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321" r:id="rId2"/>
    <p:sldId id="257" r:id="rId3"/>
    <p:sldId id="259" r:id="rId4"/>
    <p:sldId id="260" r:id="rId5"/>
    <p:sldId id="261" r:id="rId6"/>
    <p:sldId id="322" r:id="rId7"/>
    <p:sldId id="323" r:id="rId8"/>
    <p:sldId id="324" r:id="rId9"/>
    <p:sldId id="325" r:id="rId10"/>
    <p:sldId id="326" r:id="rId11"/>
    <p:sldId id="327" r:id="rId12"/>
    <p:sldId id="328" r:id="rId13"/>
    <p:sldId id="329" r:id="rId14"/>
    <p:sldId id="330" r:id="rId15"/>
    <p:sldId id="331" r:id="rId16"/>
    <p:sldId id="332" r:id="rId17"/>
    <p:sldId id="333" r:id="rId18"/>
    <p:sldId id="334" r:id="rId19"/>
    <p:sldId id="335" r:id="rId20"/>
    <p:sldId id="336" r:id="rId21"/>
    <p:sldId id="337" r:id="rId22"/>
    <p:sldId id="338" r:id="rId23"/>
    <p:sldId id="339" r:id="rId24"/>
    <p:sldId id="340" r:id="rId25"/>
  </p:sldIdLst>
  <p:sldSz cx="9144000" cy="6858000" type="screen4x3"/>
  <p:notesSz cx="6858000" cy="9144000"/>
  <p:embeddedFontLst>
    <p:embeddedFont>
      <p:font typeface="楷体_GB2312" panose="02010600030101010101" charset="-122"/>
      <p:regular r:id="rId28"/>
    </p:embeddedFont>
    <p:embeddedFont>
      <p:font typeface="等线" panose="02010600030101010101" pitchFamily="2" charset="-122"/>
      <p:regular r:id="rId29"/>
      <p:bold r:id="rId30"/>
    </p:embeddedFont>
    <p:embeddedFont>
      <p:font typeface="黑体" panose="02010609060101010101" pitchFamily="49" charset="-122"/>
      <p:regular r:id="rId31"/>
    </p:embeddedFont>
    <p:embeddedFont>
      <p:font typeface="隶书" panose="02010509060101010101" pitchFamily="49" charset="-122"/>
      <p:regular r:id="rId32"/>
    </p:embeddedFont>
  </p:embeddedFont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99"/>
    <a:srgbClr val="CC99FF"/>
    <a:srgbClr val="FF9933"/>
    <a:srgbClr val="DEEAEE"/>
    <a:srgbClr val="CC00CC"/>
    <a:srgbClr val="990000"/>
    <a:srgbClr val="CB80E0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51" autoAdjust="0"/>
    <p:restoredTop sz="94660" autoAdjust="0"/>
  </p:normalViewPr>
  <p:slideViewPr>
    <p:cSldViewPr snapToGrid="0">
      <p:cViewPr varScale="1">
        <p:scale>
          <a:sx n="100" d="100"/>
          <a:sy n="100" d="100"/>
        </p:scale>
        <p:origin x="708" y="52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28" d="100"/>
          <a:sy n="28" d="100"/>
        </p:scale>
        <p:origin x="-1248" y="-6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 b="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 b="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pPr>
              <a:defRPr/>
            </a:pPr>
            <a:fld id="{F74C7B75-6DE2-4D2B-9842-95F54A0BF74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 b="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2" name="Rectangle 4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单击以编辑母版文本样式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 b="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pPr>
              <a:defRPr/>
            </a:pPr>
            <a:fld id="{7DBFCCCB-32AF-4B02-826B-AF646AAFA9B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566DD4-DE74-49F2-91F4-8AFC9ADBB2E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03714053"/>
      </p:ext>
    </p:extLst>
  </p:cSld>
  <p:clrMapOvr>
    <a:masterClrMapping/>
  </p:clrMapOvr>
  <p:transition>
    <p:cut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167DAD-1694-4918-A9F8-E1A8E223A08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04154603"/>
      </p:ext>
    </p:extLst>
  </p:cSld>
  <p:clrMapOvr>
    <a:masterClrMapping/>
  </p:clrMapOvr>
  <p:transition>
    <p:cut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A97E9C-36C3-4BE0-8A91-8F90A15E7E2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78903407"/>
      </p:ext>
    </p:extLst>
  </p:cSld>
  <p:clrMapOvr>
    <a:masterClrMapping/>
  </p:clrMapOvr>
  <p:transition>
    <p:cut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BFA747-C796-4D13-922A-29773734F48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68096922"/>
      </p:ext>
    </p:extLst>
  </p:cSld>
  <p:clrMapOvr>
    <a:masterClrMapping/>
  </p:clrMapOvr>
  <p:transition>
    <p:cut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06FDCC-EB80-44BC-80FF-0F1C79F5CC0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16223440"/>
      </p:ext>
    </p:extLst>
  </p:cSld>
  <p:clrMapOvr>
    <a:masterClrMapping/>
  </p:clrMapOvr>
  <p:transition>
    <p:cut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A2C9EC-79DF-41FA-8D45-9ECB18491CA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24492229"/>
      </p:ext>
    </p:extLst>
  </p:cSld>
  <p:clrMapOvr>
    <a:masterClrMapping/>
  </p:clrMapOvr>
  <p:transition>
    <p:cut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F1F89B-C9F5-41C9-8BF0-2E8CE9109F8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05970988"/>
      </p:ext>
    </p:extLst>
  </p:cSld>
  <p:clrMapOvr>
    <a:masterClrMapping/>
  </p:clrMapOvr>
  <p:transition>
    <p:cut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F38912-90B0-45AC-9B55-B0023087FB5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54352115"/>
      </p:ext>
    </p:extLst>
  </p:cSld>
  <p:clrMapOvr>
    <a:masterClrMapping/>
  </p:clrMapOvr>
  <p:transition>
    <p:cut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84DA1D-FD45-4528-92AA-061D7EEE517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99072373"/>
      </p:ext>
    </p:extLst>
  </p:cSld>
  <p:clrMapOvr>
    <a:masterClrMapping/>
  </p:clrMapOvr>
  <p:transition>
    <p:cut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F52686-EFD1-4C46-9165-6BDDB6731F2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54858980"/>
      </p:ext>
    </p:extLst>
  </p:cSld>
  <p:clrMapOvr>
    <a:masterClrMapping/>
  </p:clrMapOvr>
  <p:transition>
    <p:cut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205E59-5A96-4B2F-AC51-1A8C9F7F1A9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90401693"/>
      </p:ext>
    </p:extLst>
  </p:cSld>
  <p:clrMapOvr>
    <a:masterClrMapping/>
  </p:clrMapOvr>
  <p:transition>
    <p:cut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单击以编辑</a:t>
            </a:r>
            <a:r>
              <a:rPr lang="zh-CN" altLang="en-US"/>
              <a:t>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单击以编辑母版文本样式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spcBef>
                <a:spcPct val="50000"/>
              </a:spcBef>
              <a:defRPr sz="1400" b="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50000"/>
              </a:spcBef>
              <a:defRPr sz="1400" b="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50000"/>
              </a:spcBef>
              <a:defRPr sz="1400" b="0"/>
            </a:lvl1pPr>
          </a:lstStyle>
          <a:p>
            <a:pPr>
              <a:defRPr/>
            </a:pPr>
            <a:fld id="{C14ACFBC-0C3E-490B-A6B6-0CC2E952674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cut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10" Type="http://schemas.openxmlformats.org/officeDocument/2006/relationships/slide" Target="slide10.xml"/><Relationship Id="rId4" Type="http://schemas.openxmlformats.org/officeDocument/2006/relationships/tags" Target="../tags/tag4.xml"/><Relationship Id="rId9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Box 9"/>
          <p:cNvSpPr txBox="1">
            <a:spLocks noChangeArrowheads="1"/>
          </p:cNvSpPr>
          <p:nvPr/>
        </p:nvSpPr>
        <p:spPr bwMode="auto">
          <a:xfrm flipH="1">
            <a:off x="4633913" y="3370263"/>
            <a:ext cx="4481512" cy="865187"/>
          </a:xfrm>
          <a:prstGeom prst="rect">
            <a:avLst/>
          </a:prstGeom>
          <a:gradFill flip="none" rotWithShape="1">
            <a:gsLst>
              <a:gs pos="0">
                <a:srgbClr val="FFC000">
                  <a:tint val="66000"/>
                  <a:satMod val="160000"/>
                </a:srgbClr>
              </a:gs>
              <a:gs pos="50000">
                <a:srgbClr val="FFC000">
                  <a:tint val="44500"/>
                  <a:satMod val="160000"/>
                </a:srgbClr>
              </a:gs>
              <a:gs pos="100000">
                <a:srgbClr val="FFC00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  <a:effectLst>
            <a:outerShdw blurRad="254000" dist="127001" dir="2700000" algn="tl" rotWithShape="0">
              <a:srgbClr val="000000">
                <a:alpha val="39998"/>
              </a:srgbClr>
            </a:outerShdw>
          </a:effectLst>
        </p:spPr>
        <p:txBody>
          <a:bodyPr anchor="ctr"/>
          <a:lstStyle>
            <a:defPPr>
              <a:defRPr lang="zh-CN"/>
            </a:defPPr>
            <a:lvl1pPr algn="r"/>
          </a:lstStyle>
          <a:p>
            <a:pPr algn="l">
              <a:defRPr/>
            </a:pP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下周</a:t>
            </a:r>
          </a:p>
        </p:txBody>
      </p:sp>
      <p:sp>
        <p:nvSpPr>
          <p:cNvPr id="27" name="Text Box 9"/>
          <p:cNvSpPr txBox="1">
            <a:spLocks noChangeArrowheads="1"/>
          </p:cNvSpPr>
          <p:nvPr/>
        </p:nvSpPr>
        <p:spPr bwMode="auto">
          <a:xfrm>
            <a:off x="5443538" y="2455863"/>
            <a:ext cx="3671887" cy="863600"/>
          </a:xfrm>
          <a:prstGeom prst="rect">
            <a:avLst/>
          </a:prstGeom>
          <a:gradFill flip="none" rotWithShape="1">
            <a:gsLst>
              <a:gs pos="0">
                <a:srgbClr val="FFC000">
                  <a:tint val="66000"/>
                  <a:satMod val="160000"/>
                </a:srgbClr>
              </a:gs>
              <a:gs pos="50000">
                <a:srgbClr val="FFC000">
                  <a:tint val="44500"/>
                  <a:satMod val="160000"/>
                </a:srgbClr>
              </a:gs>
              <a:gs pos="100000">
                <a:srgbClr val="FFC00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  <a:effectLst>
            <a:outerShdw blurRad="254000" dist="127001" dir="2700000" algn="tl" rotWithShape="0">
              <a:srgbClr val="000000">
                <a:alpha val="39998"/>
              </a:srgbClr>
            </a:outerShdw>
          </a:effectLst>
        </p:spPr>
        <p:txBody>
          <a:bodyPr anchor="ctr"/>
          <a:lstStyle>
            <a:defPPr>
              <a:defRPr lang="zh-CN"/>
            </a:defPPr>
          </a:lstStyle>
          <a:p>
            <a:pPr algn="r">
              <a:defRPr/>
            </a:pP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本周</a:t>
            </a: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712913" y="4989513"/>
            <a:ext cx="4414837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zh-CN" altLang="en-US" sz="240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本周核心目标</a:t>
            </a:r>
          </a:p>
          <a:p>
            <a:pPr algn="ctr">
              <a:spcBef>
                <a:spcPct val="50000"/>
              </a:spcBef>
              <a:buFontTx/>
              <a:buNone/>
            </a:pPr>
            <a:r>
              <a:rPr lang="zh-CN" altLang="en-US" sz="200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三类剖视图的作法</a:t>
            </a:r>
          </a:p>
        </p:txBody>
      </p:sp>
      <p:grpSp>
        <p:nvGrpSpPr>
          <p:cNvPr id="4101" name="组合 2"/>
          <p:cNvGrpSpPr>
            <a:grpSpLocks/>
          </p:cNvGrpSpPr>
          <p:nvPr/>
        </p:nvGrpSpPr>
        <p:grpSpPr bwMode="auto">
          <a:xfrm>
            <a:off x="-7938" y="0"/>
            <a:ext cx="9151938" cy="6858000"/>
            <a:chOff x="-8258" y="0"/>
            <a:chExt cx="9152258" cy="6858000"/>
          </a:xfrm>
        </p:grpSpPr>
        <p:grpSp>
          <p:nvGrpSpPr>
            <p:cNvPr id="4108" name="组合 1"/>
            <p:cNvGrpSpPr>
              <a:grpSpLocks/>
            </p:cNvGrpSpPr>
            <p:nvPr/>
          </p:nvGrpSpPr>
          <p:grpSpPr bwMode="auto">
            <a:xfrm flipH="1">
              <a:off x="-320" y="0"/>
              <a:ext cx="9144320" cy="6858000"/>
              <a:chOff x="0" y="0"/>
              <a:chExt cx="9164959" cy="6858000"/>
            </a:xfrm>
          </p:grpSpPr>
          <p:sp>
            <p:nvSpPr>
              <p:cNvPr id="8" name="PA_Line 15"/>
              <p:cNvSpPr>
                <a:spLocks noChangeShapeType="1"/>
              </p:cNvSpPr>
              <p:nvPr>
                <p:custDataLst>
                  <p:tags r:id="rId2"/>
                </p:custDataLst>
              </p:nvPr>
            </p:nvSpPr>
            <p:spPr bwMode="auto">
              <a:xfrm flipV="1">
                <a:off x="1476577" y="0"/>
                <a:ext cx="6767112" cy="6858000"/>
              </a:xfrm>
              <a:prstGeom prst="line">
                <a:avLst/>
              </a:prstGeom>
              <a:noFill/>
              <a:ln w="7938" cap="flat">
                <a:solidFill>
                  <a:srgbClr val="002B41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68580" tIns="34290" rIns="68580" bIns="34290"/>
              <a:lstStyle/>
              <a:p>
                <a:pPr>
                  <a:defRPr/>
                </a:pPr>
                <a:endParaRPr lang="zh-CN" altLang="en-US" sz="1350"/>
              </a:p>
            </p:txBody>
          </p:sp>
          <p:sp>
            <p:nvSpPr>
              <p:cNvPr id="9" name="PA_Line 16"/>
              <p:cNvSpPr>
                <a:spLocks noChangeShapeType="1"/>
              </p:cNvSpPr>
              <p:nvPr>
                <p:custDataLst>
                  <p:tags r:id="rId3"/>
                </p:custDataLst>
              </p:nvPr>
            </p:nvSpPr>
            <p:spPr bwMode="auto">
              <a:xfrm>
                <a:off x="5651725" y="0"/>
                <a:ext cx="3513234" cy="6237288"/>
              </a:xfrm>
              <a:prstGeom prst="line">
                <a:avLst/>
              </a:prstGeom>
              <a:noFill/>
              <a:ln w="7938" cap="flat">
                <a:solidFill>
                  <a:srgbClr val="002B41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68580" tIns="34290" rIns="68580" bIns="34290"/>
              <a:lstStyle/>
              <a:p>
                <a:pPr>
                  <a:defRPr/>
                </a:pPr>
                <a:endParaRPr lang="zh-CN" altLang="en-US" sz="1350"/>
              </a:p>
            </p:txBody>
          </p:sp>
          <p:sp>
            <p:nvSpPr>
              <p:cNvPr id="10" name="PA_Line 17"/>
              <p:cNvSpPr>
                <a:spLocks noChangeShapeType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0" y="160338"/>
                <a:ext cx="9144274" cy="4352925"/>
              </a:xfrm>
              <a:prstGeom prst="line">
                <a:avLst/>
              </a:prstGeom>
              <a:noFill/>
              <a:ln w="7938" cap="flat">
                <a:solidFill>
                  <a:srgbClr val="002B41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68580" tIns="34290" rIns="68580" bIns="34290"/>
              <a:lstStyle/>
              <a:p>
                <a:pPr>
                  <a:defRPr/>
                </a:pPr>
                <a:endParaRPr lang="zh-CN" altLang="en-US" sz="1350"/>
              </a:p>
            </p:txBody>
          </p:sp>
          <p:sp>
            <p:nvSpPr>
              <p:cNvPr id="11" name="PA_Line 18"/>
              <p:cNvSpPr>
                <a:spLocks noChangeShapeType="1"/>
              </p:cNvSpPr>
              <p:nvPr>
                <p:custDataLst>
                  <p:tags r:id="rId5"/>
                </p:custDataLst>
              </p:nvPr>
            </p:nvSpPr>
            <p:spPr bwMode="auto">
              <a:xfrm flipV="1">
                <a:off x="7020104" y="722313"/>
                <a:ext cx="1708883" cy="6135687"/>
              </a:xfrm>
              <a:prstGeom prst="line">
                <a:avLst/>
              </a:prstGeom>
              <a:noFill/>
              <a:ln w="7938" cap="flat">
                <a:solidFill>
                  <a:srgbClr val="002B41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68580" tIns="34290" rIns="68580" bIns="34290"/>
              <a:lstStyle/>
              <a:p>
                <a:pPr>
                  <a:defRPr/>
                </a:pPr>
                <a:endParaRPr lang="zh-CN" altLang="en-US" sz="1350"/>
              </a:p>
            </p:txBody>
          </p:sp>
          <p:sp>
            <p:nvSpPr>
              <p:cNvPr id="4114" name="PA_椭圆 19"/>
              <p:cNvSpPr>
                <a:spLocks noChangeArrowheads="1"/>
              </p:cNvSpPr>
              <p:nvPr>
                <p:custDataLst>
                  <p:tags r:id="rId6"/>
                </p:custDataLst>
              </p:nvPr>
            </p:nvSpPr>
            <p:spPr bwMode="auto">
              <a:xfrm>
                <a:off x="6557942" y="1638300"/>
                <a:ext cx="74612" cy="74613"/>
              </a:xfrm>
              <a:prstGeom prst="ellipse">
                <a:avLst/>
              </a:prstGeom>
              <a:solidFill>
                <a:srgbClr val="002B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80" tIns="34290" rIns="68580" bIns="34290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endParaRPr lang="zh-CN" altLang="en-US" sz="1300">
                  <a:latin typeface="Arial" panose="020B0604020202020204" pitchFamily="34" charset="0"/>
                </a:endParaRPr>
              </a:p>
            </p:txBody>
          </p:sp>
          <p:sp>
            <p:nvSpPr>
              <p:cNvPr id="4115" name="PA_椭圆 20"/>
              <p:cNvSpPr>
                <a:spLocks noChangeArrowheads="1"/>
              </p:cNvSpPr>
              <p:nvPr>
                <p:custDataLst>
                  <p:tags r:id="rId7"/>
                </p:custDataLst>
              </p:nvPr>
            </p:nvSpPr>
            <p:spPr bwMode="auto">
              <a:xfrm>
                <a:off x="7796007" y="3861048"/>
                <a:ext cx="76200" cy="74613"/>
              </a:xfrm>
              <a:prstGeom prst="ellipse">
                <a:avLst/>
              </a:prstGeom>
              <a:solidFill>
                <a:srgbClr val="002B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80" tIns="34290" rIns="68580" bIns="34290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endParaRPr lang="zh-CN" altLang="en-US" sz="1300">
                  <a:latin typeface="Arial" panose="020B0604020202020204" pitchFamily="34" charset="0"/>
                </a:endParaRPr>
              </a:p>
            </p:txBody>
          </p:sp>
          <p:sp>
            <p:nvSpPr>
              <p:cNvPr id="4116" name="PA_椭圆 19"/>
              <p:cNvSpPr>
                <a:spLocks noChangeArrowheads="1"/>
              </p:cNvSpPr>
              <p:nvPr>
                <p:custDataLst>
                  <p:tags r:id="rId8"/>
                </p:custDataLst>
              </p:nvPr>
            </p:nvSpPr>
            <p:spPr bwMode="auto">
              <a:xfrm>
                <a:off x="5466050" y="2742926"/>
                <a:ext cx="76200" cy="74612"/>
              </a:xfrm>
              <a:prstGeom prst="ellipse">
                <a:avLst/>
              </a:prstGeom>
              <a:solidFill>
                <a:srgbClr val="002B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68580" tIns="34290" rIns="68580" bIns="34290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endParaRPr lang="zh-CN" altLang="en-US" sz="1300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6" name="PA_任意多边形 5"/>
            <p:cNvSpPr>
              <a:spLocks/>
            </p:cNvSpPr>
            <p:nvPr>
              <p:custDataLst>
                <p:tags r:id="rId1"/>
              </p:custDataLst>
            </p:nvPr>
          </p:nvSpPr>
          <p:spPr bwMode="auto">
            <a:xfrm flipH="1">
              <a:off x="-8258" y="3175"/>
              <a:ext cx="2475000" cy="4541838"/>
            </a:xfrm>
            <a:custGeom>
              <a:avLst/>
              <a:gdLst>
                <a:gd name="T0" fmla="*/ 1563267111 w 2332"/>
                <a:gd name="T1" fmla="*/ 0 h 3907"/>
                <a:gd name="T2" fmla="*/ 2147483647 w 2332"/>
                <a:gd name="T3" fmla="*/ 0 h 3907"/>
                <a:gd name="T4" fmla="*/ 2147483647 w 2332"/>
                <a:gd name="T5" fmla="*/ 2147483647 h 3907"/>
                <a:gd name="T6" fmla="*/ 0 w 2332"/>
                <a:gd name="T7" fmla="*/ 2147483647 h 3907"/>
                <a:gd name="T8" fmla="*/ 1563267111 w 2332"/>
                <a:gd name="T9" fmla="*/ 0 h 390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332" h="3907">
                  <a:moveTo>
                    <a:pt x="1462" y="0"/>
                  </a:moveTo>
                  <a:lnTo>
                    <a:pt x="2332" y="0"/>
                  </a:lnTo>
                  <a:lnTo>
                    <a:pt x="2332" y="3907"/>
                  </a:lnTo>
                  <a:lnTo>
                    <a:pt x="0" y="2595"/>
                  </a:lnTo>
                  <a:lnTo>
                    <a:pt x="1462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>
                    <a:tint val="66000"/>
                    <a:satMod val="160000"/>
                  </a:srgbClr>
                </a:gs>
                <a:gs pos="50000">
                  <a:srgbClr val="FFC000">
                    <a:tint val="44500"/>
                    <a:satMod val="160000"/>
                  </a:srgbClr>
                </a:gs>
                <a:gs pos="100000">
                  <a:srgbClr val="FFC000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254000" dist="127001" dir="2700000" algn="tl" rotWithShape="0">
                <a:srgbClr val="000000">
                  <a:alpha val="39998"/>
                </a:srgbClr>
              </a:outerShdw>
            </a:effectLst>
          </p:spPr>
          <p:txBody>
            <a:bodyPr anchor="ctr"/>
            <a:lstStyle/>
            <a:p>
              <a:pPr>
                <a:defRPr/>
              </a:pPr>
              <a:endParaRPr lang="zh-CN" altLang="en-US"/>
            </a:p>
          </p:txBody>
        </p:sp>
      </p:grpSp>
      <p:sp>
        <p:nvSpPr>
          <p:cNvPr id="4102" name="Text Box 3">
            <a:hlinkClick r:id="" action="ppaction://hlinkshowjump?jump=nextslide"/>
          </p:cNvPr>
          <p:cNvSpPr txBox="1">
            <a:spLocks noChangeArrowheads="1"/>
          </p:cNvSpPr>
          <p:nvPr/>
        </p:nvSpPr>
        <p:spPr bwMode="auto">
          <a:xfrm>
            <a:off x="5535613" y="2465388"/>
            <a:ext cx="21971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tx1"/>
              </a:buClr>
              <a:buFontTx/>
              <a:buNone/>
            </a:pPr>
            <a:r>
              <a:rPr lang="en-US" altLang="zh-CN" sz="240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8.1 </a:t>
            </a:r>
            <a:r>
              <a:rPr lang="zh-CN" altLang="en-US" sz="240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视图</a:t>
            </a:r>
          </a:p>
        </p:txBody>
      </p:sp>
      <p:sp>
        <p:nvSpPr>
          <p:cNvPr id="4103" name="Text Box 4">
            <a:hlinkClick r:id="rId10" action="ppaction://hlinksldjump"/>
          </p:cNvPr>
          <p:cNvSpPr txBox="1">
            <a:spLocks noChangeArrowheads="1"/>
          </p:cNvSpPr>
          <p:nvPr/>
        </p:nvSpPr>
        <p:spPr bwMode="auto">
          <a:xfrm>
            <a:off x="5535613" y="2881313"/>
            <a:ext cx="2043112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tx1"/>
              </a:buClr>
              <a:buFontTx/>
              <a:buNone/>
            </a:pPr>
            <a:r>
              <a:rPr lang="en-US" altLang="zh-CN" sz="240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8.2 </a:t>
            </a:r>
            <a:r>
              <a:rPr lang="zh-CN" altLang="en-US" sz="240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剖视图</a:t>
            </a:r>
          </a:p>
        </p:txBody>
      </p:sp>
      <p:sp>
        <p:nvSpPr>
          <p:cNvPr id="4104" name="Text Box 5">
            <a:hlinkClick r:id="" action="ppaction://noaction"/>
          </p:cNvPr>
          <p:cNvSpPr txBox="1">
            <a:spLocks noChangeArrowheads="1"/>
          </p:cNvSpPr>
          <p:nvPr/>
        </p:nvSpPr>
        <p:spPr bwMode="auto">
          <a:xfrm>
            <a:off x="5535613" y="3297238"/>
            <a:ext cx="28130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tx1"/>
              </a:buClr>
              <a:buFontTx/>
              <a:buNone/>
            </a:pPr>
            <a:r>
              <a:rPr lang="en-US" altLang="zh-CN" sz="240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8.3 </a:t>
            </a:r>
            <a:r>
              <a:rPr lang="zh-CN" altLang="en-US" sz="240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断面图</a:t>
            </a:r>
          </a:p>
        </p:txBody>
      </p:sp>
      <p:sp>
        <p:nvSpPr>
          <p:cNvPr id="4105" name="Text Box 6">
            <a:hlinkClick r:id="" action="ppaction://noaction"/>
          </p:cNvPr>
          <p:cNvSpPr txBox="1">
            <a:spLocks noChangeArrowheads="1"/>
          </p:cNvSpPr>
          <p:nvPr/>
        </p:nvSpPr>
        <p:spPr bwMode="auto">
          <a:xfrm>
            <a:off x="5535613" y="3713163"/>
            <a:ext cx="36099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tx1"/>
              </a:buClr>
              <a:buFontTx/>
              <a:buNone/>
            </a:pPr>
            <a:r>
              <a:rPr lang="en-US" altLang="zh-CN" sz="240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8.4 </a:t>
            </a:r>
            <a:r>
              <a:rPr lang="zh-CN" altLang="en-US" sz="240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规定画法和简化画法</a:t>
            </a:r>
          </a:p>
        </p:txBody>
      </p:sp>
      <p:sp>
        <p:nvSpPr>
          <p:cNvPr id="4106" name="TextBox 9"/>
          <p:cNvSpPr txBox="1">
            <a:spLocks noChangeArrowheads="1"/>
          </p:cNvSpPr>
          <p:nvPr/>
        </p:nvSpPr>
        <p:spPr bwMode="auto">
          <a:xfrm>
            <a:off x="5497513" y="1882775"/>
            <a:ext cx="37814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en-US" sz="240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</a:t>
            </a:r>
            <a:r>
              <a:rPr lang="en-US" altLang="zh-CN" sz="240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</a:t>
            </a:r>
            <a:r>
              <a:rPr lang="zh-CN" altLang="en-US" sz="240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章  机件的表达方法</a:t>
            </a:r>
            <a:endParaRPr lang="en-US" altLang="zh-CN" sz="2400">
              <a:solidFill>
                <a:srgbClr val="00206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椭圆 2"/>
          <p:cNvSpPr/>
          <p:nvPr/>
        </p:nvSpPr>
        <p:spPr bwMode="auto">
          <a:xfrm rot="12981030">
            <a:off x="7388225" y="4989513"/>
            <a:ext cx="1595438" cy="1595437"/>
          </a:xfrm>
          <a:prstGeom prst="ellipse">
            <a:avLst/>
          </a:prstGeom>
          <a:gradFill flip="none" rotWithShape="1">
            <a:gsLst>
              <a:gs pos="0">
                <a:srgbClr val="FFC000">
                  <a:tint val="66000"/>
                  <a:satMod val="160000"/>
                </a:srgbClr>
              </a:gs>
              <a:gs pos="50000">
                <a:srgbClr val="FFC000">
                  <a:tint val="44500"/>
                  <a:satMod val="160000"/>
                </a:srgbClr>
              </a:gs>
              <a:gs pos="100000">
                <a:srgbClr val="FFC00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  <a:effectLst>
            <a:outerShdw blurRad="254000" dist="127001" dir="2700000" algn="tl" rotWithShape="0">
              <a:srgbClr val="000000">
                <a:alpha val="39998"/>
              </a:srgbClr>
            </a:outerShdw>
          </a:effectLst>
        </p:spPr>
        <p:txBody>
          <a:bodyPr anchor="ctr"/>
          <a:lstStyle/>
          <a:p>
            <a:pPr>
              <a:defRPr/>
            </a:pPr>
            <a:endParaRPr lang="zh-CN" altLang="en-US"/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7" grpId="0" animBg="1"/>
      <p:bldP spid="2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ext Box 2"/>
          <p:cNvSpPr txBox="1">
            <a:spLocks noChangeArrowheads="1"/>
          </p:cNvSpPr>
          <p:nvPr/>
        </p:nvSpPr>
        <p:spPr bwMode="auto">
          <a:xfrm>
            <a:off x="319088" y="26988"/>
            <a:ext cx="526891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0">
                <a:latin typeface="黑体" panose="02010609060101010101" pitchFamily="49" charset="-122"/>
                <a:ea typeface="黑体" panose="02010609060101010101" pitchFamily="49" charset="-122"/>
              </a:rPr>
              <a:t>4. </a:t>
            </a:r>
            <a:r>
              <a:rPr lang="zh-CN" altLang="en-US" sz="2800" b="0">
                <a:latin typeface="黑体" panose="02010609060101010101" pitchFamily="49" charset="-122"/>
                <a:ea typeface="黑体" panose="02010609060101010101" pitchFamily="49" charset="-122"/>
              </a:rPr>
              <a:t>画剖视图的注意事项</a:t>
            </a:r>
          </a:p>
        </p:txBody>
      </p:sp>
      <p:sp>
        <p:nvSpPr>
          <p:cNvPr id="107524" name="Text Box 4"/>
          <p:cNvSpPr txBox="1">
            <a:spLocks noChangeArrowheads="1"/>
          </p:cNvSpPr>
          <p:nvPr/>
        </p:nvSpPr>
        <p:spPr bwMode="auto">
          <a:xfrm>
            <a:off x="536575" y="722313"/>
            <a:ext cx="87995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① </a:t>
            </a:r>
            <a:r>
              <a:rPr lang="zh-CN" altLang="en-US" sz="2400" b="0">
                <a:solidFill>
                  <a:srgbClr val="99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剖切是一种假想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，其它视图仍应完整画出，并可取剖视。</a:t>
            </a:r>
          </a:p>
        </p:txBody>
      </p:sp>
      <p:sp>
        <p:nvSpPr>
          <p:cNvPr id="107525" name="Text Box 5"/>
          <p:cNvSpPr txBox="1">
            <a:spLocks noChangeArrowheads="1"/>
          </p:cNvSpPr>
          <p:nvPr/>
        </p:nvSpPr>
        <p:spPr bwMode="auto">
          <a:xfrm>
            <a:off x="536575" y="1265238"/>
            <a:ext cx="7366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②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剖切面后方的可见部分要</a:t>
            </a:r>
            <a:r>
              <a:rPr lang="zh-CN" altLang="en-US" sz="2400" b="0">
                <a:solidFill>
                  <a:srgbClr val="99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全部画出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。</a:t>
            </a:r>
            <a:endParaRPr lang="zh-CN" altLang="en-US" sz="2400" b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2" name="Group 6"/>
          <p:cNvGrpSpPr>
            <a:grpSpLocks/>
          </p:cNvGrpSpPr>
          <p:nvPr/>
        </p:nvGrpSpPr>
        <p:grpSpPr bwMode="auto">
          <a:xfrm>
            <a:off x="6916738" y="2763838"/>
            <a:ext cx="1114425" cy="14287"/>
            <a:chOff x="4459" y="2199"/>
            <a:chExt cx="702" cy="9"/>
          </a:xfrm>
        </p:grpSpPr>
        <p:sp>
          <p:nvSpPr>
            <p:cNvPr id="14513" name="Freeform 7"/>
            <p:cNvSpPr>
              <a:spLocks/>
            </p:cNvSpPr>
            <p:nvPr/>
          </p:nvSpPr>
          <p:spPr bwMode="auto">
            <a:xfrm>
              <a:off x="4459" y="2207"/>
              <a:ext cx="185" cy="1"/>
            </a:xfrm>
            <a:custGeom>
              <a:avLst/>
              <a:gdLst>
                <a:gd name="T0" fmla="*/ 0 w 185"/>
                <a:gd name="T1" fmla="*/ 0 h 1"/>
                <a:gd name="T2" fmla="*/ 185 w 185"/>
                <a:gd name="T3" fmla="*/ 1 h 1"/>
                <a:gd name="T4" fmla="*/ 0 60000 65536"/>
                <a:gd name="T5" fmla="*/ 0 60000 65536"/>
                <a:gd name="T6" fmla="*/ 0 w 185"/>
                <a:gd name="T7" fmla="*/ 0 h 1"/>
                <a:gd name="T8" fmla="*/ 185 w 185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85" h="1">
                  <a:moveTo>
                    <a:pt x="0" y="0"/>
                  </a:moveTo>
                  <a:lnTo>
                    <a:pt x="185" y="1"/>
                  </a:lnTo>
                </a:path>
              </a:pathLst>
            </a:custGeom>
            <a:noFill/>
            <a:ln w="381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514" name="Freeform 8"/>
            <p:cNvSpPr>
              <a:spLocks/>
            </p:cNvSpPr>
            <p:nvPr/>
          </p:nvSpPr>
          <p:spPr bwMode="auto">
            <a:xfrm>
              <a:off x="4986" y="2199"/>
              <a:ext cx="175" cy="1"/>
            </a:xfrm>
            <a:custGeom>
              <a:avLst/>
              <a:gdLst>
                <a:gd name="T0" fmla="*/ 175 w 175"/>
                <a:gd name="T1" fmla="*/ 1 h 1"/>
                <a:gd name="T2" fmla="*/ 0 w 175"/>
                <a:gd name="T3" fmla="*/ 0 h 1"/>
                <a:gd name="T4" fmla="*/ 0 60000 65536"/>
                <a:gd name="T5" fmla="*/ 0 60000 65536"/>
                <a:gd name="T6" fmla="*/ 0 w 175"/>
                <a:gd name="T7" fmla="*/ 0 h 1"/>
                <a:gd name="T8" fmla="*/ 175 w 175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75" h="1">
                  <a:moveTo>
                    <a:pt x="175" y="1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1311275" y="2784475"/>
            <a:ext cx="1150938" cy="6350"/>
            <a:chOff x="928" y="2212"/>
            <a:chExt cx="725" cy="4"/>
          </a:xfrm>
        </p:grpSpPr>
        <p:sp>
          <p:nvSpPr>
            <p:cNvPr id="14511" name="Freeform 10"/>
            <p:cNvSpPr>
              <a:spLocks/>
            </p:cNvSpPr>
            <p:nvPr/>
          </p:nvSpPr>
          <p:spPr bwMode="auto">
            <a:xfrm rot="-167810">
              <a:off x="928" y="2212"/>
              <a:ext cx="192" cy="4"/>
            </a:xfrm>
            <a:custGeom>
              <a:avLst/>
              <a:gdLst>
                <a:gd name="T0" fmla="*/ 0 w 192"/>
                <a:gd name="T1" fmla="*/ 0 h 4"/>
                <a:gd name="T2" fmla="*/ 192 w 192"/>
                <a:gd name="T3" fmla="*/ 4 h 4"/>
                <a:gd name="T4" fmla="*/ 0 60000 65536"/>
                <a:gd name="T5" fmla="*/ 0 60000 65536"/>
                <a:gd name="T6" fmla="*/ 0 w 192"/>
                <a:gd name="T7" fmla="*/ 0 h 4"/>
                <a:gd name="T8" fmla="*/ 192 w 192"/>
                <a:gd name="T9" fmla="*/ 4 h 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92" h="4">
                  <a:moveTo>
                    <a:pt x="0" y="0"/>
                  </a:moveTo>
                  <a:lnTo>
                    <a:pt x="192" y="4"/>
                  </a:lnTo>
                </a:path>
              </a:pathLst>
            </a:custGeom>
            <a:noFill/>
            <a:ln w="381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512" name="Freeform 11"/>
            <p:cNvSpPr>
              <a:spLocks/>
            </p:cNvSpPr>
            <p:nvPr/>
          </p:nvSpPr>
          <p:spPr bwMode="auto">
            <a:xfrm rot="151698">
              <a:off x="1488" y="2212"/>
              <a:ext cx="165" cy="4"/>
            </a:xfrm>
            <a:custGeom>
              <a:avLst/>
              <a:gdLst>
                <a:gd name="T0" fmla="*/ 165 w 165"/>
                <a:gd name="T1" fmla="*/ 0 h 4"/>
                <a:gd name="T2" fmla="*/ 0 w 165"/>
                <a:gd name="T3" fmla="*/ 4 h 4"/>
                <a:gd name="T4" fmla="*/ 0 60000 65536"/>
                <a:gd name="T5" fmla="*/ 0 60000 65536"/>
                <a:gd name="T6" fmla="*/ 0 w 165"/>
                <a:gd name="T7" fmla="*/ 0 h 4"/>
                <a:gd name="T8" fmla="*/ 165 w 165"/>
                <a:gd name="T9" fmla="*/ 4 h 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65" h="4">
                  <a:moveTo>
                    <a:pt x="165" y="0"/>
                  </a:moveTo>
                  <a:lnTo>
                    <a:pt x="0" y="4"/>
                  </a:lnTo>
                </a:path>
              </a:pathLst>
            </a:custGeom>
            <a:noFill/>
            <a:ln w="381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4" name="Group 12"/>
          <p:cNvGrpSpPr>
            <a:grpSpLocks/>
          </p:cNvGrpSpPr>
          <p:nvPr/>
        </p:nvGrpSpPr>
        <p:grpSpPr bwMode="auto">
          <a:xfrm>
            <a:off x="4213225" y="2727325"/>
            <a:ext cx="1314450" cy="147638"/>
            <a:chOff x="2756" y="2176"/>
            <a:chExt cx="828" cy="93"/>
          </a:xfrm>
        </p:grpSpPr>
        <p:sp>
          <p:nvSpPr>
            <p:cNvPr id="14508" name="Freeform 13"/>
            <p:cNvSpPr>
              <a:spLocks/>
            </p:cNvSpPr>
            <p:nvPr/>
          </p:nvSpPr>
          <p:spPr bwMode="auto">
            <a:xfrm>
              <a:off x="3320" y="2182"/>
              <a:ext cx="264" cy="2"/>
            </a:xfrm>
            <a:custGeom>
              <a:avLst/>
              <a:gdLst>
                <a:gd name="T0" fmla="*/ 264 w 264"/>
                <a:gd name="T1" fmla="*/ 0 h 2"/>
                <a:gd name="T2" fmla="*/ 0 w 264"/>
                <a:gd name="T3" fmla="*/ 2 h 2"/>
                <a:gd name="T4" fmla="*/ 0 60000 65536"/>
                <a:gd name="T5" fmla="*/ 0 60000 65536"/>
                <a:gd name="T6" fmla="*/ 0 w 264"/>
                <a:gd name="T7" fmla="*/ 0 h 2"/>
                <a:gd name="T8" fmla="*/ 264 w 264"/>
                <a:gd name="T9" fmla="*/ 2 h 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64" h="2">
                  <a:moveTo>
                    <a:pt x="264" y="0"/>
                  </a:moveTo>
                  <a:lnTo>
                    <a:pt x="0" y="2"/>
                  </a:lnTo>
                </a:path>
              </a:pathLst>
            </a:custGeom>
            <a:noFill/>
            <a:ln w="381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509" name="Freeform 14"/>
            <p:cNvSpPr>
              <a:spLocks/>
            </p:cNvSpPr>
            <p:nvPr/>
          </p:nvSpPr>
          <p:spPr bwMode="auto">
            <a:xfrm>
              <a:off x="2756" y="2182"/>
              <a:ext cx="172" cy="2"/>
            </a:xfrm>
            <a:custGeom>
              <a:avLst/>
              <a:gdLst>
                <a:gd name="T0" fmla="*/ 0 w 172"/>
                <a:gd name="T1" fmla="*/ 0 h 2"/>
                <a:gd name="T2" fmla="*/ 172 w 172"/>
                <a:gd name="T3" fmla="*/ 2 h 2"/>
                <a:gd name="T4" fmla="*/ 0 60000 65536"/>
                <a:gd name="T5" fmla="*/ 0 60000 65536"/>
                <a:gd name="T6" fmla="*/ 0 w 172"/>
                <a:gd name="T7" fmla="*/ 0 h 2"/>
                <a:gd name="T8" fmla="*/ 172 w 172"/>
                <a:gd name="T9" fmla="*/ 2 h 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72" h="2">
                  <a:moveTo>
                    <a:pt x="0" y="0"/>
                  </a:moveTo>
                  <a:lnTo>
                    <a:pt x="172" y="2"/>
                  </a:lnTo>
                </a:path>
              </a:pathLst>
            </a:custGeom>
            <a:noFill/>
            <a:ln w="381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510" name="Line 15"/>
            <p:cNvSpPr>
              <a:spLocks noChangeShapeType="1"/>
            </p:cNvSpPr>
            <p:nvPr/>
          </p:nvSpPr>
          <p:spPr bwMode="auto">
            <a:xfrm flipV="1">
              <a:off x="3583" y="2176"/>
              <a:ext cx="0" cy="93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5" name="Group 16"/>
          <p:cNvGrpSpPr>
            <a:grpSpLocks/>
          </p:cNvGrpSpPr>
          <p:nvPr/>
        </p:nvGrpSpPr>
        <p:grpSpPr bwMode="auto">
          <a:xfrm>
            <a:off x="676275" y="2057400"/>
            <a:ext cx="2371725" cy="3654425"/>
            <a:chOff x="528" y="1754"/>
            <a:chExt cx="1494" cy="2302"/>
          </a:xfrm>
        </p:grpSpPr>
        <p:sp>
          <p:nvSpPr>
            <p:cNvPr id="14460" name="Freeform 17"/>
            <p:cNvSpPr>
              <a:spLocks/>
            </p:cNvSpPr>
            <p:nvPr/>
          </p:nvSpPr>
          <p:spPr bwMode="auto">
            <a:xfrm>
              <a:off x="1440" y="3272"/>
              <a:ext cx="400" cy="248"/>
            </a:xfrm>
            <a:custGeom>
              <a:avLst/>
              <a:gdLst>
                <a:gd name="T0" fmla="*/ 400 w 400"/>
                <a:gd name="T1" fmla="*/ 136 h 248"/>
                <a:gd name="T2" fmla="*/ 400 w 400"/>
                <a:gd name="T3" fmla="*/ 248 h 248"/>
                <a:gd name="T4" fmla="*/ 0 w 400"/>
                <a:gd name="T5" fmla="*/ 104 h 248"/>
                <a:gd name="T6" fmla="*/ 24 w 400"/>
                <a:gd name="T7" fmla="*/ 0 h 248"/>
                <a:gd name="T8" fmla="*/ 400 w 400"/>
                <a:gd name="T9" fmla="*/ 136 h 24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00"/>
                <a:gd name="T16" fmla="*/ 0 h 248"/>
                <a:gd name="T17" fmla="*/ 400 w 400"/>
                <a:gd name="T18" fmla="*/ 248 h 24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00" h="248">
                  <a:moveTo>
                    <a:pt x="400" y="136"/>
                  </a:moveTo>
                  <a:lnTo>
                    <a:pt x="400" y="248"/>
                  </a:lnTo>
                  <a:lnTo>
                    <a:pt x="0" y="104"/>
                  </a:lnTo>
                  <a:lnTo>
                    <a:pt x="24" y="0"/>
                  </a:lnTo>
                  <a:lnTo>
                    <a:pt x="400" y="136"/>
                  </a:lnTo>
                  <a:close/>
                </a:path>
              </a:pathLst>
            </a:custGeom>
            <a:gradFill rotWithShape="0">
              <a:gsLst>
                <a:gs pos="0">
                  <a:srgbClr val="765E2F"/>
                </a:gs>
                <a:gs pos="100000">
                  <a:srgbClr val="FFCC66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61" name="Freeform 18"/>
            <p:cNvSpPr>
              <a:spLocks/>
            </p:cNvSpPr>
            <p:nvPr/>
          </p:nvSpPr>
          <p:spPr bwMode="auto">
            <a:xfrm>
              <a:off x="960" y="3408"/>
              <a:ext cx="320" cy="328"/>
            </a:xfrm>
            <a:custGeom>
              <a:avLst/>
              <a:gdLst>
                <a:gd name="T0" fmla="*/ 0 w 320"/>
                <a:gd name="T1" fmla="*/ 264 h 328"/>
                <a:gd name="T2" fmla="*/ 304 w 320"/>
                <a:gd name="T3" fmla="*/ 0 h 328"/>
                <a:gd name="T4" fmla="*/ 320 w 320"/>
                <a:gd name="T5" fmla="*/ 144 h 328"/>
                <a:gd name="T6" fmla="*/ 80 w 320"/>
                <a:gd name="T7" fmla="*/ 328 h 328"/>
                <a:gd name="T8" fmla="*/ 0 w 320"/>
                <a:gd name="T9" fmla="*/ 264 h 32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0"/>
                <a:gd name="T16" fmla="*/ 0 h 328"/>
                <a:gd name="T17" fmla="*/ 320 w 320"/>
                <a:gd name="T18" fmla="*/ 328 h 32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0" h="328">
                  <a:moveTo>
                    <a:pt x="0" y="264"/>
                  </a:moveTo>
                  <a:lnTo>
                    <a:pt x="304" y="0"/>
                  </a:lnTo>
                  <a:lnTo>
                    <a:pt x="320" y="144"/>
                  </a:lnTo>
                  <a:lnTo>
                    <a:pt x="80" y="328"/>
                  </a:lnTo>
                  <a:lnTo>
                    <a:pt x="0" y="264"/>
                  </a:lnTo>
                  <a:close/>
                </a:path>
              </a:pathLst>
            </a:custGeom>
            <a:gradFill rotWithShape="0">
              <a:gsLst>
                <a:gs pos="0">
                  <a:srgbClr val="765E2F"/>
                </a:gs>
                <a:gs pos="50000">
                  <a:srgbClr val="FFCC66"/>
                </a:gs>
                <a:gs pos="100000">
                  <a:srgbClr val="765E2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62" name="Freeform 19"/>
            <p:cNvSpPr>
              <a:spLocks/>
            </p:cNvSpPr>
            <p:nvPr/>
          </p:nvSpPr>
          <p:spPr bwMode="auto">
            <a:xfrm>
              <a:off x="800" y="3192"/>
              <a:ext cx="1112" cy="672"/>
            </a:xfrm>
            <a:custGeom>
              <a:avLst/>
              <a:gdLst>
                <a:gd name="T0" fmla="*/ 440 w 1112"/>
                <a:gd name="T1" fmla="*/ 672 h 672"/>
                <a:gd name="T2" fmla="*/ 504 w 1112"/>
                <a:gd name="T3" fmla="*/ 608 h 672"/>
                <a:gd name="T4" fmla="*/ 168 w 1112"/>
                <a:gd name="T5" fmla="*/ 484 h 672"/>
                <a:gd name="T6" fmla="*/ 656 w 1112"/>
                <a:gd name="T7" fmla="*/ 88 h 672"/>
                <a:gd name="T8" fmla="*/ 1048 w 1112"/>
                <a:gd name="T9" fmla="*/ 224 h 672"/>
                <a:gd name="T10" fmla="*/ 1112 w 1112"/>
                <a:gd name="T11" fmla="*/ 160 h 672"/>
                <a:gd name="T12" fmla="*/ 648 w 1112"/>
                <a:gd name="T13" fmla="*/ 0 h 672"/>
                <a:gd name="T14" fmla="*/ 0 w 1112"/>
                <a:gd name="T15" fmla="*/ 512 h 672"/>
                <a:gd name="T16" fmla="*/ 440 w 1112"/>
                <a:gd name="T17" fmla="*/ 672 h 67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112"/>
                <a:gd name="T28" fmla="*/ 0 h 672"/>
                <a:gd name="T29" fmla="*/ 1112 w 1112"/>
                <a:gd name="T30" fmla="*/ 672 h 67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112" h="672">
                  <a:moveTo>
                    <a:pt x="440" y="672"/>
                  </a:moveTo>
                  <a:lnTo>
                    <a:pt x="504" y="608"/>
                  </a:lnTo>
                  <a:lnTo>
                    <a:pt x="168" y="484"/>
                  </a:lnTo>
                  <a:lnTo>
                    <a:pt x="656" y="88"/>
                  </a:lnTo>
                  <a:lnTo>
                    <a:pt x="1048" y="224"/>
                  </a:lnTo>
                  <a:lnTo>
                    <a:pt x="1112" y="160"/>
                  </a:lnTo>
                  <a:lnTo>
                    <a:pt x="648" y="0"/>
                  </a:lnTo>
                  <a:lnTo>
                    <a:pt x="0" y="512"/>
                  </a:lnTo>
                  <a:lnTo>
                    <a:pt x="440" y="672"/>
                  </a:lnTo>
                  <a:close/>
                </a:path>
              </a:pathLst>
            </a:custGeom>
            <a:gradFill rotWithShape="0">
              <a:gsLst>
                <a:gs pos="0">
                  <a:srgbClr val="903A73"/>
                </a:gs>
                <a:gs pos="100000">
                  <a:srgbClr val="FF66CC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63" name="Freeform 20"/>
            <p:cNvSpPr>
              <a:spLocks/>
            </p:cNvSpPr>
            <p:nvPr/>
          </p:nvSpPr>
          <p:spPr bwMode="auto">
            <a:xfrm>
              <a:off x="1024" y="3376"/>
              <a:ext cx="816" cy="552"/>
            </a:xfrm>
            <a:custGeom>
              <a:avLst/>
              <a:gdLst>
                <a:gd name="T0" fmla="*/ 816 w 816"/>
                <a:gd name="T1" fmla="*/ 128 h 552"/>
                <a:gd name="T2" fmla="*/ 280 w 816"/>
                <a:gd name="T3" fmla="*/ 552 h 552"/>
                <a:gd name="T4" fmla="*/ 276 w 816"/>
                <a:gd name="T5" fmla="*/ 424 h 552"/>
                <a:gd name="T6" fmla="*/ 0 w 816"/>
                <a:gd name="T7" fmla="*/ 320 h 552"/>
                <a:gd name="T8" fmla="*/ 432 w 816"/>
                <a:gd name="T9" fmla="*/ 0 h 552"/>
                <a:gd name="T10" fmla="*/ 816 w 816"/>
                <a:gd name="T11" fmla="*/ 128 h 55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816"/>
                <a:gd name="T19" fmla="*/ 0 h 552"/>
                <a:gd name="T20" fmla="*/ 816 w 816"/>
                <a:gd name="T21" fmla="*/ 552 h 55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816" h="552">
                  <a:moveTo>
                    <a:pt x="816" y="128"/>
                  </a:moveTo>
                  <a:lnTo>
                    <a:pt x="280" y="552"/>
                  </a:lnTo>
                  <a:lnTo>
                    <a:pt x="276" y="424"/>
                  </a:lnTo>
                  <a:lnTo>
                    <a:pt x="0" y="320"/>
                  </a:lnTo>
                  <a:lnTo>
                    <a:pt x="432" y="0"/>
                  </a:lnTo>
                  <a:lnTo>
                    <a:pt x="816" y="128"/>
                  </a:lnTo>
                  <a:close/>
                </a:path>
              </a:pathLst>
            </a:custGeom>
            <a:gradFill rotWithShape="0">
              <a:gsLst>
                <a:gs pos="0">
                  <a:srgbClr val="767600"/>
                </a:gs>
                <a:gs pos="100000">
                  <a:srgbClr val="FFFF00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64" name="AutoShape 21"/>
            <p:cNvSpPr>
              <a:spLocks noChangeArrowheads="1"/>
            </p:cNvSpPr>
            <p:nvPr/>
          </p:nvSpPr>
          <p:spPr bwMode="auto">
            <a:xfrm>
              <a:off x="1247" y="3272"/>
              <a:ext cx="285" cy="432"/>
            </a:xfrm>
            <a:prstGeom prst="can">
              <a:avLst>
                <a:gd name="adj" fmla="val 57467"/>
              </a:avLst>
            </a:prstGeom>
            <a:gradFill rotWithShape="0">
              <a:gsLst>
                <a:gs pos="0">
                  <a:srgbClr val="762F00"/>
                </a:gs>
                <a:gs pos="50000">
                  <a:srgbClr val="FF6600"/>
                </a:gs>
                <a:gs pos="100000">
                  <a:srgbClr val="762F0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4465" name="Oval 22"/>
            <p:cNvSpPr>
              <a:spLocks noChangeArrowheads="1"/>
            </p:cNvSpPr>
            <p:nvPr/>
          </p:nvSpPr>
          <p:spPr bwMode="auto">
            <a:xfrm>
              <a:off x="1292" y="3319"/>
              <a:ext cx="189" cy="69"/>
            </a:xfrm>
            <a:prstGeom prst="ellipse">
              <a:avLst/>
            </a:prstGeom>
            <a:gradFill rotWithShape="0">
              <a:gsLst>
                <a:gs pos="0">
                  <a:srgbClr val="765E00"/>
                </a:gs>
                <a:gs pos="50000">
                  <a:srgbClr val="FFCC00"/>
                </a:gs>
                <a:gs pos="100000">
                  <a:srgbClr val="765E0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4466" name="Freeform 23"/>
            <p:cNvSpPr>
              <a:spLocks/>
            </p:cNvSpPr>
            <p:nvPr/>
          </p:nvSpPr>
          <p:spPr bwMode="auto">
            <a:xfrm>
              <a:off x="800" y="3696"/>
              <a:ext cx="440" cy="360"/>
            </a:xfrm>
            <a:custGeom>
              <a:avLst/>
              <a:gdLst>
                <a:gd name="T0" fmla="*/ 0 w 440"/>
                <a:gd name="T1" fmla="*/ 0 h 360"/>
                <a:gd name="T2" fmla="*/ 0 w 440"/>
                <a:gd name="T3" fmla="*/ 208 h 360"/>
                <a:gd name="T4" fmla="*/ 440 w 440"/>
                <a:gd name="T5" fmla="*/ 360 h 360"/>
                <a:gd name="T6" fmla="*/ 440 w 440"/>
                <a:gd name="T7" fmla="*/ 160 h 360"/>
                <a:gd name="T8" fmla="*/ 0 w 440"/>
                <a:gd name="T9" fmla="*/ 0 h 36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40"/>
                <a:gd name="T16" fmla="*/ 0 h 360"/>
                <a:gd name="T17" fmla="*/ 440 w 440"/>
                <a:gd name="T18" fmla="*/ 360 h 36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40" h="360">
                  <a:moveTo>
                    <a:pt x="0" y="0"/>
                  </a:moveTo>
                  <a:lnTo>
                    <a:pt x="0" y="208"/>
                  </a:lnTo>
                  <a:lnTo>
                    <a:pt x="440" y="360"/>
                  </a:lnTo>
                  <a:lnTo>
                    <a:pt x="440" y="160"/>
                  </a:lnTo>
                  <a:lnTo>
                    <a:pt x="0" y="0"/>
                  </a:lnTo>
                  <a:close/>
                </a:path>
              </a:pathLst>
            </a:custGeom>
            <a:gradFill rotWithShape="0">
              <a:gsLst>
                <a:gs pos="0">
                  <a:srgbClr val="470000"/>
                </a:gs>
                <a:gs pos="100000">
                  <a:srgbClr val="99000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67" name="Freeform 24"/>
            <p:cNvSpPr>
              <a:spLocks/>
            </p:cNvSpPr>
            <p:nvPr/>
          </p:nvSpPr>
          <p:spPr bwMode="auto">
            <a:xfrm>
              <a:off x="1240" y="3344"/>
              <a:ext cx="676" cy="712"/>
            </a:xfrm>
            <a:custGeom>
              <a:avLst/>
              <a:gdLst>
                <a:gd name="T0" fmla="*/ 0 w 676"/>
                <a:gd name="T1" fmla="*/ 512 h 712"/>
                <a:gd name="T2" fmla="*/ 0 w 676"/>
                <a:gd name="T3" fmla="*/ 712 h 712"/>
                <a:gd name="T4" fmla="*/ 676 w 676"/>
                <a:gd name="T5" fmla="*/ 188 h 712"/>
                <a:gd name="T6" fmla="*/ 676 w 676"/>
                <a:gd name="T7" fmla="*/ 0 h 712"/>
                <a:gd name="T8" fmla="*/ 600 w 676"/>
                <a:gd name="T9" fmla="*/ 72 h 712"/>
                <a:gd name="T10" fmla="*/ 600 w 676"/>
                <a:gd name="T11" fmla="*/ 156 h 712"/>
                <a:gd name="T12" fmla="*/ 72 w 676"/>
                <a:gd name="T13" fmla="*/ 560 h 712"/>
                <a:gd name="T14" fmla="*/ 72 w 676"/>
                <a:gd name="T15" fmla="*/ 448 h 712"/>
                <a:gd name="T16" fmla="*/ 0 w 676"/>
                <a:gd name="T17" fmla="*/ 512 h 71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676"/>
                <a:gd name="T28" fmla="*/ 0 h 712"/>
                <a:gd name="T29" fmla="*/ 676 w 676"/>
                <a:gd name="T30" fmla="*/ 712 h 71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676" h="712">
                  <a:moveTo>
                    <a:pt x="0" y="512"/>
                  </a:moveTo>
                  <a:lnTo>
                    <a:pt x="0" y="712"/>
                  </a:lnTo>
                  <a:lnTo>
                    <a:pt x="676" y="188"/>
                  </a:lnTo>
                  <a:lnTo>
                    <a:pt x="676" y="0"/>
                  </a:lnTo>
                  <a:lnTo>
                    <a:pt x="600" y="72"/>
                  </a:lnTo>
                  <a:lnTo>
                    <a:pt x="600" y="156"/>
                  </a:lnTo>
                  <a:lnTo>
                    <a:pt x="72" y="560"/>
                  </a:lnTo>
                  <a:lnTo>
                    <a:pt x="72" y="448"/>
                  </a:lnTo>
                  <a:lnTo>
                    <a:pt x="0" y="512"/>
                  </a:lnTo>
                  <a:close/>
                </a:path>
              </a:pathLst>
            </a:custGeom>
            <a:gradFill rotWithShape="0">
              <a:gsLst>
                <a:gs pos="0">
                  <a:srgbClr val="820000"/>
                </a:gs>
                <a:gs pos="100000">
                  <a:srgbClr val="CC000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68" name="Text Box 25"/>
            <p:cNvSpPr txBox="1">
              <a:spLocks noChangeArrowheads="1"/>
            </p:cNvSpPr>
            <p:nvPr/>
          </p:nvSpPr>
          <p:spPr bwMode="auto">
            <a:xfrm>
              <a:off x="1007" y="1754"/>
              <a:ext cx="59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000" i="1">
                  <a:latin typeface="宋体" panose="02010600030101010101" pitchFamily="2" charset="-122"/>
                </a:rPr>
                <a:t>A</a:t>
              </a:r>
              <a:r>
                <a:rPr lang="zh-CN" altLang="en-US" sz="2000"/>
                <a:t>－</a:t>
              </a:r>
              <a:r>
                <a:rPr lang="en-US" altLang="zh-CN" sz="2000" i="1">
                  <a:latin typeface="宋体" panose="02010600030101010101" pitchFamily="2" charset="-122"/>
                </a:rPr>
                <a:t>A</a:t>
              </a:r>
              <a:endParaRPr lang="en-US" altLang="zh-CN" sz="2000"/>
            </a:p>
          </p:txBody>
        </p:sp>
        <p:sp>
          <p:nvSpPr>
            <p:cNvPr id="14469" name="Freeform 26"/>
            <p:cNvSpPr>
              <a:spLocks/>
            </p:cNvSpPr>
            <p:nvPr/>
          </p:nvSpPr>
          <p:spPr bwMode="auto">
            <a:xfrm>
              <a:off x="1658" y="2213"/>
              <a:ext cx="0" cy="96"/>
            </a:xfrm>
            <a:custGeom>
              <a:avLst/>
              <a:gdLst>
                <a:gd name="T0" fmla="*/ 1 w 1"/>
                <a:gd name="T1" fmla="*/ 1 h 148"/>
                <a:gd name="T2" fmla="*/ 0 w 1"/>
                <a:gd name="T3" fmla="*/ 0 h 148"/>
                <a:gd name="T4" fmla="*/ 0 60000 65536"/>
                <a:gd name="T5" fmla="*/ 0 60000 65536"/>
                <a:gd name="T6" fmla="*/ 0 w 1"/>
                <a:gd name="T7" fmla="*/ 0 h 148"/>
                <a:gd name="T8" fmla="*/ 0 w 1"/>
                <a:gd name="T9" fmla="*/ 148 h 148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48">
                  <a:moveTo>
                    <a:pt x="1" y="148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70" name="Text Box 27"/>
            <p:cNvSpPr txBox="1">
              <a:spLocks noChangeArrowheads="1"/>
            </p:cNvSpPr>
            <p:nvPr/>
          </p:nvSpPr>
          <p:spPr bwMode="auto">
            <a:xfrm>
              <a:off x="528" y="2728"/>
              <a:ext cx="18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000" i="1">
                  <a:latin typeface="宋体" panose="02010600030101010101" pitchFamily="2" charset="-122"/>
                </a:rPr>
                <a:t>A</a:t>
              </a:r>
              <a:endParaRPr lang="en-US" altLang="zh-CN" sz="2000"/>
            </a:p>
          </p:txBody>
        </p:sp>
        <p:sp>
          <p:nvSpPr>
            <p:cNvPr id="14471" name="Text Box 28"/>
            <p:cNvSpPr txBox="1">
              <a:spLocks noChangeArrowheads="1"/>
            </p:cNvSpPr>
            <p:nvPr/>
          </p:nvSpPr>
          <p:spPr bwMode="auto">
            <a:xfrm>
              <a:off x="1883" y="2773"/>
              <a:ext cx="13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000" i="1">
                  <a:latin typeface="宋体" panose="02010600030101010101" pitchFamily="2" charset="-122"/>
                </a:rPr>
                <a:t>A</a:t>
              </a:r>
              <a:endParaRPr lang="en-US" altLang="zh-CN" sz="2000"/>
            </a:p>
          </p:txBody>
        </p:sp>
        <p:sp>
          <p:nvSpPr>
            <p:cNvPr id="14472" name="Rectangle 29"/>
            <p:cNvSpPr>
              <a:spLocks noChangeArrowheads="1"/>
            </p:cNvSpPr>
            <p:nvPr/>
          </p:nvSpPr>
          <p:spPr bwMode="auto">
            <a:xfrm>
              <a:off x="831" y="2544"/>
              <a:ext cx="929" cy="574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4473" name="Rectangle 30"/>
            <p:cNvSpPr>
              <a:spLocks noChangeArrowheads="1"/>
            </p:cNvSpPr>
            <p:nvPr/>
          </p:nvSpPr>
          <p:spPr bwMode="auto">
            <a:xfrm>
              <a:off x="934" y="2654"/>
              <a:ext cx="723" cy="464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4474" name="Freeform 31"/>
            <p:cNvSpPr>
              <a:spLocks/>
            </p:cNvSpPr>
            <p:nvPr/>
          </p:nvSpPr>
          <p:spPr bwMode="auto">
            <a:xfrm>
              <a:off x="1034" y="2889"/>
              <a:ext cx="529" cy="1"/>
            </a:xfrm>
            <a:custGeom>
              <a:avLst/>
              <a:gdLst>
                <a:gd name="T0" fmla="*/ 0 w 1230"/>
                <a:gd name="T1" fmla="*/ 0 h 1"/>
                <a:gd name="T2" fmla="*/ 0 w 1230"/>
                <a:gd name="T3" fmla="*/ 0 h 1"/>
                <a:gd name="T4" fmla="*/ 0 60000 65536"/>
                <a:gd name="T5" fmla="*/ 0 60000 65536"/>
                <a:gd name="T6" fmla="*/ 0 w 1230"/>
                <a:gd name="T7" fmla="*/ 0 h 1"/>
                <a:gd name="T8" fmla="*/ 1230 w 1230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230" h="1">
                  <a:moveTo>
                    <a:pt x="0" y="0"/>
                  </a:moveTo>
                  <a:lnTo>
                    <a:pt x="123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75" name="Freeform 32"/>
            <p:cNvSpPr>
              <a:spLocks/>
            </p:cNvSpPr>
            <p:nvPr/>
          </p:nvSpPr>
          <p:spPr bwMode="auto">
            <a:xfrm>
              <a:off x="1298" y="2661"/>
              <a:ext cx="1" cy="456"/>
            </a:xfrm>
            <a:custGeom>
              <a:avLst/>
              <a:gdLst>
                <a:gd name="T0" fmla="*/ 0 w 1"/>
                <a:gd name="T1" fmla="*/ 0 h 990"/>
                <a:gd name="T2" fmla="*/ 0 w 1"/>
                <a:gd name="T3" fmla="*/ 0 h 990"/>
                <a:gd name="T4" fmla="*/ 0 60000 65536"/>
                <a:gd name="T5" fmla="*/ 0 60000 65536"/>
                <a:gd name="T6" fmla="*/ 0 w 1"/>
                <a:gd name="T7" fmla="*/ 0 h 990"/>
                <a:gd name="T8" fmla="*/ 1 w 1"/>
                <a:gd name="T9" fmla="*/ 990 h 99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990">
                  <a:moveTo>
                    <a:pt x="0" y="0"/>
                  </a:moveTo>
                  <a:lnTo>
                    <a:pt x="0" y="99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76" name="Oval 33"/>
            <p:cNvSpPr>
              <a:spLocks noChangeArrowheads="1"/>
            </p:cNvSpPr>
            <p:nvPr/>
          </p:nvSpPr>
          <p:spPr bwMode="auto">
            <a:xfrm>
              <a:off x="1110" y="2713"/>
              <a:ext cx="363" cy="35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4477" name="Oval 34"/>
            <p:cNvSpPr>
              <a:spLocks noChangeArrowheads="1"/>
            </p:cNvSpPr>
            <p:nvPr/>
          </p:nvSpPr>
          <p:spPr bwMode="auto">
            <a:xfrm>
              <a:off x="1173" y="2781"/>
              <a:ext cx="237" cy="21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4478" name="Freeform 35"/>
            <p:cNvSpPr>
              <a:spLocks/>
            </p:cNvSpPr>
            <p:nvPr/>
          </p:nvSpPr>
          <p:spPr bwMode="auto">
            <a:xfrm>
              <a:off x="720" y="2892"/>
              <a:ext cx="77" cy="0"/>
            </a:xfrm>
            <a:custGeom>
              <a:avLst/>
              <a:gdLst>
                <a:gd name="T0" fmla="*/ 0 w 120"/>
                <a:gd name="T1" fmla="*/ 0 h 1"/>
                <a:gd name="T2" fmla="*/ 1 w 120"/>
                <a:gd name="T3" fmla="*/ 0 h 1"/>
                <a:gd name="T4" fmla="*/ 0 60000 65536"/>
                <a:gd name="T5" fmla="*/ 0 60000 65536"/>
                <a:gd name="T6" fmla="*/ 0 w 120"/>
                <a:gd name="T7" fmla="*/ 0 h 1"/>
                <a:gd name="T8" fmla="*/ 120 w 120"/>
                <a:gd name="T9" fmla="*/ 0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20" h="1">
                  <a:moveTo>
                    <a:pt x="0" y="0"/>
                  </a:moveTo>
                  <a:lnTo>
                    <a:pt x="12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79" name="Freeform 36"/>
            <p:cNvSpPr>
              <a:spLocks/>
            </p:cNvSpPr>
            <p:nvPr/>
          </p:nvSpPr>
          <p:spPr bwMode="auto">
            <a:xfrm>
              <a:off x="1794" y="2896"/>
              <a:ext cx="77" cy="0"/>
            </a:xfrm>
            <a:custGeom>
              <a:avLst/>
              <a:gdLst>
                <a:gd name="T0" fmla="*/ 0 w 120"/>
                <a:gd name="T1" fmla="*/ 0 h 1"/>
                <a:gd name="T2" fmla="*/ 1 w 120"/>
                <a:gd name="T3" fmla="*/ 0 h 1"/>
                <a:gd name="T4" fmla="*/ 0 60000 65536"/>
                <a:gd name="T5" fmla="*/ 0 60000 65536"/>
                <a:gd name="T6" fmla="*/ 0 w 120"/>
                <a:gd name="T7" fmla="*/ 0 h 1"/>
                <a:gd name="T8" fmla="*/ 120 w 120"/>
                <a:gd name="T9" fmla="*/ 0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20" h="1">
                  <a:moveTo>
                    <a:pt x="0" y="0"/>
                  </a:moveTo>
                  <a:lnTo>
                    <a:pt x="12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80" name="Freeform 37"/>
            <p:cNvSpPr>
              <a:spLocks/>
            </p:cNvSpPr>
            <p:nvPr/>
          </p:nvSpPr>
          <p:spPr bwMode="auto">
            <a:xfrm>
              <a:off x="1298" y="1955"/>
              <a:ext cx="1" cy="469"/>
            </a:xfrm>
            <a:custGeom>
              <a:avLst/>
              <a:gdLst>
                <a:gd name="T0" fmla="*/ 0 w 1"/>
                <a:gd name="T1" fmla="*/ 0 h 1021"/>
                <a:gd name="T2" fmla="*/ 0 w 1"/>
                <a:gd name="T3" fmla="*/ 0 h 1021"/>
                <a:gd name="T4" fmla="*/ 0 60000 65536"/>
                <a:gd name="T5" fmla="*/ 0 60000 65536"/>
                <a:gd name="T6" fmla="*/ 0 w 1"/>
                <a:gd name="T7" fmla="*/ 0 h 1021"/>
                <a:gd name="T8" fmla="*/ 1 w 1"/>
                <a:gd name="T9" fmla="*/ 1021 h 102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021">
                  <a:moveTo>
                    <a:pt x="0" y="1021"/>
                  </a:moveTo>
                  <a:lnTo>
                    <a:pt x="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81" name="Freeform 38"/>
            <p:cNvSpPr>
              <a:spLocks/>
            </p:cNvSpPr>
            <p:nvPr/>
          </p:nvSpPr>
          <p:spPr bwMode="auto">
            <a:xfrm>
              <a:off x="831" y="2212"/>
              <a:ext cx="105" cy="1"/>
            </a:xfrm>
            <a:custGeom>
              <a:avLst/>
              <a:gdLst>
                <a:gd name="T0" fmla="*/ 0 w 163"/>
                <a:gd name="T1" fmla="*/ 0 h 1"/>
                <a:gd name="T2" fmla="*/ 1 w 163"/>
                <a:gd name="T3" fmla="*/ 0 h 1"/>
                <a:gd name="T4" fmla="*/ 0 60000 65536"/>
                <a:gd name="T5" fmla="*/ 0 60000 65536"/>
                <a:gd name="T6" fmla="*/ 0 w 163"/>
                <a:gd name="T7" fmla="*/ 0 h 1"/>
                <a:gd name="T8" fmla="*/ 163 w 163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63" h="1">
                  <a:moveTo>
                    <a:pt x="0" y="0"/>
                  </a:moveTo>
                  <a:lnTo>
                    <a:pt x="163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82" name="Rectangle 39"/>
            <p:cNvSpPr>
              <a:spLocks noChangeArrowheads="1"/>
            </p:cNvSpPr>
            <p:nvPr/>
          </p:nvSpPr>
          <p:spPr bwMode="auto">
            <a:xfrm>
              <a:off x="1181" y="1986"/>
              <a:ext cx="237" cy="403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4483" name="Freeform 40"/>
            <p:cNvSpPr>
              <a:spLocks/>
            </p:cNvSpPr>
            <p:nvPr/>
          </p:nvSpPr>
          <p:spPr bwMode="auto">
            <a:xfrm>
              <a:off x="831" y="2386"/>
              <a:ext cx="936" cy="3"/>
            </a:xfrm>
            <a:custGeom>
              <a:avLst/>
              <a:gdLst>
                <a:gd name="T0" fmla="*/ 0 w 1450"/>
                <a:gd name="T1" fmla="*/ 1 h 5"/>
                <a:gd name="T2" fmla="*/ 1 w 1450"/>
                <a:gd name="T3" fmla="*/ 0 h 5"/>
                <a:gd name="T4" fmla="*/ 0 60000 65536"/>
                <a:gd name="T5" fmla="*/ 0 60000 65536"/>
                <a:gd name="T6" fmla="*/ 0 w 1450"/>
                <a:gd name="T7" fmla="*/ 0 h 5"/>
                <a:gd name="T8" fmla="*/ 1450 w 1450"/>
                <a:gd name="T9" fmla="*/ 5 h 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450" h="5">
                  <a:moveTo>
                    <a:pt x="0" y="5"/>
                  </a:moveTo>
                  <a:lnTo>
                    <a:pt x="145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84" name="Freeform 41"/>
            <p:cNvSpPr>
              <a:spLocks/>
            </p:cNvSpPr>
            <p:nvPr/>
          </p:nvSpPr>
          <p:spPr bwMode="auto">
            <a:xfrm>
              <a:off x="831" y="2207"/>
              <a:ext cx="1" cy="191"/>
            </a:xfrm>
            <a:custGeom>
              <a:avLst/>
              <a:gdLst>
                <a:gd name="T0" fmla="*/ 0 w 1"/>
                <a:gd name="T1" fmla="*/ 1 h 297"/>
                <a:gd name="T2" fmla="*/ 0 w 1"/>
                <a:gd name="T3" fmla="*/ 0 h 297"/>
                <a:gd name="T4" fmla="*/ 0 60000 65536"/>
                <a:gd name="T5" fmla="*/ 0 60000 65536"/>
                <a:gd name="T6" fmla="*/ 0 w 1"/>
                <a:gd name="T7" fmla="*/ 0 h 297"/>
                <a:gd name="T8" fmla="*/ 1 w 1"/>
                <a:gd name="T9" fmla="*/ 297 h 29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97">
                  <a:moveTo>
                    <a:pt x="0" y="297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85" name="Freeform 42"/>
            <p:cNvSpPr>
              <a:spLocks/>
            </p:cNvSpPr>
            <p:nvPr/>
          </p:nvSpPr>
          <p:spPr bwMode="auto">
            <a:xfrm>
              <a:off x="1760" y="2212"/>
              <a:ext cx="1" cy="181"/>
            </a:xfrm>
            <a:custGeom>
              <a:avLst/>
              <a:gdLst>
                <a:gd name="T0" fmla="*/ 0 w 1"/>
                <a:gd name="T1" fmla="*/ 1 h 279"/>
                <a:gd name="T2" fmla="*/ 1 w 1"/>
                <a:gd name="T3" fmla="*/ 0 h 279"/>
                <a:gd name="T4" fmla="*/ 0 60000 65536"/>
                <a:gd name="T5" fmla="*/ 0 60000 65536"/>
                <a:gd name="T6" fmla="*/ 0 w 1"/>
                <a:gd name="T7" fmla="*/ 0 h 279"/>
                <a:gd name="T8" fmla="*/ 1 w 1"/>
                <a:gd name="T9" fmla="*/ 279 h 27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79">
                  <a:moveTo>
                    <a:pt x="0" y="279"/>
                  </a:move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86" name="Freeform 43"/>
            <p:cNvSpPr>
              <a:spLocks/>
            </p:cNvSpPr>
            <p:nvPr/>
          </p:nvSpPr>
          <p:spPr bwMode="auto">
            <a:xfrm>
              <a:off x="1655" y="2212"/>
              <a:ext cx="112" cy="1"/>
            </a:xfrm>
            <a:custGeom>
              <a:avLst/>
              <a:gdLst>
                <a:gd name="T0" fmla="*/ 1 w 173"/>
                <a:gd name="T1" fmla="*/ 0 h 1"/>
                <a:gd name="T2" fmla="*/ 0 w 173"/>
                <a:gd name="T3" fmla="*/ 0 h 1"/>
                <a:gd name="T4" fmla="*/ 0 60000 65536"/>
                <a:gd name="T5" fmla="*/ 0 60000 65536"/>
                <a:gd name="T6" fmla="*/ 0 w 173"/>
                <a:gd name="T7" fmla="*/ 0 h 1"/>
                <a:gd name="T8" fmla="*/ 173 w 173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73" h="1">
                  <a:moveTo>
                    <a:pt x="173" y="0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87" name="Freeform 44"/>
            <p:cNvSpPr>
              <a:spLocks/>
            </p:cNvSpPr>
            <p:nvPr/>
          </p:nvSpPr>
          <p:spPr bwMode="auto">
            <a:xfrm>
              <a:off x="936" y="2207"/>
              <a:ext cx="1" cy="102"/>
            </a:xfrm>
            <a:custGeom>
              <a:avLst/>
              <a:gdLst>
                <a:gd name="T0" fmla="*/ 0 w 1"/>
                <a:gd name="T1" fmla="*/ 1 h 158"/>
                <a:gd name="T2" fmla="*/ 0 w 1"/>
                <a:gd name="T3" fmla="*/ 0 h 158"/>
                <a:gd name="T4" fmla="*/ 0 60000 65536"/>
                <a:gd name="T5" fmla="*/ 0 60000 65536"/>
                <a:gd name="T6" fmla="*/ 0 w 1"/>
                <a:gd name="T7" fmla="*/ 0 h 158"/>
                <a:gd name="T8" fmla="*/ 1 w 1"/>
                <a:gd name="T9" fmla="*/ 158 h 158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">
                  <a:moveTo>
                    <a:pt x="0" y="158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88" name="Freeform 45"/>
            <p:cNvSpPr>
              <a:spLocks/>
            </p:cNvSpPr>
            <p:nvPr/>
          </p:nvSpPr>
          <p:spPr bwMode="auto">
            <a:xfrm rot="-198963">
              <a:off x="937" y="2300"/>
              <a:ext cx="183" cy="4"/>
            </a:xfrm>
            <a:custGeom>
              <a:avLst/>
              <a:gdLst>
                <a:gd name="T0" fmla="*/ 0 w 183"/>
                <a:gd name="T1" fmla="*/ 0 h 4"/>
                <a:gd name="T2" fmla="*/ 183 w 183"/>
                <a:gd name="T3" fmla="*/ 4 h 4"/>
                <a:gd name="T4" fmla="*/ 0 60000 65536"/>
                <a:gd name="T5" fmla="*/ 0 60000 65536"/>
                <a:gd name="T6" fmla="*/ 0 w 183"/>
                <a:gd name="T7" fmla="*/ 0 h 4"/>
                <a:gd name="T8" fmla="*/ 183 w 183"/>
                <a:gd name="T9" fmla="*/ 4 h 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83" h="4">
                  <a:moveTo>
                    <a:pt x="0" y="0"/>
                  </a:moveTo>
                  <a:lnTo>
                    <a:pt x="183" y="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89" name="Freeform 46"/>
            <p:cNvSpPr>
              <a:spLocks/>
            </p:cNvSpPr>
            <p:nvPr/>
          </p:nvSpPr>
          <p:spPr bwMode="auto">
            <a:xfrm>
              <a:off x="1122" y="1986"/>
              <a:ext cx="1" cy="319"/>
            </a:xfrm>
            <a:custGeom>
              <a:avLst/>
              <a:gdLst>
                <a:gd name="T0" fmla="*/ 0 w 1"/>
                <a:gd name="T1" fmla="*/ 1 h 494"/>
                <a:gd name="T2" fmla="*/ 0 w 1"/>
                <a:gd name="T3" fmla="*/ 0 h 494"/>
                <a:gd name="T4" fmla="*/ 0 60000 65536"/>
                <a:gd name="T5" fmla="*/ 0 60000 65536"/>
                <a:gd name="T6" fmla="*/ 0 w 1"/>
                <a:gd name="T7" fmla="*/ 0 h 494"/>
                <a:gd name="T8" fmla="*/ 1 w 1"/>
                <a:gd name="T9" fmla="*/ 494 h 49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494">
                  <a:moveTo>
                    <a:pt x="0" y="494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90" name="Freeform 47"/>
            <p:cNvSpPr>
              <a:spLocks/>
            </p:cNvSpPr>
            <p:nvPr/>
          </p:nvSpPr>
          <p:spPr bwMode="auto">
            <a:xfrm rot="218473" flipV="1">
              <a:off x="1107" y="1969"/>
              <a:ext cx="395" cy="29"/>
            </a:xfrm>
            <a:custGeom>
              <a:avLst/>
              <a:gdLst>
                <a:gd name="T0" fmla="*/ 0 w 380"/>
                <a:gd name="T1" fmla="*/ 0 h 10"/>
                <a:gd name="T2" fmla="*/ 794 w 380"/>
                <a:gd name="T3" fmla="*/ 2147483646 h 10"/>
                <a:gd name="T4" fmla="*/ 0 60000 65536"/>
                <a:gd name="T5" fmla="*/ 0 60000 65536"/>
                <a:gd name="T6" fmla="*/ 0 w 380"/>
                <a:gd name="T7" fmla="*/ 0 h 10"/>
                <a:gd name="T8" fmla="*/ 380 w 380"/>
                <a:gd name="T9" fmla="*/ 10 h 1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80" h="10">
                  <a:moveTo>
                    <a:pt x="0" y="0"/>
                  </a:moveTo>
                  <a:lnTo>
                    <a:pt x="380" y="1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ot="10800000" wrap="none" anchor="ctr"/>
            <a:lstStyle/>
            <a:p>
              <a:endParaRPr lang="zh-CN" altLang="en-US"/>
            </a:p>
          </p:txBody>
        </p:sp>
        <p:sp>
          <p:nvSpPr>
            <p:cNvPr id="14491" name="Freeform 48"/>
            <p:cNvSpPr>
              <a:spLocks/>
            </p:cNvSpPr>
            <p:nvPr/>
          </p:nvSpPr>
          <p:spPr bwMode="auto">
            <a:xfrm rot="198667">
              <a:off x="1488" y="2292"/>
              <a:ext cx="173" cy="12"/>
            </a:xfrm>
            <a:custGeom>
              <a:avLst/>
              <a:gdLst>
                <a:gd name="T0" fmla="*/ 173 w 173"/>
                <a:gd name="T1" fmla="*/ 0 h 12"/>
                <a:gd name="T2" fmla="*/ 0 w 173"/>
                <a:gd name="T3" fmla="*/ 12 h 12"/>
                <a:gd name="T4" fmla="*/ 0 60000 65536"/>
                <a:gd name="T5" fmla="*/ 0 60000 65536"/>
                <a:gd name="T6" fmla="*/ 0 w 173"/>
                <a:gd name="T7" fmla="*/ 0 h 12"/>
                <a:gd name="T8" fmla="*/ 173 w 173"/>
                <a:gd name="T9" fmla="*/ 12 h 1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73" h="12">
                  <a:moveTo>
                    <a:pt x="173" y="0"/>
                  </a:moveTo>
                  <a:lnTo>
                    <a:pt x="0" y="12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92" name="Freeform 49"/>
            <p:cNvSpPr>
              <a:spLocks/>
            </p:cNvSpPr>
            <p:nvPr/>
          </p:nvSpPr>
          <p:spPr bwMode="auto">
            <a:xfrm>
              <a:off x="1486" y="1980"/>
              <a:ext cx="1" cy="325"/>
            </a:xfrm>
            <a:custGeom>
              <a:avLst/>
              <a:gdLst>
                <a:gd name="T0" fmla="*/ 0 w 1"/>
                <a:gd name="T1" fmla="*/ 1 h 504"/>
                <a:gd name="T2" fmla="*/ 0 w 1"/>
                <a:gd name="T3" fmla="*/ 0 h 504"/>
                <a:gd name="T4" fmla="*/ 0 60000 65536"/>
                <a:gd name="T5" fmla="*/ 0 60000 65536"/>
                <a:gd name="T6" fmla="*/ 0 w 1"/>
                <a:gd name="T7" fmla="*/ 0 h 504"/>
                <a:gd name="T8" fmla="*/ 1 w 1"/>
                <a:gd name="T9" fmla="*/ 504 h 50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04">
                  <a:moveTo>
                    <a:pt x="0" y="504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93" name="Freeform 50"/>
            <p:cNvSpPr>
              <a:spLocks/>
            </p:cNvSpPr>
            <p:nvPr/>
          </p:nvSpPr>
          <p:spPr bwMode="auto">
            <a:xfrm>
              <a:off x="1655" y="2212"/>
              <a:ext cx="74" cy="75"/>
            </a:xfrm>
            <a:custGeom>
              <a:avLst/>
              <a:gdLst>
                <a:gd name="T0" fmla="*/ 0 w 115"/>
                <a:gd name="T1" fmla="*/ 1 h 116"/>
                <a:gd name="T2" fmla="*/ 1 w 115"/>
                <a:gd name="T3" fmla="*/ 0 h 116"/>
                <a:gd name="T4" fmla="*/ 0 60000 65536"/>
                <a:gd name="T5" fmla="*/ 0 60000 65536"/>
                <a:gd name="T6" fmla="*/ 0 w 115"/>
                <a:gd name="T7" fmla="*/ 0 h 116"/>
                <a:gd name="T8" fmla="*/ 115 w 115"/>
                <a:gd name="T9" fmla="*/ 116 h 11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5" h="116">
                  <a:moveTo>
                    <a:pt x="0" y="116"/>
                  </a:moveTo>
                  <a:lnTo>
                    <a:pt x="11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94" name="Freeform 51"/>
            <p:cNvSpPr>
              <a:spLocks/>
            </p:cNvSpPr>
            <p:nvPr/>
          </p:nvSpPr>
          <p:spPr bwMode="auto">
            <a:xfrm>
              <a:off x="1120" y="2213"/>
              <a:ext cx="56" cy="59"/>
            </a:xfrm>
            <a:custGeom>
              <a:avLst/>
              <a:gdLst>
                <a:gd name="T0" fmla="*/ 0 w 56"/>
                <a:gd name="T1" fmla="*/ 59 h 59"/>
                <a:gd name="T2" fmla="*/ 56 w 56"/>
                <a:gd name="T3" fmla="*/ 0 h 59"/>
                <a:gd name="T4" fmla="*/ 0 60000 65536"/>
                <a:gd name="T5" fmla="*/ 0 60000 65536"/>
                <a:gd name="T6" fmla="*/ 0 w 56"/>
                <a:gd name="T7" fmla="*/ 0 h 59"/>
                <a:gd name="T8" fmla="*/ 56 w 56"/>
                <a:gd name="T9" fmla="*/ 59 h 5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6" h="59">
                  <a:moveTo>
                    <a:pt x="0" y="59"/>
                  </a:moveTo>
                  <a:lnTo>
                    <a:pt x="56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95" name="Freeform 52"/>
            <p:cNvSpPr>
              <a:spLocks/>
            </p:cNvSpPr>
            <p:nvPr/>
          </p:nvSpPr>
          <p:spPr bwMode="auto">
            <a:xfrm>
              <a:off x="992" y="2304"/>
              <a:ext cx="88" cy="88"/>
            </a:xfrm>
            <a:custGeom>
              <a:avLst/>
              <a:gdLst>
                <a:gd name="T0" fmla="*/ 0 w 88"/>
                <a:gd name="T1" fmla="*/ 88 h 88"/>
                <a:gd name="T2" fmla="*/ 88 w 88"/>
                <a:gd name="T3" fmla="*/ 0 h 88"/>
                <a:gd name="T4" fmla="*/ 0 60000 65536"/>
                <a:gd name="T5" fmla="*/ 0 60000 65536"/>
                <a:gd name="T6" fmla="*/ 0 w 88"/>
                <a:gd name="T7" fmla="*/ 0 h 88"/>
                <a:gd name="T8" fmla="*/ 88 w 88"/>
                <a:gd name="T9" fmla="*/ 88 h 88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88" h="88">
                  <a:moveTo>
                    <a:pt x="0" y="88"/>
                  </a:moveTo>
                  <a:lnTo>
                    <a:pt x="88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96" name="Freeform 53"/>
            <p:cNvSpPr>
              <a:spLocks/>
            </p:cNvSpPr>
            <p:nvPr/>
          </p:nvSpPr>
          <p:spPr bwMode="auto">
            <a:xfrm>
              <a:off x="1092" y="2304"/>
              <a:ext cx="92" cy="89"/>
            </a:xfrm>
            <a:custGeom>
              <a:avLst/>
              <a:gdLst>
                <a:gd name="T0" fmla="*/ 92 w 92"/>
                <a:gd name="T1" fmla="*/ 0 h 89"/>
                <a:gd name="T2" fmla="*/ 0 w 92"/>
                <a:gd name="T3" fmla="*/ 89 h 89"/>
                <a:gd name="T4" fmla="*/ 0 60000 65536"/>
                <a:gd name="T5" fmla="*/ 0 60000 65536"/>
                <a:gd name="T6" fmla="*/ 0 w 92"/>
                <a:gd name="T7" fmla="*/ 0 h 89"/>
                <a:gd name="T8" fmla="*/ 92 w 92"/>
                <a:gd name="T9" fmla="*/ 89 h 8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92" h="89">
                  <a:moveTo>
                    <a:pt x="92" y="0"/>
                  </a:moveTo>
                  <a:lnTo>
                    <a:pt x="0" y="89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97" name="Freeform 54"/>
            <p:cNvSpPr>
              <a:spLocks/>
            </p:cNvSpPr>
            <p:nvPr/>
          </p:nvSpPr>
          <p:spPr bwMode="auto">
            <a:xfrm>
              <a:off x="888" y="2300"/>
              <a:ext cx="93" cy="100"/>
            </a:xfrm>
            <a:custGeom>
              <a:avLst/>
              <a:gdLst>
                <a:gd name="T0" fmla="*/ 93 w 93"/>
                <a:gd name="T1" fmla="*/ 0 h 100"/>
                <a:gd name="T2" fmla="*/ 0 w 93"/>
                <a:gd name="T3" fmla="*/ 100 h 100"/>
                <a:gd name="T4" fmla="*/ 0 60000 65536"/>
                <a:gd name="T5" fmla="*/ 0 60000 65536"/>
                <a:gd name="T6" fmla="*/ 0 w 93"/>
                <a:gd name="T7" fmla="*/ 0 h 100"/>
                <a:gd name="T8" fmla="*/ 93 w 93"/>
                <a:gd name="T9" fmla="*/ 100 h 10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93" h="100">
                  <a:moveTo>
                    <a:pt x="93" y="0"/>
                  </a:moveTo>
                  <a:lnTo>
                    <a:pt x="0" y="10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98" name="Line 55"/>
            <p:cNvSpPr>
              <a:spLocks noChangeShapeType="1"/>
            </p:cNvSpPr>
            <p:nvPr/>
          </p:nvSpPr>
          <p:spPr bwMode="auto">
            <a:xfrm flipV="1">
              <a:off x="823" y="2209"/>
              <a:ext cx="39" cy="3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99" name="Freeform 56"/>
            <p:cNvSpPr>
              <a:spLocks/>
            </p:cNvSpPr>
            <p:nvPr/>
          </p:nvSpPr>
          <p:spPr bwMode="auto">
            <a:xfrm>
              <a:off x="831" y="2247"/>
              <a:ext cx="103" cy="107"/>
            </a:xfrm>
            <a:custGeom>
              <a:avLst/>
              <a:gdLst>
                <a:gd name="T0" fmla="*/ 0 w 160"/>
                <a:gd name="T1" fmla="*/ 1 h 166"/>
                <a:gd name="T2" fmla="*/ 1 w 160"/>
                <a:gd name="T3" fmla="*/ 0 h 166"/>
                <a:gd name="T4" fmla="*/ 0 60000 65536"/>
                <a:gd name="T5" fmla="*/ 0 60000 65536"/>
                <a:gd name="T6" fmla="*/ 0 w 160"/>
                <a:gd name="T7" fmla="*/ 0 h 166"/>
                <a:gd name="T8" fmla="*/ 160 w 160"/>
                <a:gd name="T9" fmla="*/ 166 h 16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60" h="166">
                  <a:moveTo>
                    <a:pt x="0" y="166"/>
                  </a:moveTo>
                  <a:lnTo>
                    <a:pt x="16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500" name="Freeform 57"/>
            <p:cNvSpPr>
              <a:spLocks/>
            </p:cNvSpPr>
            <p:nvPr/>
          </p:nvSpPr>
          <p:spPr bwMode="auto">
            <a:xfrm>
              <a:off x="1440" y="2304"/>
              <a:ext cx="88" cy="88"/>
            </a:xfrm>
            <a:custGeom>
              <a:avLst/>
              <a:gdLst>
                <a:gd name="T0" fmla="*/ 0 w 88"/>
                <a:gd name="T1" fmla="*/ 88 h 88"/>
                <a:gd name="T2" fmla="*/ 88 w 88"/>
                <a:gd name="T3" fmla="*/ 0 h 88"/>
                <a:gd name="T4" fmla="*/ 0 60000 65536"/>
                <a:gd name="T5" fmla="*/ 0 60000 65536"/>
                <a:gd name="T6" fmla="*/ 0 w 88"/>
                <a:gd name="T7" fmla="*/ 0 h 88"/>
                <a:gd name="T8" fmla="*/ 88 w 88"/>
                <a:gd name="T9" fmla="*/ 88 h 88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88" h="88">
                  <a:moveTo>
                    <a:pt x="0" y="88"/>
                  </a:moveTo>
                  <a:lnTo>
                    <a:pt x="88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501" name="Freeform 58"/>
            <p:cNvSpPr>
              <a:spLocks/>
            </p:cNvSpPr>
            <p:nvPr/>
          </p:nvSpPr>
          <p:spPr bwMode="auto">
            <a:xfrm>
              <a:off x="1418" y="2216"/>
              <a:ext cx="78" cy="79"/>
            </a:xfrm>
            <a:custGeom>
              <a:avLst/>
              <a:gdLst>
                <a:gd name="T0" fmla="*/ 0 w 78"/>
                <a:gd name="T1" fmla="*/ 79 h 79"/>
                <a:gd name="T2" fmla="*/ 78 w 78"/>
                <a:gd name="T3" fmla="*/ 0 h 79"/>
                <a:gd name="T4" fmla="*/ 0 60000 65536"/>
                <a:gd name="T5" fmla="*/ 0 60000 65536"/>
                <a:gd name="T6" fmla="*/ 0 w 78"/>
                <a:gd name="T7" fmla="*/ 0 h 79"/>
                <a:gd name="T8" fmla="*/ 78 w 78"/>
                <a:gd name="T9" fmla="*/ 79 h 7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78" h="79">
                  <a:moveTo>
                    <a:pt x="0" y="79"/>
                  </a:moveTo>
                  <a:lnTo>
                    <a:pt x="78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502" name="Freeform 59"/>
            <p:cNvSpPr>
              <a:spLocks/>
            </p:cNvSpPr>
            <p:nvPr/>
          </p:nvSpPr>
          <p:spPr bwMode="auto">
            <a:xfrm>
              <a:off x="1410" y="2103"/>
              <a:ext cx="86" cy="93"/>
            </a:xfrm>
            <a:custGeom>
              <a:avLst/>
              <a:gdLst>
                <a:gd name="T0" fmla="*/ 0 w 86"/>
                <a:gd name="T1" fmla="*/ 93 h 93"/>
                <a:gd name="T2" fmla="*/ 86 w 86"/>
                <a:gd name="T3" fmla="*/ 0 h 93"/>
                <a:gd name="T4" fmla="*/ 0 60000 65536"/>
                <a:gd name="T5" fmla="*/ 0 60000 65536"/>
                <a:gd name="T6" fmla="*/ 0 w 86"/>
                <a:gd name="T7" fmla="*/ 0 h 93"/>
                <a:gd name="T8" fmla="*/ 86 w 86"/>
                <a:gd name="T9" fmla="*/ 93 h 9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86" h="93">
                  <a:moveTo>
                    <a:pt x="0" y="93"/>
                  </a:moveTo>
                  <a:lnTo>
                    <a:pt x="86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503" name="Freeform 60"/>
            <p:cNvSpPr>
              <a:spLocks/>
            </p:cNvSpPr>
            <p:nvPr/>
          </p:nvSpPr>
          <p:spPr bwMode="auto">
            <a:xfrm>
              <a:off x="1416" y="2008"/>
              <a:ext cx="72" cy="72"/>
            </a:xfrm>
            <a:custGeom>
              <a:avLst/>
              <a:gdLst>
                <a:gd name="T0" fmla="*/ 0 w 72"/>
                <a:gd name="T1" fmla="*/ 72 h 72"/>
                <a:gd name="T2" fmla="*/ 72 w 72"/>
                <a:gd name="T3" fmla="*/ 0 h 72"/>
                <a:gd name="T4" fmla="*/ 0 60000 65536"/>
                <a:gd name="T5" fmla="*/ 0 60000 65536"/>
                <a:gd name="T6" fmla="*/ 0 w 72"/>
                <a:gd name="T7" fmla="*/ 0 h 72"/>
                <a:gd name="T8" fmla="*/ 72 w 72"/>
                <a:gd name="T9" fmla="*/ 72 h 7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72" h="72">
                  <a:moveTo>
                    <a:pt x="0" y="72"/>
                  </a:moveTo>
                  <a:lnTo>
                    <a:pt x="72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504" name="Freeform 61"/>
            <p:cNvSpPr>
              <a:spLocks/>
            </p:cNvSpPr>
            <p:nvPr/>
          </p:nvSpPr>
          <p:spPr bwMode="auto">
            <a:xfrm>
              <a:off x="1536" y="2300"/>
              <a:ext cx="100" cy="100"/>
            </a:xfrm>
            <a:custGeom>
              <a:avLst/>
              <a:gdLst>
                <a:gd name="T0" fmla="*/ 0 w 100"/>
                <a:gd name="T1" fmla="*/ 100 h 100"/>
                <a:gd name="T2" fmla="*/ 100 w 100"/>
                <a:gd name="T3" fmla="*/ 0 h 100"/>
                <a:gd name="T4" fmla="*/ 0 60000 65536"/>
                <a:gd name="T5" fmla="*/ 0 60000 65536"/>
                <a:gd name="T6" fmla="*/ 0 w 100"/>
                <a:gd name="T7" fmla="*/ 0 h 100"/>
                <a:gd name="T8" fmla="*/ 100 w 100"/>
                <a:gd name="T9" fmla="*/ 100 h 10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00" h="100">
                  <a:moveTo>
                    <a:pt x="0" y="100"/>
                  </a:moveTo>
                  <a:lnTo>
                    <a:pt x="10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505" name="Freeform 62"/>
            <p:cNvSpPr>
              <a:spLocks/>
            </p:cNvSpPr>
            <p:nvPr/>
          </p:nvSpPr>
          <p:spPr bwMode="auto">
            <a:xfrm>
              <a:off x="1654" y="2287"/>
              <a:ext cx="106" cy="106"/>
            </a:xfrm>
            <a:custGeom>
              <a:avLst/>
              <a:gdLst>
                <a:gd name="T0" fmla="*/ 0 w 165"/>
                <a:gd name="T1" fmla="*/ 1 h 165"/>
                <a:gd name="T2" fmla="*/ 1 w 165"/>
                <a:gd name="T3" fmla="*/ 0 h 165"/>
                <a:gd name="T4" fmla="*/ 0 60000 65536"/>
                <a:gd name="T5" fmla="*/ 0 60000 65536"/>
                <a:gd name="T6" fmla="*/ 0 w 165"/>
                <a:gd name="T7" fmla="*/ 0 h 165"/>
                <a:gd name="T8" fmla="*/ 165 w 165"/>
                <a:gd name="T9" fmla="*/ 165 h 1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65" h="165">
                  <a:moveTo>
                    <a:pt x="0" y="165"/>
                  </a:moveTo>
                  <a:lnTo>
                    <a:pt x="16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506" name="Freeform 63"/>
            <p:cNvSpPr>
              <a:spLocks/>
            </p:cNvSpPr>
            <p:nvPr/>
          </p:nvSpPr>
          <p:spPr bwMode="auto">
            <a:xfrm>
              <a:off x="1128" y="2109"/>
              <a:ext cx="56" cy="59"/>
            </a:xfrm>
            <a:custGeom>
              <a:avLst/>
              <a:gdLst>
                <a:gd name="T0" fmla="*/ 0 w 56"/>
                <a:gd name="T1" fmla="*/ 59 h 59"/>
                <a:gd name="T2" fmla="*/ 56 w 56"/>
                <a:gd name="T3" fmla="*/ 0 h 59"/>
                <a:gd name="T4" fmla="*/ 0 60000 65536"/>
                <a:gd name="T5" fmla="*/ 0 60000 65536"/>
                <a:gd name="T6" fmla="*/ 0 w 56"/>
                <a:gd name="T7" fmla="*/ 0 h 59"/>
                <a:gd name="T8" fmla="*/ 56 w 56"/>
                <a:gd name="T9" fmla="*/ 59 h 5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6" h="59">
                  <a:moveTo>
                    <a:pt x="0" y="59"/>
                  </a:moveTo>
                  <a:lnTo>
                    <a:pt x="56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507" name="Freeform 64"/>
            <p:cNvSpPr>
              <a:spLocks/>
            </p:cNvSpPr>
            <p:nvPr/>
          </p:nvSpPr>
          <p:spPr bwMode="auto">
            <a:xfrm>
              <a:off x="1136" y="2005"/>
              <a:ext cx="56" cy="59"/>
            </a:xfrm>
            <a:custGeom>
              <a:avLst/>
              <a:gdLst>
                <a:gd name="T0" fmla="*/ 0 w 56"/>
                <a:gd name="T1" fmla="*/ 59 h 59"/>
                <a:gd name="T2" fmla="*/ 56 w 56"/>
                <a:gd name="T3" fmla="*/ 0 h 59"/>
                <a:gd name="T4" fmla="*/ 0 60000 65536"/>
                <a:gd name="T5" fmla="*/ 0 60000 65536"/>
                <a:gd name="T6" fmla="*/ 0 w 56"/>
                <a:gd name="T7" fmla="*/ 0 h 59"/>
                <a:gd name="T8" fmla="*/ 56 w 56"/>
                <a:gd name="T9" fmla="*/ 59 h 5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6" h="59">
                  <a:moveTo>
                    <a:pt x="0" y="59"/>
                  </a:moveTo>
                  <a:lnTo>
                    <a:pt x="56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6" name="Group 65"/>
          <p:cNvGrpSpPr>
            <a:grpSpLocks/>
          </p:cNvGrpSpPr>
          <p:nvPr/>
        </p:nvGrpSpPr>
        <p:grpSpPr bwMode="auto">
          <a:xfrm>
            <a:off x="3594100" y="2035175"/>
            <a:ext cx="2387600" cy="3638550"/>
            <a:chOff x="2366" y="1740"/>
            <a:chExt cx="1504" cy="2292"/>
          </a:xfrm>
        </p:grpSpPr>
        <p:grpSp>
          <p:nvGrpSpPr>
            <p:cNvPr id="14412" name="Group 66"/>
            <p:cNvGrpSpPr>
              <a:grpSpLocks/>
            </p:cNvGrpSpPr>
            <p:nvPr/>
          </p:nvGrpSpPr>
          <p:grpSpPr bwMode="auto">
            <a:xfrm>
              <a:off x="2544" y="3140"/>
              <a:ext cx="1176" cy="892"/>
              <a:chOff x="2544" y="3140"/>
              <a:chExt cx="1176" cy="892"/>
            </a:xfrm>
          </p:grpSpPr>
          <p:sp>
            <p:nvSpPr>
              <p:cNvPr id="14453" name="Freeform 67"/>
              <p:cNvSpPr>
                <a:spLocks/>
              </p:cNvSpPr>
              <p:nvPr/>
            </p:nvSpPr>
            <p:spPr bwMode="auto">
              <a:xfrm>
                <a:off x="2696" y="3168"/>
                <a:ext cx="636" cy="532"/>
              </a:xfrm>
              <a:custGeom>
                <a:avLst/>
                <a:gdLst>
                  <a:gd name="T0" fmla="*/ 0 w 636"/>
                  <a:gd name="T1" fmla="*/ 464 h 532"/>
                  <a:gd name="T2" fmla="*/ 316 w 636"/>
                  <a:gd name="T3" fmla="*/ 232 h 532"/>
                  <a:gd name="T4" fmla="*/ 636 w 636"/>
                  <a:gd name="T5" fmla="*/ 0 h 532"/>
                  <a:gd name="T6" fmla="*/ 636 w 636"/>
                  <a:gd name="T7" fmla="*/ 120 h 532"/>
                  <a:gd name="T8" fmla="*/ 112 w 636"/>
                  <a:gd name="T9" fmla="*/ 532 h 532"/>
                  <a:gd name="T10" fmla="*/ 0 w 636"/>
                  <a:gd name="T11" fmla="*/ 464 h 53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636"/>
                  <a:gd name="T19" fmla="*/ 0 h 532"/>
                  <a:gd name="T20" fmla="*/ 636 w 636"/>
                  <a:gd name="T21" fmla="*/ 532 h 53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636" h="532">
                    <a:moveTo>
                      <a:pt x="0" y="464"/>
                    </a:moveTo>
                    <a:lnTo>
                      <a:pt x="316" y="232"/>
                    </a:lnTo>
                    <a:lnTo>
                      <a:pt x="636" y="0"/>
                    </a:lnTo>
                    <a:lnTo>
                      <a:pt x="636" y="120"/>
                    </a:lnTo>
                    <a:lnTo>
                      <a:pt x="112" y="532"/>
                    </a:lnTo>
                    <a:lnTo>
                      <a:pt x="0" y="464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765E2F"/>
                  </a:gs>
                  <a:gs pos="100000">
                    <a:srgbClr val="FFCC66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54" name="Freeform 68"/>
              <p:cNvSpPr>
                <a:spLocks/>
              </p:cNvSpPr>
              <p:nvPr/>
            </p:nvSpPr>
            <p:spPr bwMode="auto">
              <a:xfrm>
                <a:off x="2544" y="3140"/>
                <a:ext cx="792" cy="696"/>
              </a:xfrm>
              <a:custGeom>
                <a:avLst/>
                <a:gdLst>
                  <a:gd name="T0" fmla="*/ 476 w 792"/>
                  <a:gd name="T1" fmla="*/ 696 h 696"/>
                  <a:gd name="T2" fmla="*/ 0 w 792"/>
                  <a:gd name="T3" fmla="*/ 528 h 696"/>
                  <a:gd name="T4" fmla="*/ 708 w 792"/>
                  <a:gd name="T5" fmla="*/ 0 h 696"/>
                  <a:gd name="T6" fmla="*/ 792 w 792"/>
                  <a:gd name="T7" fmla="*/ 32 h 696"/>
                  <a:gd name="T8" fmla="*/ 176 w 792"/>
                  <a:gd name="T9" fmla="*/ 500 h 696"/>
                  <a:gd name="T10" fmla="*/ 560 w 792"/>
                  <a:gd name="T11" fmla="*/ 640 h 696"/>
                  <a:gd name="T12" fmla="*/ 476 w 792"/>
                  <a:gd name="T13" fmla="*/ 696 h 69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92"/>
                  <a:gd name="T22" fmla="*/ 0 h 696"/>
                  <a:gd name="T23" fmla="*/ 792 w 792"/>
                  <a:gd name="T24" fmla="*/ 696 h 69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92" h="696">
                    <a:moveTo>
                      <a:pt x="476" y="696"/>
                    </a:moveTo>
                    <a:lnTo>
                      <a:pt x="0" y="528"/>
                    </a:lnTo>
                    <a:lnTo>
                      <a:pt x="708" y="0"/>
                    </a:lnTo>
                    <a:lnTo>
                      <a:pt x="792" y="32"/>
                    </a:lnTo>
                    <a:lnTo>
                      <a:pt x="176" y="500"/>
                    </a:lnTo>
                    <a:lnTo>
                      <a:pt x="560" y="640"/>
                    </a:lnTo>
                    <a:lnTo>
                      <a:pt x="476" y="69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762F5E"/>
                  </a:gs>
                  <a:gs pos="100000">
                    <a:srgbClr val="FF66CC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55" name="Freeform 69"/>
              <p:cNvSpPr>
                <a:spLocks/>
              </p:cNvSpPr>
              <p:nvPr/>
            </p:nvSpPr>
            <p:spPr bwMode="auto">
              <a:xfrm>
                <a:off x="2804" y="3264"/>
                <a:ext cx="912" cy="632"/>
              </a:xfrm>
              <a:custGeom>
                <a:avLst/>
                <a:gdLst>
                  <a:gd name="T0" fmla="*/ 0 w 912"/>
                  <a:gd name="T1" fmla="*/ 408 h 632"/>
                  <a:gd name="T2" fmla="*/ 528 w 912"/>
                  <a:gd name="T3" fmla="*/ 0 h 632"/>
                  <a:gd name="T4" fmla="*/ 912 w 912"/>
                  <a:gd name="T5" fmla="*/ 148 h 632"/>
                  <a:gd name="T6" fmla="*/ 904 w 912"/>
                  <a:gd name="T7" fmla="*/ 144 h 632"/>
                  <a:gd name="T8" fmla="*/ 284 w 912"/>
                  <a:gd name="T9" fmla="*/ 632 h 632"/>
                  <a:gd name="T10" fmla="*/ 292 w 912"/>
                  <a:gd name="T11" fmla="*/ 512 h 632"/>
                  <a:gd name="T12" fmla="*/ 0 w 912"/>
                  <a:gd name="T13" fmla="*/ 408 h 63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12"/>
                  <a:gd name="T22" fmla="*/ 0 h 632"/>
                  <a:gd name="T23" fmla="*/ 912 w 912"/>
                  <a:gd name="T24" fmla="*/ 632 h 63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12" h="632">
                    <a:moveTo>
                      <a:pt x="0" y="408"/>
                    </a:moveTo>
                    <a:lnTo>
                      <a:pt x="528" y="0"/>
                    </a:lnTo>
                    <a:lnTo>
                      <a:pt x="912" y="148"/>
                    </a:lnTo>
                    <a:lnTo>
                      <a:pt x="904" y="144"/>
                    </a:lnTo>
                    <a:lnTo>
                      <a:pt x="284" y="632"/>
                    </a:lnTo>
                    <a:lnTo>
                      <a:pt x="292" y="512"/>
                    </a:lnTo>
                    <a:lnTo>
                      <a:pt x="0" y="40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00"/>
                  </a:gs>
                  <a:gs pos="100000">
                    <a:srgbClr val="AEAE00"/>
                  </a:gs>
                </a:gsLst>
                <a:path path="rect">
                  <a:fillToRect l="100000" t="100000"/>
                </a:path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56" name="AutoShape 70"/>
              <p:cNvSpPr>
                <a:spLocks noChangeArrowheads="1"/>
              </p:cNvSpPr>
              <p:nvPr/>
            </p:nvSpPr>
            <p:spPr bwMode="auto">
              <a:xfrm>
                <a:off x="2997" y="3216"/>
                <a:ext cx="294" cy="443"/>
              </a:xfrm>
              <a:prstGeom prst="can">
                <a:avLst>
                  <a:gd name="adj" fmla="val 58989"/>
                </a:avLst>
              </a:prstGeom>
              <a:gradFill rotWithShape="0">
                <a:gsLst>
                  <a:gs pos="0">
                    <a:srgbClr val="762F00"/>
                  </a:gs>
                  <a:gs pos="50000">
                    <a:srgbClr val="FF6600"/>
                  </a:gs>
                  <a:gs pos="100000">
                    <a:srgbClr val="762F0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4457" name="Oval 71"/>
              <p:cNvSpPr>
                <a:spLocks noChangeArrowheads="1"/>
              </p:cNvSpPr>
              <p:nvPr/>
            </p:nvSpPr>
            <p:spPr bwMode="auto">
              <a:xfrm>
                <a:off x="3043" y="3264"/>
                <a:ext cx="195" cy="70"/>
              </a:xfrm>
              <a:prstGeom prst="ellipse">
                <a:avLst/>
              </a:prstGeom>
              <a:gradFill rotWithShape="0">
                <a:gsLst>
                  <a:gs pos="0">
                    <a:srgbClr val="765E2F"/>
                  </a:gs>
                  <a:gs pos="50000">
                    <a:srgbClr val="FFCC66"/>
                  </a:gs>
                  <a:gs pos="100000">
                    <a:srgbClr val="765E2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4458" name="Freeform 72"/>
              <p:cNvSpPr>
                <a:spLocks/>
              </p:cNvSpPr>
              <p:nvPr/>
            </p:nvSpPr>
            <p:spPr bwMode="auto">
              <a:xfrm>
                <a:off x="3004" y="3404"/>
                <a:ext cx="716" cy="628"/>
              </a:xfrm>
              <a:custGeom>
                <a:avLst/>
                <a:gdLst>
                  <a:gd name="T0" fmla="*/ 92 w 716"/>
                  <a:gd name="T1" fmla="*/ 376 h 628"/>
                  <a:gd name="T2" fmla="*/ 92 w 716"/>
                  <a:gd name="T3" fmla="*/ 460 h 628"/>
                  <a:gd name="T4" fmla="*/ 712 w 716"/>
                  <a:gd name="T5" fmla="*/ 0 h 628"/>
                  <a:gd name="T6" fmla="*/ 716 w 716"/>
                  <a:gd name="T7" fmla="*/ 92 h 628"/>
                  <a:gd name="T8" fmla="*/ 0 w 716"/>
                  <a:gd name="T9" fmla="*/ 628 h 628"/>
                  <a:gd name="T10" fmla="*/ 0 w 716"/>
                  <a:gd name="T11" fmla="*/ 432 h 628"/>
                  <a:gd name="T12" fmla="*/ 92 w 716"/>
                  <a:gd name="T13" fmla="*/ 376 h 62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16"/>
                  <a:gd name="T22" fmla="*/ 0 h 628"/>
                  <a:gd name="T23" fmla="*/ 716 w 716"/>
                  <a:gd name="T24" fmla="*/ 628 h 628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16" h="628">
                    <a:moveTo>
                      <a:pt x="92" y="376"/>
                    </a:moveTo>
                    <a:lnTo>
                      <a:pt x="92" y="460"/>
                    </a:lnTo>
                    <a:lnTo>
                      <a:pt x="712" y="0"/>
                    </a:lnTo>
                    <a:lnTo>
                      <a:pt x="716" y="92"/>
                    </a:lnTo>
                    <a:lnTo>
                      <a:pt x="0" y="628"/>
                    </a:lnTo>
                    <a:lnTo>
                      <a:pt x="0" y="432"/>
                    </a:lnTo>
                    <a:lnTo>
                      <a:pt x="92" y="37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9E0000"/>
                  </a:gs>
                  <a:gs pos="100000">
                    <a:srgbClr val="CC000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59" name="Freeform 73"/>
              <p:cNvSpPr>
                <a:spLocks/>
              </p:cNvSpPr>
              <p:nvPr/>
            </p:nvSpPr>
            <p:spPr bwMode="auto">
              <a:xfrm>
                <a:off x="2548" y="3668"/>
                <a:ext cx="460" cy="364"/>
              </a:xfrm>
              <a:custGeom>
                <a:avLst/>
                <a:gdLst>
                  <a:gd name="T0" fmla="*/ 0 w 460"/>
                  <a:gd name="T1" fmla="*/ 0 h 364"/>
                  <a:gd name="T2" fmla="*/ 460 w 460"/>
                  <a:gd name="T3" fmla="*/ 160 h 364"/>
                  <a:gd name="T4" fmla="*/ 460 w 460"/>
                  <a:gd name="T5" fmla="*/ 364 h 364"/>
                  <a:gd name="T6" fmla="*/ 0 w 460"/>
                  <a:gd name="T7" fmla="*/ 200 h 364"/>
                  <a:gd name="T8" fmla="*/ 0 w 460"/>
                  <a:gd name="T9" fmla="*/ 0 h 36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60"/>
                  <a:gd name="T16" fmla="*/ 0 h 364"/>
                  <a:gd name="T17" fmla="*/ 460 w 460"/>
                  <a:gd name="T18" fmla="*/ 364 h 36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60" h="364">
                    <a:moveTo>
                      <a:pt x="0" y="0"/>
                    </a:moveTo>
                    <a:lnTo>
                      <a:pt x="460" y="160"/>
                    </a:lnTo>
                    <a:lnTo>
                      <a:pt x="460" y="364"/>
                    </a:lnTo>
                    <a:lnTo>
                      <a:pt x="0" y="20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5E0000"/>
                  </a:gs>
                  <a:gs pos="100000">
                    <a:srgbClr val="99000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grpSp>
          <p:nvGrpSpPr>
            <p:cNvPr id="14413" name="Group 74"/>
            <p:cNvGrpSpPr>
              <a:grpSpLocks/>
            </p:cNvGrpSpPr>
            <p:nvPr/>
          </p:nvGrpSpPr>
          <p:grpSpPr bwMode="auto">
            <a:xfrm>
              <a:off x="2366" y="1740"/>
              <a:ext cx="1504" cy="1355"/>
              <a:chOff x="2366" y="1740"/>
              <a:chExt cx="1504" cy="1355"/>
            </a:xfrm>
          </p:grpSpPr>
          <p:sp>
            <p:nvSpPr>
              <p:cNvPr id="14414" name="Text Box 75"/>
              <p:cNvSpPr txBox="1">
                <a:spLocks noChangeArrowheads="1"/>
              </p:cNvSpPr>
              <p:nvPr/>
            </p:nvSpPr>
            <p:spPr bwMode="auto">
              <a:xfrm>
                <a:off x="2900" y="1740"/>
                <a:ext cx="439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CN" sz="2000" i="1">
                    <a:latin typeface="宋体" panose="02010600030101010101" pitchFamily="2" charset="-122"/>
                  </a:rPr>
                  <a:t>B</a:t>
                </a:r>
                <a:r>
                  <a:rPr lang="zh-CN" altLang="en-US" sz="2000"/>
                  <a:t>－</a:t>
                </a:r>
                <a:r>
                  <a:rPr lang="en-US" altLang="zh-CN" sz="2000" i="1">
                    <a:latin typeface="宋体" panose="02010600030101010101" pitchFamily="2" charset="-122"/>
                  </a:rPr>
                  <a:t>B</a:t>
                </a:r>
                <a:endParaRPr lang="en-US" altLang="zh-CN" sz="2000"/>
              </a:p>
            </p:txBody>
          </p:sp>
          <p:sp>
            <p:nvSpPr>
              <p:cNvPr id="14415" name="Line 76"/>
              <p:cNvSpPr>
                <a:spLocks noChangeShapeType="1"/>
              </p:cNvSpPr>
              <p:nvPr/>
            </p:nvSpPr>
            <p:spPr bwMode="auto">
              <a:xfrm>
                <a:off x="2756" y="2622"/>
                <a:ext cx="0" cy="473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16" name="Rectangle 77"/>
              <p:cNvSpPr>
                <a:spLocks noChangeArrowheads="1"/>
              </p:cNvSpPr>
              <p:nvPr/>
            </p:nvSpPr>
            <p:spPr bwMode="auto">
              <a:xfrm>
                <a:off x="2654" y="2513"/>
                <a:ext cx="930" cy="574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4417" name="Freeform 78"/>
              <p:cNvSpPr>
                <a:spLocks/>
              </p:cNvSpPr>
              <p:nvPr/>
            </p:nvSpPr>
            <p:spPr bwMode="auto">
              <a:xfrm>
                <a:off x="2857" y="2858"/>
                <a:ext cx="529" cy="1"/>
              </a:xfrm>
              <a:custGeom>
                <a:avLst/>
                <a:gdLst>
                  <a:gd name="T0" fmla="*/ 0 w 1230"/>
                  <a:gd name="T1" fmla="*/ 0 h 1"/>
                  <a:gd name="T2" fmla="*/ 0 w 1230"/>
                  <a:gd name="T3" fmla="*/ 0 h 1"/>
                  <a:gd name="T4" fmla="*/ 0 60000 65536"/>
                  <a:gd name="T5" fmla="*/ 0 60000 65536"/>
                  <a:gd name="T6" fmla="*/ 0 w 1230"/>
                  <a:gd name="T7" fmla="*/ 0 h 1"/>
                  <a:gd name="T8" fmla="*/ 1230 w 1230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230" h="1">
                    <a:moveTo>
                      <a:pt x="0" y="0"/>
                    </a:moveTo>
                    <a:lnTo>
                      <a:pt x="123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18" name="Freeform 79"/>
              <p:cNvSpPr>
                <a:spLocks/>
              </p:cNvSpPr>
              <p:nvPr/>
            </p:nvSpPr>
            <p:spPr bwMode="auto">
              <a:xfrm>
                <a:off x="3121" y="2631"/>
                <a:ext cx="1" cy="455"/>
              </a:xfrm>
              <a:custGeom>
                <a:avLst/>
                <a:gdLst>
                  <a:gd name="T0" fmla="*/ 0 w 1"/>
                  <a:gd name="T1" fmla="*/ 0 h 990"/>
                  <a:gd name="T2" fmla="*/ 0 w 1"/>
                  <a:gd name="T3" fmla="*/ 0 h 990"/>
                  <a:gd name="T4" fmla="*/ 0 60000 65536"/>
                  <a:gd name="T5" fmla="*/ 0 60000 65536"/>
                  <a:gd name="T6" fmla="*/ 0 w 1"/>
                  <a:gd name="T7" fmla="*/ 0 h 990"/>
                  <a:gd name="T8" fmla="*/ 1 w 1"/>
                  <a:gd name="T9" fmla="*/ 990 h 99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990">
                    <a:moveTo>
                      <a:pt x="0" y="0"/>
                    </a:moveTo>
                    <a:lnTo>
                      <a:pt x="0" y="99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19" name="Oval 80"/>
              <p:cNvSpPr>
                <a:spLocks noChangeArrowheads="1"/>
              </p:cNvSpPr>
              <p:nvPr/>
            </p:nvSpPr>
            <p:spPr bwMode="auto">
              <a:xfrm>
                <a:off x="2934" y="2682"/>
                <a:ext cx="379" cy="354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4420" name="Oval 81"/>
              <p:cNvSpPr>
                <a:spLocks noChangeArrowheads="1"/>
              </p:cNvSpPr>
              <p:nvPr/>
            </p:nvSpPr>
            <p:spPr bwMode="auto">
              <a:xfrm>
                <a:off x="3004" y="2749"/>
                <a:ext cx="234" cy="215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4421" name="Freeform 82"/>
              <p:cNvSpPr>
                <a:spLocks/>
              </p:cNvSpPr>
              <p:nvPr/>
            </p:nvSpPr>
            <p:spPr bwMode="auto">
              <a:xfrm>
                <a:off x="2751" y="2622"/>
                <a:ext cx="833" cy="1"/>
              </a:xfrm>
              <a:custGeom>
                <a:avLst/>
                <a:gdLst>
                  <a:gd name="T0" fmla="*/ 0 w 833"/>
                  <a:gd name="T1" fmla="*/ 0 h 1"/>
                  <a:gd name="T2" fmla="*/ 833 w 833"/>
                  <a:gd name="T3" fmla="*/ 1 h 1"/>
                  <a:gd name="T4" fmla="*/ 0 60000 65536"/>
                  <a:gd name="T5" fmla="*/ 0 60000 65536"/>
                  <a:gd name="T6" fmla="*/ 0 w 833"/>
                  <a:gd name="T7" fmla="*/ 0 h 1"/>
                  <a:gd name="T8" fmla="*/ 833 w 833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833" h="1">
                    <a:moveTo>
                      <a:pt x="0" y="0"/>
                    </a:moveTo>
                    <a:lnTo>
                      <a:pt x="833" y="1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22" name="Text Box 83"/>
              <p:cNvSpPr txBox="1">
                <a:spLocks noChangeArrowheads="1"/>
              </p:cNvSpPr>
              <p:nvPr/>
            </p:nvSpPr>
            <p:spPr bwMode="auto">
              <a:xfrm>
                <a:off x="2366" y="2749"/>
                <a:ext cx="197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CN" sz="2000" i="1">
                    <a:latin typeface="宋体" panose="02010600030101010101" pitchFamily="2" charset="-122"/>
                  </a:rPr>
                  <a:t>B</a:t>
                </a:r>
                <a:endParaRPr lang="en-US" altLang="zh-CN" sz="2000"/>
              </a:p>
            </p:txBody>
          </p:sp>
          <p:sp>
            <p:nvSpPr>
              <p:cNvPr id="14423" name="Text Box 84"/>
              <p:cNvSpPr txBox="1">
                <a:spLocks noChangeArrowheads="1"/>
              </p:cNvSpPr>
              <p:nvPr/>
            </p:nvSpPr>
            <p:spPr bwMode="auto">
              <a:xfrm>
                <a:off x="3716" y="2739"/>
                <a:ext cx="154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CN" sz="2000" i="1">
                    <a:latin typeface="宋体" panose="02010600030101010101" pitchFamily="2" charset="-122"/>
                  </a:rPr>
                  <a:t>B</a:t>
                </a:r>
                <a:endParaRPr lang="en-US" altLang="zh-CN" sz="2000"/>
              </a:p>
            </p:txBody>
          </p:sp>
          <p:sp>
            <p:nvSpPr>
              <p:cNvPr id="14424" name="Freeform 85"/>
              <p:cNvSpPr>
                <a:spLocks/>
              </p:cNvSpPr>
              <p:nvPr/>
            </p:nvSpPr>
            <p:spPr bwMode="auto">
              <a:xfrm>
                <a:off x="3615" y="2860"/>
                <a:ext cx="77" cy="1"/>
              </a:xfrm>
              <a:custGeom>
                <a:avLst/>
                <a:gdLst>
                  <a:gd name="T0" fmla="*/ 0 w 120"/>
                  <a:gd name="T1" fmla="*/ 0 h 1"/>
                  <a:gd name="T2" fmla="*/ 1 w 120"/>
                  <a:gd name="T3" fmla="*/ 0 h 1"/>
                  <a:gd name="T4" fmla="*/ 0 60000 65536"/>
                  <a:gd name="T5" fmla="*/ 0 60000 65536"/>
                  <a:gd name="T6" fmla="*/ 0 w 120"/>
                  <a:gd name="T7" fmla="*/ 0 h 1"/>
                  <a:gd name="T8" fmla="*/ 120 w 120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20" h="1">
                    <a:moveTo>
                      <a:pt x="0" y="0"/>
                    </a:moveTo>
                    <a:lnTo>
                      <a:pt x="12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25" name="Freeform 86"/>
              <p:cNvSpPr>
                <a:spLocks/>
              </p:cNvSpPr>
              <p:nvPr/>
            </p:nvSpPr>
            <p:spPr bwMode="auto">
              <a:xfrm>
                <a:off x="2557" y="2861"/>
                <a:ext cx="77" cy="0"/>
              </a:xfrm>
              <a:custGeom>
                <a:avLst/>
                <a:gdLst>
                  <a:gd name="T0" fmla="*/ 0 w 120"/>
                  <a:gd name="T1" fmla="*/ 0 h 1"/>
                  <a:gd name="T2" fmla="*/ 1 w 120"/>
                  <a:gd name="T3" fmla="*/ 0 h 1"/>
                  <a:gd name="T4" fmla="*/ 0 60000 65536"/>
                  <a:gd name="T5" fmla="*/ 0 60000 65536"/>
                  <a:gd name="T6" fmla="*/ 0 w 120"/>
                  <a:gd name="T7" fmla="*/ 0 h 1"/>
                  <a:gd name="T8" fmla="*/ 120 w 120"/>
                  <a:gd name="T9" fmla="*/ 0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20" h="1">
                    <a:moveTo>
                      <a:pt x="0" y="0"/>
                    </a:moveTo>
                    <a:lnTo>
                      <a:pt x="12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26" name="Freeform 87"/>
              <p:cNvSpPr>
                <a:spLocks/>
              </p:cNvSpPr>
              <p:nvPr/>
            </p:nvSpPr>
            <p:spPr bwMode="auto">
              <a:xfrm>
                <a:off x="2655" y="2184"/>
                <a:ext cx="104" cy="1"/>
              </a:xfrm>
              <a:custGeom>
                <a:avLst/>
                <a:gdLst>
                  <a:gd name="T0" fmla="*/ 0 w 104"/>
                  <a:gd name="T1" fmla="*/ 0 h 1"/>
                  <a:gd name="T2" fmla="*/ 104 w 104"/>
                  <a:gd name="T3" fmla="*/ 1 h 1"/>
                  <a:gd name="T4" fmla="*/ 0 60000 65536"/>
                  <a:gd name="T5" fmla="*/ 0 60000 65536"/>
                  <a:gd name="T6" fmla="*/ 0 w 104"/>
                  <a:gd name="T7" fmla="*/ 0 h 1"/>
                  <a:gd name="T8" fmla="*/ 104 w 104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04" h="1">
                    <a:moveTo>
                      <a:pt x="0" y="0"/>
                    </a:moveTo>
                    <a:lnTo>
                      <a:pt x="104" y="1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27" name="Freeform 88"/>
              <p:cNvSpPr>
                <a:spLocks/>
              </p:cNvSpPr>
              <p:nvPr/>
            </p:nvSpPr>
            <p:spPr bwMode="auto">
              <a:xfrm>
                <a:off x="3121" y="1924"/>
                <a:ext cx="1" cy="470"/>
              </a:xfrm>
              <a:custGeom>
                <a:avLst/>
                <a:gdLst>
                  <a:gd name="T0" fmla="*/ 0 w 1"/>
                  <a:gd name="T1" fmla="*/ 0 h 1021"/>
                  <a:gd name="T2" fmla="*/ 0 w 1"/>
                  <a:gd name="T3" fmla="*/ 0 h 1021"/>
                  <a:gd name="T4" fmla="*/ 0 60000 65536"/>
                  <a:gd name="T5" fmla="*/ 0 60000 65536"/>
                  <a:gd name="T6" fmla="*/ 0 w 1"/>
                  <a:gd name="T7" fmla="*/ 0 h 1021"/>
                  <a:gd name="T8" fmla="*/ 1 w 1"/>
                  <a:gd name="T9" fmla="*/ 1021 h 102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1021">
                    <a:moveTo>
                      <a:pt x="0" y="1021"/>
                    </a:moveTo>
                    <a:lnTo>
                      <a:pt x="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28" name="Rectangle 89"/>
              <p:cNvSpPr>
                <a:spLocks noChangeArrowheads="1"/>
              </p:cNvSpPr>
              <p:nvPr/>
            </p:nvSpPr>
            <p:spPr bwMode="auto">
              <a:xfrm>
                <a:off x="3004" y="1962"/>
                <a:ext cx="234" cy="396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4429" name="Freeform 90"/>
              <p:cNvSpPr>
                <a:spLocks/>
              </p:cNvSpPr>
              <p:nvPr/>
            </p:nvSpPr>
            <p:spPr bwMode="auto">
              <a:xfrm>
                <a:off x="2650" y="2357"/>
                <a:ext cx="943" cy="1"/>
              </a:xfrm>
              <a:custGeom>
                <a:avLst/>
                <a:gdLst>
                  <a:gd name="T0" fmla="*/ 0 w 1461"/>
                  <a:gd name="T1" fmla="*/ 0 h 1"/>
                  <a:gd name="T2" fmla="*/ 1 w 1461"/>
                  <a:gd name="T3" fmla="*/ 0 h 1"/>
                  <a:gd name="T4" fmla="*/ 0 60000 65536"/>
                  <a:gd name="T5" fmla="*/ 0 60000 65536"/>
                  <a:gd name="T6" fmla="*/ 0 w 1461"/>
                  <a:gd name="T7" fmla="*/ 0 h 1"/>
                  <a:gd name="T8" fmla="*/ 1461 w 1461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461" h="1">
                    <a:moveTo>
                      <a:pt x="0" y="0"/>
                    </a:moveTo>
                    <a:lnTo>
                      <a:pt x="1461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30" name="Line 91"/>
              <p:cNvSpPr>
                <a:spLocks noChangeShapeType="1"/>
              </p:cNvSpPr>
              <p:nvPr/>
            </p:nvSpPr>
            <p:spPr bwMode="auto">
              <a:xfrm flipV="1">
                <a:off x="2654" y="2181"/>
                <a:ext cx="0" cy="177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31" name="Freeform 92"/>
              <p:cNvSpPr>
                <a:spLocks/>
              </p:cNvSpPr>
              <p:nvPr/>
            </p:nvSpPr>
            <p:spPr bwMode="auto">
              <a:xfrm>
                <a:off x="3584" y="2274"/>
                <a:ext cx="0" cy="84"/>
              </a:xfrm>
              <a:custGeom>
                <a:avLst/>
                <a:gdLst>
                  <a:gd name="T0" fmla="*/ 0 w 1"/>
                  <a:gd name="T1" fmla="*/ 1 h 130"/>
                  <a:gd name="T2" fmla="*/ 0 w 1"/>
                  <a:gd name="T3" fmla="*/ 0 h 130"/>
                  <a:gd name="T4" fmla="*/ 0 60000 65536"/>
                  <a:gd name="T5" fmla="*/ 0 60000 65536"/>
                  <a:gd name="T6" fmla="*/ 0 w 1"/>
                  <a:gd name="T7" fmla="*/ 0 h 130"/>
                  <a:gd name="T8" fmla="*/ 0 w 1"/>
                  <a:gd name="T9" fmla="*/ 130 h 13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130">
                    <a:moveTo>
                      <a:pt x="0" y="13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32" name="Freeform 93"/>
              <p:cNvSpPr>
                <a:spLocks/>
              </p:cNvSpPr>
              <p:nvPr/>
            </p:nvSpPr>
            <p:spPr bwMode="auto">
              <a:xfrm>
                <a:off x="2759" y="2176"/>
                <a:ext cx="1" cy="98"/>
              </a:xfrm>
              <a:custGeom>
                <a:avLst/>
                <a:gdLst>
                  <a:gd name="T0" fmla="*/ 1 w 1"/>
                  <a:gd name="T1" fmla="*/ 98 h 98"/>
                  <a:gd name="T2" fmla="*/ 0 w 1"/>
                  <a:gd name="T3" fmla="*/ 0 h 98"/>
                  <a:gd name="T4" fmla="*/ 0 60000 65536"/>
                  <a:gd name="T5" fmla="*/ 0 60000 65536"/>
                  <a:gd name="T6" fmla="*/ 0 w 1"/>
                  <a:gd name="T7" fmla="*/ 0 h 98"/>
                  <a:gd name="T8" fmla="*/ 1 w 1"/>
                  <a:gd name="T9" fmla="*/ 98 h 98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98">
                    <a:moveTo>
                      <a:pt x="1" y="98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33" name="Freeform 94"/>
              <p:cNvSpPr>
                <a:spLocks/>
              </p:cNvSpPr>
              <p:nvPr/>
            </p:nvSpPr>
            <p:spPr bwMode="auto">
              <a:xfrm>
                <a:off x="2755" y="2268"/>
                <a:ext cx="189" cy="4"/>
              </a:xfrm>
              <a:custGeom>
                <a:avLst/>
                <a:gdLst>
                  <a:gd name="T0" fmla="*/ 0 w 189"/>
                  <a:gd name="T1" fmla="*/ 0 h 4"/>
                  <a:gd name="T2" fmla="*/ 189 w 189"/>
                  <a:gd name="T3" fmla="*/ 4 h 4"/>
                  <a:gd name="T4" fmla="*/ 0 60000 65536"/>
                  <a:gd name="T5" fmla="*/ 0 60000 65536"/>
                  <a:gd name="T6" fmla="*/ 0 w 189"/>
                  <a:gd name="T7" fmla="*/ 0 h 4"/>
                  <a:gd name="T8" fmla="*/ 189 w 189"/>
                  <a:gd name="T9" fmla="*/ 4 h 4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89" h="4">
                    <a:moveTo>
                      <a:pt x="0" y="0"/>
                    </a:moveTo>
                    <a:lnTo>
                      <a:pt x="189" y="4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34" name="Freeform 95"/>
              <p:cNvSpPr>
                <a:spLocks/>
              </p:cNvSpPr>
              <p:nvPr/>
            </p:nvSpPr>
            <p:spPr bwMode="auto">
              <a:xfrm>
                <a:off x="2933" y="1956"/>
                <a:ext cx="1" cy="309"/>
              </a:xfrm>
              <a:custGeom>
                <a:avLst/>
                <a:gdLst>
                  <a:gd name="T0" fmla="*/ 0 w 1"/>
                  <a:gd name="T1" fmla="*/ 309 h 309"/>
                  <a:gd name="T2" fmla="*/ 0 w 1"/>
                  <a:gd name="T3" fmla="*/ 0 h 309"/>
                  <a:gd name="T4" fmla="*/ 0 60000 65536"/>
                  <a:gd name="T5" fmla="*/ 0 60000 65536"/>
                  <a:gd name="T6" fmla="*/ 0 w 1"/>
                  <a:gd name="T7" fmla="*/ 0 h 309"/>
                  <a:gd name="T8" fmla="*/ 1 w 1"/>
                  <a:gd name="T9" fmla="*/ 309 h 309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309">
                    <a:moveTo>
                      <a:pt x="0" y="309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35" name="Freeform 96"/>
              <p:cNvSpPr>
                <a:spLocks/>
              </p:cNvSpPr>
              <p:nvPr/>
            </p:nvSpPr>
            <p:spPr bwMode="auto">
              <a:xfrm>
                <a:off x="2928" y="1960"/>
                <a:ext cx="395" cy="2"/>
              </a:xfrm>
              <a:custGeom>
                <a:avLst/>
                <a:gdLst>
                  <a:gd name="T0" fmla="*/ 0 w 395"/>
                  <a:gd name="T1" fmla="*/ 0 h 2"/>
                  <a:gd name="T2" fmla="*/ 395 w 395"/>
                  <a:gd name="T3" fmla="*/ 2 h 2"/>
                  <a:gd name="T4" fmla="*/ 0 60000 65536"/>
                  <a:gd name="T5" fmla="*/ 0 60000 65536"/>
                  <a:gd name="T6" fmla="*/ 0 w 395"/>
                  <a:gd name="T7" fmla="*/ 0 h 2"/>
                  <a:gd name="T8" fmla="*/ 395 w 395"/>
                  <a:gd name="T9" fmla="*/ 2 h 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95" h="2">
                    <a:moveTo>
                      <a:pt x="0" y="0"/>
                    </a:moveTo>
                    <a:lnTo>
                      <a:pt x="395" y="2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36" name="Freeform 97"/>
              <p:cNvSpPr>
                <a:spLocks/>
              </p:cNvSpPr>
              <p:nvPr/>
            </p:nvSpPr>
            <p:spPr bwMode="auto">
              <a:xfrm>
                <a:off x="3312" y="2268"/>
                <a:ext cx="279" cy="4"/>
              </a:xfrm>
              <a:custGeom>
                <a:avLst/>
                <a:gdLst>
                  <a:gd name="T0" fmla="*/ 279 w 279"/>
                  <a:gd name="T1" fmla="*/ 0 h 4"/>
                  <a:gd name="T2" fmla="*/ 0 w 279"/>
                  <a:gd name="T3" fmla="*/ 4 h 4"/>
                  <a:gd name="T4" fmla="*/ 0 60000 65536"/>
                  <a:gd name="T5" fmla="*/ 0 60000 65536"/>
                  <a:gd name="T6" fmla="*/ 0 w 279"/>
                  <a:gd name="T7" fmla="*/ 0 h 4"/>
                  <a:gd name="T8" fmla="*/ 279 w 279"/>
                  <a:gd name="T9" fmla="*/ 4 h 4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79" h="4">
                    <a:moveTo>
                      <a:pt x="279" y="0"/>
                    </a:moveTo>
                    <a:lnTo>
                      <a:pt x="0" y="4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37" name="Freeform 98"/>
              <p:cNvSpPr>
                <a:spLocks/>
              </p:cNvSpPr>
              <p:nvPr/>
            </p:nvSpPr>
            <p:spPr bwMode="auto">
              <a:xfrm>
                <a:off x="3312" y="1968"/>
                <a:ext cx="1" cy="306"/>
              </a:xfrm>
              <a:custGeom>
                <a:avLst/>
                <a:gdLst>
                  <a:gd name="T0" fmla="*/ 0 w 1"/>
                  <a:gd name="T1" fmla="*/ 306 h 306"/>
                  <a:gd name="T2" fmla="*/ 1 w 1"/>
                  <a:gd name="T3" fmla="*/ 0 h 306"/>
                  <a:gd name="T4" fmla="*/ 0 60000 65536"/>
                  <a:gd name="T5" fmla="*/ 0 60000 65536"/>
                  <a:gd name="T6" fmla="*/ 0 w 1"/>
                  <a:gd name="T7" fmla="*/ 0 h 306"/>
                  <a:gd name="T8" fmla="*/ 1 w 1"/>
                  <a:gd name="T9" fmla="*/ 306 h 30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306">
                    <a:moveTo>
                      <a:pt x="0" y="306"/>
                    </a:moveTo>
                    <a:lnTo>
                      <a:pt x="1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38" name="Freeform 99"/>
              <p:cNvSpPr>
                <a:spLocks/>
              </p:cNvSpPr>
              <p:nvPr/>
            </p:nvSpPr>
            <p:spPr bwMode="auto">
              <a:xfrm>
                <a:off x="2928" y="1952"/>
                <a:ext cx="80" cy="77"/>
              </a:xfrm>
              <a:custGeom>
                <a:avLst/>
                <a:gdLst>
                  <a:gd name="T0" fmla="*/ 0 w 80"/>
                  <a:gd name="T1" fmla="*/ 77 h 77"/>
                  <a:gd name="T2" fmla="*/ 80 w 80"/>
                  <a:gd name="T3" fmla="*/ 0 h 77"/>
                  <a:gd name="T4" fmla="*/ 0 60000 65536"/>
                  <a:gd name="T5" fmla="*/ 0 60000 65536"/>
                  <a:gd name="T6" fmla="*/ 0 w 80"/>
                  <a:gd name="T7" fmla="*/ 0 h 77"/>
                  <a:gd name="T8" fmla="*/ 80 w 80"/>
                  <a:gd name="T9" fmla="*/ 77 h 77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80" h="77">
                    <a:moveTo>
                      <a:pt x="0" y="77"/>
                    </a:moveTo>
                    <a:lnTo>
                      <a:pt x="8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39" name="Freeform 100"/>
              <p:cNvSpPr>
                <a:spLocks/>
              </p:cNvSpPr>
              <p:nvPr/>
            </p:nvSpPr>
            <p:spPr bwMode="auto">
              <a:xfrm>
                <a:off x="2931" y="2032"/>
                <a:ext cx="77" cy="77"/>
              </a:xfrm>
              <a:custGeom>
                <a:avLst/>
                <a:gdLst>
                  <a:gd name="T0" fmla="*/ 0 w 77"/>
                  <a:gd name="T1" fmla="*/ 77 h 77"/>
                  <a:gd name="T2" fmla="*/ 77 w 77"/>
                  <a:gd name="T3" fmla="*/ 0 h 77"/>
                  <a:gd name="T4" fmla="*/ 0 60000 65536"/>
                  <a:gd name="T5" fmla="*/ 0 60000 65536"/>
                  <a:gd name="T6" fmla="*/ 0 w 77"/>
                  <a:gd name="T7" fmla="*/ 0 h 77"/>
                  <a:gd name="T8" fmla="*/ 77 w 77"/>
                  <a:gd name="T9" fmla="*/ 77 h 77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77" h="77">
                    <a:moveTo>
                      <a:pt x="0" y="77"/>
                    </a:moveTo>
                    <a:lnTo>
                      <a:pt x="77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40" name="Freeform 101"/>
              <p:cNvSpPr>
                <a:spLocks/>
              </p:cNvSpPr>
              <p:nvPr/>
            </p:nvSpPr>
            <p:spPr bwMode="auto">
              <a:xfrm>
                <a:off x="2928" y="2128"/>
                <a:ext cx="80" cy="80"/>
              </a:xfrm>
              <a:custGeom>
                <a:avLst/>
                <a:gdLst>
                  <a:gd name="T0" fmla="*/ 0 w 80"/>
                  <a:gd name="T1" fmla="*/ 80 h 80"/>
                  <a:gd name="T2" fmla="*/ 80 w 80"/>
                  <a:gd name="T3" fmla="*/ 0 h 80"/>
                  <a:gd name="T4" fmla="*/ 0 60000 65536"/>
                  <a:gd name="T5" fmla="*/ 0 60000 65536"/>
                  <a:gd name="T6" fmla="*/ 0 w 80"/>
                  <a:gd name="T7" fmla="*/ 0 h 80"/>
                  <a:gd name="T8" fmla="*/ 80 w 80"/>
                  <a:gd name="T9" fmla="*/ 80 h 8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80" h="80">
                    <a:moveTo>
                      <a:pt x="0" y="80"/>
                    </a:moveTo>
                    <a:lnTo>
                      <a:pt x="8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41" name="Freeform 102"/>
              <p:cNvSpPr>
                <a:spLocks/>
              </p:cNvSpPr>
              <p:nvPr/>
            </p:nvSpPr>
            <p:spPr bwMode="auto">
              <a:xfrm>
                <a:off x="2873" y="2232"/>
                <a:ext cx="133" cy="133"/>
              </a:xfrm>
              <a:custGeom>
                <a:avLst/>
                <a:gdLst>
                  <a:gd name="T0" fmla="*/ 133 w 133"/>
                  <a:gd name="T1" fmla="*/ 0 h 133"/>
                  <a:gd name="T2" fmla="*/ 0 w 133"/>
                  <a:gd name="T3" fmla="*/ 133 h 133"/>
                  <a:gd name="T4" fmla="*/ 0 60000 65536"/>
                  <a:gd name="T5" fmla="*/ 0 60000 65536"/>
                  <a:gd name="T6" fmla="*/ 0 w 133"/>
                  <a:gd name="T7" fmla="*/ 0 h 133"/>
                  <a:gd name="T8" fmla="*/ 133 w 133"/>
                  <a:gd name="T9" fmla="*/ 133 h 13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33" h="133">
                    <a:moveTo>
                      <a:pt x="133" y="0"/>
                    </a:moveTo>
                    <a:lnTo>
                      <a:pt x="0" y="133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42" name="Freeform 103"/>
              <p:cNvSpPr>
                <a:spLocks/>
              </p:cNvSpPr>
              <p:nvPr/>
            </p:nvSpPr>
            <p:spPr bwMode="auto">
              <a:xfrm>
                <a:off x="2775" y="2268"/>
                <a:ext cx="93" cy="93"/>
              </a:xfrm>
              <a:custGeom>
                <a:avLst/>
                <a:gdLst>
                  <a:gd name="T0" fmla="*/ 93 w 93"/>
                  <a:gd name="T1" fmla="*/ 0 h 93"/>
                  <a:gd name="T2" fmla="*/ 0 w 93"/>
                  <a:gd name="T3" fmla="*/ 93 h 93"/>
                  <a:gd name="T4" fmla="*/ 0 60000 65536"/>
                  <a:gd name="T5" fmla="*/ 0 60000 65536"/>
                  <a:gd name="T6" fmla="*/ 0 w 93"/>
                  <a:gd name="T7" fmla="*/ 0 h 93"/>
                  <a:gd name="T8" fmla="*/ 93 w 93"/>
                  <a:gd name="T9" fmla="*/ 93 h 9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93" h="93">
                    <a:moveTo>
                      <a:pt x="93" y="0"/>
                    </a:moveTo>
                    <a:lnTo>
                      <a:pt x="0" y="93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43" name="Freeform 104"/>
              <p:cNvSpPr>
                <a:spLocks/>
              </p:cNvSpPr>
              <p:nvPr/>
            </p:nvSpPr>
            <p:spPr bwMode="auto">
              <a:xfrm>
                <a:off x="2691" y="2265"/>
                <a:ext cx="93" cy="93"/>
              </a:xfrm>
              <a:custGeom>
                <a:avLst/>
                <a:gdLst>
                  <a:gd name="T0" fmla="*/ 93 w 93"/>
                  <a:gd name="T1" fmla="*/ 0 h 93"/>
                  <a:gd name="T2" fmla="*/ 0 w 93"/>
                  <a:gd name="T3" fmla="*/ 93 h 93"/>
                  <a:gd name="T4" fmla="*/ 0 60000 65536"/>
                  <a:gd name="T5" fmla="*/ 0 60000 65536"/>
                  <a:gd name="T6" fmla="*/ 0 w 93"/>
                  <a:gd name="T7" fmla="*/ 0 h 93"/>
                  <a:gd name="T8" fmla="*/ 93 w 93"/>
                  <a:gd name="T9" fmla="*/ 93 h 9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93" h="93">
                    <a:moveTo>
                      <a:pt x="93" y="0"/>
                    </a:moveTo>
                    <a:lnTo>
                      <a:pt x="0" y="93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44" name="Freeform 105"/>
              <p:cNvSpPr>
                <a:spLocks/>
              </p:cNvSpPr>
              <p:nvPr/>
            </p:nvSpPr>
            <p:spPr bwMode="auto">
              <a:xfrm>
                <a:off x="2656" y="2200"/>
                <a:ext cx="96" cy="96"/>
              </a:xfrm>
              <a:custGeom>
                <a:avLst/>
                <a:gdLst>
                  <a:gd name="T0" fmla="*/ 96 w 96"/>
                  <a:gd name="T1" fmla="*/ 0 h 96"/>
                  <a:gd name="T2" fmla="*/ 0 w 96"/>
                  <a:gd name="T3" fmla="*/ 96 h 96"/>
                  <a:gd name="T4" fmla="*/ 0 60000 65536"/>
                  <a:gd name="T5" fmla="*/ 0 60000 65536"/>
                  <a:gd name="T6" fmla="*/ 0 w 96"/>
                  <a:gd name="T7" fmla="*/ 0 h 96"/>
                  <a:gd name="T8" fmla="*/ 96 w 96"/>
                  <a:gd name="T9" fmla="*/ 96 h 9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96" h="96">
                    <a:moveTo>
                      <a:pt x="96" y="0"/>
                    </a:moveTo>
                    <a:lnTo>
                      <a:pt x="0" y="96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45" name="Freeform 106"/>
              <p:cNvSpPr>
                <a:spLocks/>
              </p:cNvSpPr>
              <p:nvPr/>
            </p:nvSpPr>
            <p:spPr bwMode="auto">
              <a:xfrm>
                <a:off x="2655" y="2188"/>
                <a:ext cx="27" cy="28"/>
              </a:xfrm>
              <a:custGeom>
                <a:avLst/>
                <a:gdLst>
                  <a:gd name="T0" fmla="*/ 1 w 43"/>
                  <a:gd name="T1" fmla="*/ 0 h 44"/>
                  <a:gd name="T2" fmla="*/ 0 w 43"/>
                  <a:gd name="T3" fmla="*/ 1 h 44"/>
                  <a:gd name="T4" fmla="*/ 0 60000 65536"/>
                  <a:gd name="T5" fmla="*/ 0 60000 65536"/>
                  <a:gd name="T6" fmla="*/ 0 w 43"/>
                  <a:gd name="T7" fmla="*/ 0 h 44"/>
                  <a:gd name="T8" fmla="*/ 43 w 43"/>
                  <a:gd name="T9" fmla="*/ 44 h 44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43" h="44">
                    <a:moveTo>
                      <a:pt x="43" y="0"/>
                    </a:moveTo>
                    <a:lnTo>
                      <a:pt x="0" y="44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46" name="Freeform 107"/>
              <p:cNvSpPr>
                <a:spLocks/>
              </p:cNvSpPr>
              <p:nvPr/>
            </p:nvSpPr>
            <p:spPr bwMode="auto">
              <a:xfrm>
                <a:off x="3272" y="2264"/>
                <a:ext cx="96" cy="96"/>
              </a:xfrm>
              <a:custGeom>
                <a:avLst/>
                <a:gdLst>
                  <a:gd name="T0" fmla="*/ 0 w 96"/>
                  <a:gd name="T1" fmla="*/ 96 h 96"/>
                  <a:gd name="T2" fmla="*/ 96 w 96"/>
                  <a:gd name="T3" fmla="*/ 0 h 96"/>
                  <a:gd name="T4" fmla="*/ 0 60000 65536"/>
                  <a:gd name="T5" fmla="*/ 0 60000 65536"/>
                  <a:gd name="T6" fmla="*/ 0 w 96"/>
                  <a:gd name="T7" fmla="*/ 0 h 96"/>
                  <a:gd name="T8" fmla="*/ 96 w 96"/>
                  <a:gd name="T9" fmla="*/ 96 h 9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96" h="96">
                    <a:moveTo>
                      <a:pt x="0" y="96"/>
                    </a:moveTo>
                    <a:lnTo>
                      <a:pt x="96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47" name="Freeform 108"/>
              <p:cNvSpPr>
                <a:spLocks/>
              </p:cNvSpPr>
              <p:nvPr/>
            </p:nvSpPr>
            <p:spPr bwMode="auto">
              <a:xfrm>
                <a:off x="3239" y="2206"/>
                <a:ext cx="72" cy="72"/>
              </a:xfrm>
              <a:custGeom>
                <a:avLst/>
                <a:gdLst>
                  <a:gd name="T0" fmla="*/ 0 w 72"/>
                  <a:gd name="T1" fmla="*/ 72 h 72"/>
                  <a:gd name="T2" fmla="*/ 72 w 72"/>
                  <a:gd name="T3" fmla="*/ 0 h 72"/>
                  <a:gd name="T4" fmla="*/ 0 60000 65536"/>
                  <a:gd name="T5" fmla="*/ 0 60000 65536"/>
                  <a:gd name="T6" fmla="*/ 0 w 72"/>
                  <a:gd name="T7" fmla="*/ 0 h 72"/>
                  <a:gd name="T8" fmla="*/ 72 w 72"/>
                  <a:gd name="T9" fmla="*/ 72 h 7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72" h="72">
                    <a:moveTo>
                      <a:pt x="0" y="72"/>
                    </a:moveTo>
                    <a:lnTo>
                      <a:pt x="7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48" name="Freeform 109"/>
              <p:cNvSpPr>
                <a:spLocks/>
              </p:cNvSpPr>
              <p:nvPr/>
            </p:nvSpPr>
            <p:spPr bwMode="auto">
              <a:xfrm>
                <a:off x="3243" y="2120"/>
                <a:ext cx="66" cy="67"/>
              </a:xfrm>
              <a:custGeom>
                <a:avLst/>
                <a:gdLst>
                  <a:gd name="T0" fmla="*/ 0 w 66"/>
                  <a:gd name="T1" fmla="*/ 67 h 67"/>
                  <a:gd name="T2" fmla="*/ 66 w 66"/>
                  <a:gd name="T3" fmla="*/ 0 h 67"/>
                  <a:gd name="T4" fmla="*/ 0 60000 65536"/>
                  <a:gd name="T5" fmla="*/ 0 60000 65536"/>
                  <a:gd name="T6" fmla="*/ 0 w 66"/>
                  <a:gd name="T7" fmla="*/ 0 h 67"/>
                  <a:gd name="T8" fmla="*/ 66 w 66"/>
                  <a:gd name="T9" fmla="*/ 67 h 67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66" h="67">
                    <a:moveTo>
                      <a:pt x="0" y="67"/>
                    </a:moveTo>
                    <a:lnTo>
                      <a:pt x="66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49" name="Freeform 110"/>
              <p:cNvSpPr>
                <a:spLocks/>
              </p:cNvSpPr>
              <p:nvPr/>
            </p:nvSpPr>
            <p:spPr bwMode="auto">
              <a:xfrm>
                <a:off x="3243" y="2028"/>
                <a:ext cx="69" cy="69"/>
              </a:xfrm>
              <a:custGeom>
                <a:avLst/>
                <a:gdLst>
                  <a:gd name="T0" fmla="*/ 0 w 69"/>
                  <a:gd name="T1" fmla="*/ 69 h 69"/>
                  <a:gd name="T2" fmla="*/ 69 w 69"/>
                  <a:gd name="T3" fmla="*/ 0 h 69"/>
                  <a:gd name="T4" fmla="*/ 0 60000 65536"/>
                  <a:gd name="T5" fmla="*/ 0 60000 65536"/>
                  <a:gd name="T6" fmla="*/ 0 w 69"/>
                  <a:gd name="T7" fmla="*/ 0 h 69"/>
                  <a:gd name="T8" fmla="*/ 69 w 69"/>
                  <a:gd name="T9" fmla="*/ 69 h 69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69" h="69">
                    <a:moveTo>
                      <a:pt x="0" y="69"/>
                    </a:moveTo>
                    <a:lnTo>
                      <a:pt x="69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50" name="Freeform 111"/>
              <p:cNvSpPr>
                <a:spLocks/>
              </p:cNvSpPr>
              <p:nvPr/>
            </p:nvSpPr>
            <p:spPr bwMode="auto">
              <a:xfrm>
                <a:off x="3247" y="1965"/>
                <a:ext cx="36" cy="37"/>
              </a:xfrm>
              <a:custGeom>
                <a:avLst/>
                <a:gdLst>
                  <a:gd name="T0" fmla="*/ 0 w 55"/>
                  <a:gd name="T1" fmla="*/ 1 h 57"/>
                  <a:gd name="T2" fmla="*/ 1 w 55"/>
                  <a:gd name="T3" fmla="*/ 0 h 57"/>
                  <a:gd name="T4" fmla="*/ 0 60000 65536"/>
                  <a:gd name="T5" fmla="*/ 0 60000 65536"/>
                  <a:gd name="T6" fmla="*/ 0 w 55"/>
                  <a:gd name="T7" fmla="*/ 0 h 57"/>
                  <a:gd name="T8" fmla="*/ 55 w 55"/>
                  <a:gd name="T9" fmla="*/ 57 h 57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55" h="57">
                    <a:moveTo>
                      <a:pt x="0" y="57"/>
                    </a:moveTo>
                    <a:lnTo>
                      <a:pt x="55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51" name="Line 112"/>
              <p:cNvSpPr>
                <a:spLocks noChangeShapeType="1"/>
              </p:cNvSpPr>
              <p:nvPr/>
            </p:nvSpPr>
            <p:spPr bwMode="auto">
              <a:xfrm flipV="1">
                <a:off x="3380" y="2275"/>
                <a:ext cx="78" cy="77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52" name="Freeform 113"/>
              <p:cNvSpPr>
                <a:spLocks/>
              </p:cNvSpPr>
              <p:nvPr/>
            </p:nvSpPr>
            <p:spPr bwMode="auto">
              <a:xfrm>
                <a:off x="3477" y="2268"/>
                <a:ext cx="84" cy="85"/>
              </a:xfrm>
              <a:custGeom>
                <a:avLst/>
                <a:gdLst>
                  <a:gd name="T0" fmla="*/ 0 w 84"/>
                  <a:gd name="T1" fmla="*/ 85 h 85"/>
                  <a:gd name="T2" fmla="*/ 84 w 84"/>
                  <a:gd name="T3" fmla="*/ 0 h 85"/>
                  <a:gd name="T4" fmla="*/ 0 60000 65536"/>
                  <a:gd name="T5" fmla="*/ 0 60000 65536"/>
                  <a:gd name="T6" fmla="*/ 0 w 84"/>
                  <a:gd name="T7" fmla="*/ 0 h 85"/>
                  <a:gd name="T8" fmla="*/ 84 w 84"/>
                  <a:gd name="T9" fmla="*/ 85 h 8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84" h="85">
                    <a:moveTo>
                      <a:pt x="0" y="85"/>
                    </a:moveTo>
                    <a:lnTo>
                      <a:pt x="84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9" name="Group 114"/>
          <p:cNvGrpSpPr>
            <a:grpSpLocks/>
          </p:cNvGrpSpPr>
          <p:nvPr/>
        </p:nvGrpSpPr>
        <p:grpSpPr bwMode="auto">
          <a:xfrm>
            <a:off x="6330950" y="2028825"/>
            <a:ext cx="2252663" cy="3594100"/>
            <a:chOff x="4090" y="1736"/>
            <a:chExt cx="1419" cy="2264"/>
          </a:xfrm>
        </p:grpSpPr>
        <p:grpSp>
          <p:nvGrpSpPr>
            <p:cNvPr id="14347" name="Group 115"/>
            <p:cNvGrpSpPr>
              <a:grpSpLocks/>
            </p:cNvGrpSpPr>
            <p:nvPr/>
          </p:nvGrpSpPr>
          <p:grpSpPr bwMode="auto">
            <a:xfrm>
              <a:off x="4288" y="3140"/>
              <a:ext cx="1164" cy="860"/>
              <a:chOff x="4288" y="3140"/>
              <a:chExt cx="1164" cy="860"/>
            </a:xfrm>
          </p:grpSpPr>
          <p:sp>
            <p:nvSpPr>
              <p:cNvPr id="14390" name="Freeform 116"/>
              <p:cNvSpPr>
                <a:spLocks/>
              </p:cNvSpPr>
              <p:nvPr/>
            </p:nvSpPr>
            <p:spPr bwMode="auto">
              <a:xfrm>
                <a:off x="4984" y="3216"/>
                <a:ext cx="120" cy="164"/>
              </a:xfrm>
              <a:custGeom>
                <a:avLst/>
                <a:gdLst>
                  <a:gd name="T0" fmla="*/ 116 w 120"/>
                  <a:gd name="T1" fmla="*/ 52 h 164"/>
                  <a:gd name="T2" fmla="*/ 120 w 120"/>
                  <a:gd name="T3" fmla="*/ 164 h 164"/>
                  <a:gd name="T4" fmla="*/ 0 w 120"/>
                  <a:gd name="T5" fmla="*/ 100 h 164"/>
                  <a:gd name="T6" fmla="*/ 0 w 120"/>
                  <a:gd name="T7" fmla="*/ 0 h 164"/>
                  <a:gd name="T8" fmla="*/ 116 w 120"/>
                  <a:gd name="T9" fmla="*/ 52 h 16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0"/>
                  <a:gd name="T16" fmla="*/ 0 h 164"/>
                  <a:gd name="T17" fmla="*/ 120 w 120"/>
                  <a:gd name="T18" fmla="*/ 164 h 16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0" h="164">
                    <a:moveTo>
                      <a:pt x="116" y="52"/>
                    </a:moveTo>
                    <a:lnTo>
                      <a:pt x="120" y="164"/>
                    </a:lnTo>
                    <a:lnTo>
                      <a:pt x="0" y="100"/>
                    </a:lnTo>
                    <a:lnTo>
                      <a:pt x="0" y="0"/>
                    </a:lnTo>
                    <a:lnTo>
                      <a:pt x="116" y="5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765E2F"/>
                  </a:gs>
                  <a:gs pos="100000">
                    <a:srgbClr val="FFCC66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91" name="Freeform 117"/>
              <p:cNvSpPr>
                <a:spLocks/>
              </p:cNvSpPr>
              <p:nvPr/>
            </p:nvSpPr>
            <p:spPr bwMode="auto">
              <a:xfrm>
                <a:off x="4408" y="3380"/>
                <a:ext cx="360" cy="288"/>
              </a:xfrm>
              <a:custGeom>
                <a:avLst/>
                <a:gdLst>
                  <a:gd name="T0" fmla="*/ 96 w 360"/>
                  <a:gd name="T1" fmla="*/ 288 h 288"/>
                  <a:gd name="T2" fmla="*/ 0 w 360"/>
                  <a:gd name="T3" fmla="*/ 236 h 288"/>
                  <a:gd name="T4" fmla="*/ 348 w 360"/>
                  <a:gd name="T5" fmla="*/ 0 h 288"/>
                  <a:gd name="T6" fmla="*/ 360 w 360"/>
                  <a:gd name="T7" fmla="*/ 112 h 288"/>
                  <a:gd name="T8" fmla="*/ 96 w 360"/>
                  <a:gd name="T9" fmla="*/ 288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60"/>
                  <a:gd name="T16" fmla="*/ 0 h 288"/>
                  <a:gd name="T17" fmla="*/ 360 w 360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60" h="288">
                    <a:moveTo>
                      <a:pt x="96" y="288"/>
                    </a:moveTo>
                    <a:lnTo>
                      <a:pt x="0" y="236"/>
                    </a:lnTo>
                    <a:lnTo>
                      <a:pt x="348" y="0"/>
                    </a:lnTo>
                    <a:lnTo>
                      <a:pt x="360" y="112"/>
                    </a:lnTo>
                    <a:lnTo>
                      <a:pt x="96" y="28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765E2F"/>
                  </a:gs>
                  <a:gs pos="50000">
                    <a:srgbClr val="FFCC66"/>
                  </a:gs>
                  <a:gs pos="100000">
                    <a:srgbClr val="765E2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92" name="Line 118"/>
              <p:cNvSpPr>
                <a:spLocks noChangeShapeType="1"/>
              </p:cNvSpPr>
              <p:nvPr/>
            </p:nvSpPr>
            <p:spPr bwMode="auto">
              <a:xfrm>
                <a:off x="4300" y="3831"/>
                <a:ext cx="458" cy="155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93" name="Line 119"/>
              <p:cNvSpPr>
                <a:spLocks noChangeShapeType="1"/>
              </p:cNvSpPr>
              <p:nvPr/>
            </p:nvSpPr>
            <p:spPr bwMode="auto">
              <a:xfrm>
                <a:off x="4756" y="3899"/>
                <a:ext cx="0" cy="87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94" name="Line 120"/>
              <p:cNvSpPr>
                <a:spLocks noChangeShapeType="1"/>
              </p:cNvSpPr>
              <p:nvPr/>
            </p:nvSpPr>
            <p:spPr bwMode="auto">
              <a:xfrm flipV="1">
                <a:off x="4758" y="3405"/>
                <a:ext cx="683" cy="50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95" name="Line 121"/>
              <p:cNvSpPr>
                <a:spLocks noChangeShapeType="1"/>
              </p:cNvSpPr>
              <p:nvPr/>
            </p:nvSpPr>
            <p:spPr bwMode="auto">
              <a:xfrm flipV="1">
                <a:off x="4484" y="3662"/>
                <a:ext cx="65" cy="4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96" name="Line 122"/>
              <p:cNvSpPr>
                <a:spLocks noChangeShapeType="1"/>
              </p:cNvSpPr>
              <p:nvPr/>
            </p:nvSpPr>
            <p:spPr bwMode="auto">
              <a:xfrm>
                <a:off x="4483" y="3806"/>
                <a:ext cx="273" cy="93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97" name="Freeform 123"/>
              <p:cNvSpPr>
                <a:spLocks/>
              </p:cNvSpPr>
              <p:nvPr/>
            </p:nvSpPr>
            <p:spPr bwMode="auto">
              <a:xfrm>
                <a:off x="4549" y="3666"/>
                <a:ext cx="1" cy="98"/>
              </a:xfrm>
              <a:custGeom>
                <a:avLst/>
                <a:gdLst>
                  <a:gd name="T0" fmla="*/ 0 w 1"/>
                  <a:gd name="T1" fmla="*/ 0 h 265"/>
                  <a:gd name="T2" fmla="*/ 0 w 1"/>
                  <a:gd name="T3" fmla="*/ 0 h 265"/>
                  <a:gd name="T4" fmla="*/ 0 60000 65536"/>
                  <a:gd name="T5" fmla="*/ 0 60000 65536"/>
                  <a:gd name="T6" fmla="*/ 0 w 1"/>
                  <a:gd name="T7" fmla="*/ 0 h 265"/>
                  <a:gd name="T8" fmla="*/ 1 w 1"/>
                  <a:gd name="T9" fmla="*/ 265 h 26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265">
                    <a:moveTo>
                      <a:pt x="0" y="0"/>
                    </a:moveTo>
                    <a:lnTo>
                      <a:pt x="0" y="265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98" name="Freeform 124"/>
              <p:cNvSpPr>
                <a:spLocks/>
              </p:cNvSpPr>
              <p:nvPr/>
            </p:nvSpPr>
            <p:spPr bwMode="auto">
              <a:xfrm>
                <a:off x="4298" y="3651"/>
                <a:ext cx="184" cy="58"/>
              </a:xfrm>
              <a:custGeom>
                <a:avLst/>
                <a:gdLst>
                  <a:gd name="T0" fmla="*/ 0 w 630"/>
                  <a:gd name="T1" fmla="*/ 0 h 156"/>
                  <a:gd name="T2" fmla="*/ 0 w 630"/>
                  <a:gd name="T3" fmla="*/ 0 h 156"/>
                  <a:gd name="T4" fmla="*/ 0 60000 65536"/>
                  <a:gd name="T5" fmla="*/ 0 60000 65536"/>
                  <a:gd name="T6" fmla="*/ 0 w 630"/>
                  <a:gd name="T7" fmla="*/ 0 h 156"/>
                  <a:gd name="T8" fmla="*/ 630 w 630"/>
                  <a:gd name="T9" fmla="*/ 156 h 15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630" h="156">
                    <a:moveTo>
                      <a:pt x="0" y="0"/>
                    </a:moveTo>
                    <a:lnTo>
                      <a:pt x="630" y="156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99" name="Freeform 125"/>
              <p:cNvSpPr>
                <a:spLocks/>
              </p:cNvSpPr>
              <p:nvPr/>
            </p:nvSpPr>
            <p:spPr bwMode="auto">
              <a:xfrm>
                <a:off x="5164" y="3214"/>
                <a:ext cx="1" cy="98"/>
              </a:xfrm>
              <a:custGeom>
                <a:avLst/>
                <a:gdLst>
                  <a:gd name="T0" fmla="*/ 0 w 1"/>
                  <a:gd name="T1" fmla="*/ 0 h 265"/>
                  <a:gd name="T2" fmla="*/ 0 w 1"/>
                  <a:gd name="T3" fmla="*/ 0 h 265"/>
                  <a:gd name="T4" fmla="*/ 0 60000 65536"/>
                  <a:gd name="T5" fmla="*/ 0 60000 65536"/>
                  <a:gd name="T6" fmla="*/ 0 w 1"/>
                  <a:gd name="T7" fmla="*/ 0 h 265"/>
                  <a:gd name="T8" fmla="*/ 1 w 1"/>
                  <a:gd name="T9" fmla="*/ 265 h 26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265">
                    <a:moveTo>
                      <a:pt x="0" y="0"/>
                    </a:moveTo>
                    <a:lnTo>
                      <a:pt x="0" y="265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00" name="Line 126"/>
              <p:cNvSpPr>
                <a:spLocks noChangeShapeType="1"/>
              </p:cNvSpPr>
              <p:nvPr/>
            </p:nvSpPr>
            <p:spPr bwMode="auto">
              <a:xfrm flipV="1">
                <a:off x="4481" y="3761"/>
                <a:ext cx="66" cy="47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01" name="Line 127"/>
              <p:cNvSpPr>
                <a:spLocks noChangeShapeType="1"/>
              </p:cNvSpPr>
              <p:nvPr/>
            </p:nvSpPr>
            <p:spPr bwMode="auto">
              <a:xfrm flipV="1">
                <a:off x="5094" y="3211"/>
                <a:ext cx="66" cy="4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02" name="Freeform 128"/>
              <p:cNvSpPr>
                <a:spLocks/>
              </p:cNvSpPr>
              <p:nvPr/>
            </p:nvSpPr>
            <p:spPr bwMode="auto">
              <a:xfrm>
                <a:off x="4995" y="3223"/>
                <a:ext cx="1" cy="98"/>
              </a:xfrm>
              <a:custGeom>
                <a:avLst/>
                <a:gdLst>
                  <a:gd name="T0" fmla="*/ 0 w 1"/>
                  <a:gd name="T1" fmla="*/ 0 h 265"/>
                  <a:gd name="T2" fmla="*/ 0 w 1"/>
                  <a:gd name="T3" fmla="*/ 0 h 265"/>
                  <a:gd name="T4" fmla="*/ 0 60000 65536"/>
                  <a:gd name="T5" fmla="*/ 0 60000 65536"/>
                  <a:gd name="T6" fmla="*/ 0 w 1"/>
                  <a:gd name="T7" fmla="*/ 0 h 265"/>
                  <a:gd name="T8" fmla="*/ 1 w 1"/>
                  <a:gd name="T9" fmla="*/ 265 h 26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265">
                    <a:moveTo>
                      <a:pt x="0" y="0"/>
                    </a:moveTo>
                    <a:lnTo>
                      <a:pt x="0" y="265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03" name="Line 129"/>
              <p:cNvSpPr>
                <a:spLocks noChangeShapeType="1"/>
              </p:cNvSpPr>
              <p:nvPr/>
            </p:nvSpPr>
            <p:spPr bwMode="auto">
              <a:xfrm flipH="1">
                <a:off x="5098" y="3305"/>
                <a:ext cx="67" cy="49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04" name="Freeform 130"/>
              <p:cNvSpPr>
                <a:spLocks/>
              </p:cNvSpPr>
              <p:nvPr/>
            </p:nvSpPr>
            <p:spPr bwMode="auto">
              <a:xfrm>
                <a:off x="4288" y="3140"/>
                <a:ext cx="892" cy="572"/>
              </a:xfrm>
              <a:custGeom>
                <a:avLst/>
                <a:gdLst>
                  <a:gd name="T0" fmla="*/ 192 w 892"/>
                  <a:gd name="T1" fmla="*/ 572 h 572"/>
                  <a:gd name="T2" fmla="*/ 0 w 892"/>
                  <a:gd name="T3" fmla="*/ 508 h 572"/>
                  <a:gd name="T4" fmla="*/ 696 w 892"/>
                  <a:gd name="T5" fmla="*/ 0 h 572"/>
                  <a:gd name="T6" fmla="*/ 892 w 892"/>
                  <a:gd name="T7" fmla="*/ 68 h 572"/>
                  <a:gd name="T8" fmla="*/ 808 w 892"/>
                  <a:gd name="T9" fmla="*/ 128 h 572"/>
                  <a:gd name="T10" fmla="*/ 700 w 892"/>
                  <a:gd name="T11" fmla="*/ 84 h 572"/>
                  <a:gd name="T12" fmla="*/ 156 w 892"/>
                  <a:gd name="T13" fmla="*/ 480 h 572"/>
                  <a:gd name="T14" fmla="*/ 272 w 892"/>
                  <a:gd name="T15" fmla="*/ 524 h 572"/>
                  <a:gd name="T16" fmla="*/ 192 w 892"/>
                  <a:gd name="T17" fmla="*/ 572 h 57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92"/>
                  <a:gd name="T28" fmla="*/ 0 h 572"/>
                  <a:gd name="T29" fmla="*/ 892 w 892"/>
                  <a:gd name="T30" fmla="*/ 572 h 572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92" h="572">
                    <a:moveTo>
                      <a:pt x="192" y="572"/>
                    </a:moveTo>
                    <a:lnTo>
                      <a:pt x="0" y="508"/>
                    </a:lnTo>
                    <a:lnTo>
                      <a:pt x="696" y="0"/>
                    </a:lnTo>
                    <a:lnTo>
                      <a:pt x="892" y="68"/>
                    </a:lnTo>
                    <a:lnTo>
                      <a:pt x="808" y="128"/>
                    </a:lnTo>
                    <a:lnTo>
                      <a:pt x="700" y="84"/>
                    </a:lnTo>
                    <a:lnTo>
                      <a:pt x="156" y="480"/>
                    </a:lnTo>
                    <a:lnTo>
                      <a:pt x="272" y="524"/>
                    </a:lnTo>
                    <a:lnTo>
                      <a:pt x="192" y="57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C64F9E"/>
                  </a:gs>
                  <a:gs pos="100000">
                    <a:srgbClr val="FF66CC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05" name="Freeform 131"/>
              <p:cNvSpPr>
                <a:spLocks/>
              </p:cNvSpPr>
              <p:nvPr/>
            </p:nvSpPr>
            <p:spPr bwMode="auto">
              <a:xfrm>
                <a:off x="4476" y="3664"/>
                <a:ext cx="84" cy="156"/>
              </a:xfrm>
              <a:custGeom>
                <a:avLst/>
                <a:gdLst>
                  <a:gd name="T0" fmla="*/ 0 w 84"/>
                  <a:gd name="T1" fmla="*/ 48 h 156"/>
                  <a:gd name="T2" fmla="*/ 0 w 84"/>
                  <a:gd name="T3" fmla="*/ 156 h 156"/>
                  <a:gd name="T4" fmla="*/ 84 w 84"/>
                  <a:gd name="T5" fmla="*/ 104 h 156"/>
                  <a:gd name="T6" fmla="*/ 84 w 84"/>
                  <a:gd name="T7" fmla="*/ 0 h 156"/>
                  <a:gd name="T8" fmla="*/ 0 w 84"/>
                  <a:gd name="T9" fmla="*/ 48 h 1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84"/>
                  <a:gd name="T16" fmla="*/ 0 h 156"/>
                  <a:gd name="T17" fmla="*/ 84 w 84"/>
                  <a:gd name="T18" fmla="*/ 156 h 1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84" h="156">
                    <a:moveTo>
                      <a:pt x="0" y="48"/>
                    </a:moveTo>
                    <a:lnTo>
                      <a:pt x="0" y="156"/>
                    </a:lnTo>
                    <a:lnTo>
                      <a:pt x="84" y="104"/>
                    </a:lnTo>
                    <a:lnTo>
                      <a:pt x="84" y="0"/>
                    </a:lnTo>
                    <a:lnTo>
                      <a:pt x="0" y="48"/>
                    </a:lnTo>
                    <a:close/>
                  </a:path>
                </a:pathLst>
              </a:custGeom>
              <a:solidFill>
                <a:srgbClr val="FF66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06" name="Freeform 132"/>
              <p:cNvSpPr>
                <a:spLocks/>
              </p:cNvSpPr>
              <p:nvPr/>
            </p:nvSpPr>
            <p:spPr bwMode="auto">
              <a:xfrm>
                <a:off x="5096" y="3208"/>
                <a:ext cx="84" cy="156"/>
              </a:xfrm>
              <a:custGeom>
                <a:avLst/>
                <a:gdLst>
                  <a:gd name="T0" fmla="*/ 0 w 84"/>
                  <a:gd name="T1" fmla="*/ 56 h 156"/>
                  <a:gd name="T2" fmla="*/ 0 w 84"/>
                  <a:gd name="T3" fmla="*/ 156 h 156"/>
                  <a:gd name="T4" fmla="*/ 84 w 84"/>
                  <a:gd name="T5" fmla="*/ 100 h 156"/>
                  <a:gd name="T6" fmla="*/ 84 w 84"/>
                  <a:gd name="T7" fmla="*/ 0 h 156"/>
                  <a:gd name="T8" fmla="*/ 0 w 84"/>
                  <a:gd name="T9" fmla="*/ 56 h 1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84"/>
                  <a:gd name="T16" fmla="*/ 0 h 156"/>
                  <a:gd name="T17" fmla="*/ 84 w 84"/>
                  <a:gd name="T18" fmla="*/ 156 h 1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84" h="156">
                    <a:moveTo>
                      <a:pt x="0" y="56"/>
                    </a:moveTo>
                    <a:lnTo>
                      <a:pt x="0" y="156"/>
                    </a:lnTo>
                    <a:lnTo>
                      <a:pt x="84" y="100"/>
                    </a:lnTo>
                    <a:lnTo>
                      <a:pt x="84" y="0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FF66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07" name="Freeform 133"/>
              <p:cNvSpPr>
                <a:spLocks/>
              </p:cNvSpPr>
              <p:nvPr/>
            </p:nvSpPr>
            <p:spPr bwMode="auto">
              <a:xfrm>
                <a:off x="4292" y="3640"/>
                <a:ext cx="468" cy="356"/>
              </a:xfrm>
              <a:custGeom>
                <a:avLst/>
                <a:gdLst>
                  <a:gd name="T0" fmla="*/ 0 w 468"/>
                  <a:gd name="T1" fmla="*/ 0 h 356"/>
                  <a:gd name="T2" fmla="*/ 0 w 468"/>
                  <a:gd name="T3" fmla="*/ 200 h 356"/>
                  <a:gd name="T4" fmla="*/ 468 w 468"/>
                  <a:gd name="T5" fmla="*/ 356 h 356"/>
                  <a:gd name="T6" fmla="*/ 468 w 468"/>
                  <a:gd name="T7" fmla="*/ 256 h 356"/>
                  <a:gd name="T8" fmla="*/ 188 w 468"/>
                  <a:gd name="T9" fmla="*/ 164 h 356"/>
                  <a:gd name="T10" fmla="*/ 188 w 468"/>
                  <a:gd name="T11" fmla="*/ 76 h 356"/>
                  <a:gd name="T12" fmla="*/ 0 w 468"/>
                  <a:gd name="T13" fmla="*/ 0 h 35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468"/>
                  <a:gd name="T22" fmla="*/ 0 h 356"/>
                  <a:gd name="T23" fmla="*/ 468 w 468"/>
                  <a:gd name="T24" fmla="*/ 356 h 35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468" h="356">
                    <a:moveTo>
                      <a:pt x="0" y="0"/>
                    </a:moveTo>
                    <a:lnTo>
                      <a:pt x="0" y="200"/>
                    </a:lnTo>
                    <a:lnTo>
                      <a:pt x="468" y="356"/>
                    </a:lnTo>
                    <a:lnTo>
                      <a:pt x="468" y="256"/>
                    </a:lnTo>
                    <a:lnTo>
                      <a:pt x="188" y="164"/>
                    </a:lnTo>
                    <a:lnTo>
                      <a:pt x="188" y="76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7A0000"/>
                  </a:gs>
                  <a:gs pos="100000">
                    <a:srgbClr val="99000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08" name="Freeform 134"/>
              <p:cNvSpPr>
                <a:spLocks/>
              </p:cNvSpPr>
              <p:nvPr/>
            </p:nvSpPr>
            <p:spPr bwMode="auto">
              <a:xfrm>
                <a:off x="4484" y="3304"/>
                <a:ext cx="968" cy="596"/>
              </a:xfrm>
              <a:custGeom>
                <a:avLst/>
                <a:gdLst>
                  <a:gd name="T0" fmla="*/ 280 w 968"/>
                  <a:gd name="T1" fmla="*/ 596 h 596"/>
                  <a:gd name="T2" fmla="*/ 0 w 968"/>
                  <a:gd name="T3" fmla="*/ 500 h 596"/>
                  <a:gd name="T4" fmla="*/ 76 w 968"/>
                  <a:gd name="T5" fmla="*/ 456 h 596"/>
                  <a:gd name="T6" fmla="*/ 76 w 968"/>
                  <a:gd name="T7" fmla="*/ 364 h 596"/>
                  <a:gd name="T8" fmla="*/ 36 w 968"/>
                  <a:gd name="T9" fmla="*/ 348 h 596"/>
                  <a:gd name="T10" fmla="*/ 516 w 968"/>
                  <a:gd name="T11" fmla="*/ 12 h 596"/>
                  <a:gd name="T12" fmla="*/ 616 w 968"/>
                  <a:gd name="T13" fmla="*/ 60 h 596"/>
                  <a:gd name="T14" fmla="*/ 700 w 968"/>
                  <a:gd name="T15" fmla="*/ 0 h 596"/>
                  <a:gd name="T16" fmla="*/ 968 w 968"/>
                  <a:gd name="T17" fmla="*/ 96 h 596"/>
                  <a:gd name="T18" fmla="*/ 280 w 968"/>
                  <a:gd name="T19" fmla="*/ 596 h 59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968"/>
                  <a:gd name="T31" fmla="*/ 0 h 596"/>
                  <a:gd name="T32" fmla="*/ 968 w 968"/>
                  <a:gd name="T33" fmla="*/ 596 h 59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968" h="596">
                    <a:moveTo>
                      <a:pt x="280" y="596"/>
                    </a:moveTo>
                    <a:lnTo>
                      <a:pt x="0" y="500"/>
                    </a:lnTo>
                    <a:lnTo>
                      <a:pt x="76" y="456"/>
                    </a:lnTo>
                    <a:lnTo>
                      <a:pt x="76" y="364"/>
                    </a:lnTo>
                    <a:lnTo>
                      <a:pt x="36" y="348"/>
                    </a:lnTo>
                    <a:lnTo>
                      <a:pt x="516" y="12"/>
                    </a:lnTo>
                    <a:lnTo>
                      <a:pt x="616" y="60"/>
                    </a:lnTo>
                    <a:lnTo>
                      <a:pt x="700" y="0"/>
                    </a:lnTo>
                    <a:lnTo>
                      <a:pt x="968" y="96"/>
                    </a:lnTo>
                    <a:lnTo>
                      <a:pt x="280" y="59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00"/>
                  </a:gs>
                  <a:gs pos="100000">
                    <a:srgbClr val="AEAE00"/>
                  </a:gs>
                </a:gsLst>
                <a:path path="rect">
                  <a:fillToRect l="100000" t="100000"/>
                </a:path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409" name="AutoShape 135"/>
              <p:cNvSpPr>
                <a:spLocks noChangeArrowheads="1"/>
              </p:cNvSpPr>
              <p:nvPr/>
            </p:nvSpPr>
            <p:spPr bwMode="auto">
              <a:xfrm>
                <a:off x="4743" y="3204"/>
                <a:ext cx="295" cy="427"/>
              </a:xfrm>
              <a:prstGeom prst="can">
                <a:avLst>
                  <a:gd name="adj" fmla="val 56665"/>
                </a:avLst>
              </a:prstGeom>
              <a:gradFill rotWithShape="0">
                <a:gsLst>
                  <a:gs pos="0">
                    <a:srgbClr val="762F00"/>
                  </a:gs>
                  <a:gs pos="50000">
                    <a:srgbClr val="FF6600"/>
                  </a:gs>
                  <a:gs pos="100000">
                    <a:srgbClr val="762F0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4410" name="Oval 136"/>
              <p:cNvSpPr>
                <a:spLocks noChangeArrowheads="1"/>
              </p:cNvSpPr>
              <p:nvPr/>
            </p:nvSpPr>
            <p:spPr bwMode="auto">
              <a:xfrm>
                <a:off x="4789" y="3251"/>
                <a:ext cx="195" cy="68"/>
              </a:xfrm>
              <a:prstGeom prst="ellipse">
                <a:avLst/>
              </a:prstGeom>
              <a:gradFill rotWithShape="0">
                <a:gsLst>
                  <a:gs pos="0">
                    <a:srgbClr val="765E2F"/>
                  </a:gs>
                  <a:gs pos="50000">
                    <a:srgbClr val="FFCC66"/>
                  </a:gs>
                  <a:gs pos="100000">
                    <a:srgbClr val="765E2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4411" name="Freeform 137"/>
              <p:cNvSpPr>
                <a:spLocks/>
              </p:cNvSpPr>
              <p:nvPr/>
            </p:nvSpPr>
            <p:spPr bwMode="auto">
              <a:xfrm>
                <a:off x="4760" y="3396"/>
                <a:ext cx="688" cy="604"/>
              </a:xfrm>
              <a:custGeom>
                <a:avLst/>
                <a:gdLst>
                  <a:gd name="T0" fmla="*/ 0 w 688"/>
                  <a:gd name="T1" fmla="*/ 496 h 604"/>
                  <a:gd name="T2" fmla="*/ 0 w 688"/>
                  <a:gd name="T3" fmla="*/ 604 h 604"/>
                  <a:gd name="T4" fmla="*/ 688 w 688"/>
                  <a:gd name="T5" fmla="*/ 96 h 604"/>
                  <a:gd name="T6" fmla="*/ 688 w 688"/>
                  <a:gd name="T7" fmla="*/ 0 h 604"/>
                  <a:gd name="T8" fmla="*/ 0 w 688"/>
                  <a:gd name="T9" fmla="*/ 496 h 60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88"/>
                  <a:gd name="T16" fmla="*/ 0 h 604"/>
                  <a:gd name="T17" fmla="*/ 688 w 688"/>
                  <a:gd name="T18" fmla="*/ 604 h 60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88" h="604">
                    <a:moveTo>
                      <a:pt x="0" y="496"/>
                    </a:moveTo>
                    <a:lnTo>
                      <a:pt x="0" y="604"/>
                    </a:lnTo>
                    <a:lnTo>
                      <a:pt x="688" y="96"/>
                    </a:lnTo>
                    <a:lnTo>
                      <a:pt x="688" y="0"/>
                    </a:lnTo>
                    <a:lnTo>
                      <a:pt x="0" y="49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762F00"/>
                  </a:gs>
                  <a:gs pos="50000">
                    <a:srgbClr val="FF6600"/>
                  </a:gs>
                  <a:gs pos="100000">
                    <a:srgbClr val="762F0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grpSp>
          <p:nvGrpSpPr>
            <p:cNvPr id="14348" name="Group 138"/>
            <p:cNvGrpSpPr>
              <a:grpSpLocks/>
            </p:cNvGrpSpPr>
            <p:nvPr/>
          </p:nvGrpSpPr>
          <p:grpSpPr bwMode="auto">
            <a:xfrm>
              <a:off x="4090" y="1736"/>
              <a:ext cx="1419" cy="1337"/>
              <a:chOff x="4090" y="1736"/>
              <a:chExt cx="1419" cy="1337"/>
            </a:xfrm>
          </p:grpSpPr>
          <p:sp>
            <p:nvSpPr>
              <p:cNvPr id="14349" name="Rectangle 139"/>
              <p:cNvSpPr>
                <a:spLocks noChangeArrowheads="1"/>
              </p:cNvSpPr>
              <p:nvPr/>
            </p:nvSpPr>
            <p:spPr bwMode="auto">
              <a:xfrm>
                <a:off x="4709" y="1991"/>
                <a:ext cx="206" cy="385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4350" name="Freeform 140"/>
              <p:cNvSpPr>
                <a:spLocks/>
              </p:cNvSpPr>
              <p:nvPr/>
            </p:nvSpPr>
            <p:spPr bwMode="auto">
              <a:xfrm>
                <a:off x="4648" y="2307"/>
                <a:ext cx="65" cy="69"/>
              </a:xfrm>
              <a:custGeom>
                <a:avLst/>
                <a:gdLst>
                  <a:gd name="T0" fmla="*/ 0 w 65"/>
                  <a:gd name="T1" fmla="*/ 69 h 69"/>
                  <a:gd name="T2" fmla="*/ 65 w 65"/>
                  <a:gd name="T3" fmla="*/ 0 h 69"/>
                  <a:gd name="T4" fmla="*/ 0 60000 65536"/>
                  <a:gd name="T5" fmla="*/ 0 60000 65536"/>
                  <a:gd name="T6" fmla="*/ 0 w 65"/>
                  <a:gd name="T7" fmla="*/ 0 h 69"/>
                  <a:gd name="T8" fmla="*/ 65 w 65"/>
                  <a:gd name="T9" fmla="*/ 69 h 69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65" h="69">
                    <a:moveTo>
                      <a:pt x="0" y="69"/>
                    </a:moveTo>
                    <a:lnTo>
                      <a:pt x="65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51" name="Freeform 141"/>
              <p:cNvSpPr>
                <a:spLocks/>
              </p:cNvSpPr>
              <p:nvPr/>
            </p:nvSpPr>
            <p:spPr bwMode="auto">
              <a:xfrm>
                <a:off x="4356" y="2205"/>
                <a:ext cx="111" cy="1"/>
              </a:xfrm>
              <a:custGeom>
                <a:avLst/>
                <a:gdLst>
                  <a:gd name="T0" fmla="*/ 0 w 111"/>
                  <a:gd name="T1" fmla="*/ 1 h 1"/>
                  <a:gd name="T2" fmla="*/ 111 w 111"/>
                  <a:gd name="T3" fmla="*/ 0 h 1"/>
                  <a:gd name="T4" fmla="*/ 0 60000 65536"/>
                  <a:gd name="T5" fmla="*/ 0 60000 65536"/>
                  <a:gd name="T6" fmla="*/ 0 w 111"/>
                  <a:gd name="T7" fmla="*/ 0 h 1"/>
                  <a:gd name="T8" fmla="*/ 111 w 111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11" h="1">
                    <a:moveTo>
                      <a:pt x="0" y="1"/>
                    </a:moveTo>
                    <a:lnTo>
                      <a:pt x="111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52" name="Freeform 142"/>
              <p:cNvSpPr>
                <a:spLocks/>
              </p:cNvSpPr>
              <p:nvPr/>
            </p:nvSpPr>
            <p:spPr bwMode="auto">
              <a:xfrm>
                <a:off x="4360" y="2376"/>
                <a:ext cx="901" cy="0"/>
              </a:xfrm>
              <a:custGeom>
                <a:avLst/>
                <a:gdLst>
                  <a:gd name="T0" fmla="*/ 0 w 1396"/>
                  <a:gd name="T1" fmla="*/ 0 h 1"/>
                  <a:gd name="T2" fmla="*/ 1 w 1396"/>
                  <a:gd name="T3" fmla="*/ 0 h 1"/>
                  <a:gd name="T4" fmla="*/ 0 60000 65536"/>
                  <a:gd name="T5" fmla="*/ 0 60000 65536"/>
                  <a:gd name="T6" fmla="*/ 0 w 1396"/>
                  <a:gd name="T7" fmla="*/ 0 h 1"/>
                  <a:gd name="T8" fmla="*/ 1396 w 1396"/>
                  <a:gd name="T9" fmla="*/ 0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396" h="1">
                    <a:moveTo>
                      <a:pt x="0" y="0"/>
                    </a:moveTo>
                    <a:lnTo>
                      <a:pt x="1396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53" name="Freeform 143"/>
              <p:cNvSpPr>
                <a:spLocks/>
              </p:cNvSpPr>
              <p:nvPr/>
            </p:nvSpPr>
            <p:spPr bwMode="auto">
              <a:xfrm>
                <a:off x="4362" y="2199"/>
                <a:ext cx="1" cy="186"/>
              </a:xfrm>
              <a:custGeom>
                <a:avLst/>
                <a:gdLst>
                  <a:gd name="T0" fmla="*/ 0 w 1"/>
                  <a:gd name="T1" fmla="*/ 186 h 186"/>
                  <a:gd name="T2" fmla="*/ 0 w 1"/>
                  <a:gd name="T3" fmla="*/ 0 h 186"/>
                  <a:gd name="T4" fmla="*/ 0 60000 65536"/>
                  <a:gd name="T5" fmla="*/ 0 60000 65536"/>
                  <a:gd name="T6" fmla="*/ 0 w 1"/>
                  <a:gd name="T7" fmla="*/ 0 h 186"/>
                  <a:gd name="T8" fmla="*/ 1 w 1"/>
                  <a:gd name="T9" fmla="*/ 186 h 18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186">
                    <a:moveTo>
                      <a:pt x="0" y="186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54" name="Freeform 144"/>
              <p:cNvSpPr>
                <a:spLocks/>
              </p:cNvSpPr>
              <p:nvPr/>
            </p:nvSpPr>
            <p:spPr bwMode="auto">
              <a:xfrm>
                <a:off x="5256" y="2202"/>
                <a:ext cx="1" cy="174"/>
              </a:xfrm>
              <a:custGeom>
                <a:avLst/>
                <a:gdLst>
                  <a:gd name="T0" fmla="*/ 1 w 1"/>
                  <a:gd name="T1" fmla="*/ 174 h 174"/>
                  <a:gd name="T2" fmla="*/ 0 w 1"/>
                  <a:gd name="T3" fmla="*/ 0 h 174"/>
                  <a:gd name="T4" fmla="*/ 0 60000 65536"/>
                  <a:gd name="T5" fmla="*/ 0 60000 65536"/>
                  <a:gd name="T6" fmla="*/ 0 w 1"/>
                  <a:gd name="T7" fmla="*/ 0 h 174"/>
                  <a:gd name="T8" fmla="*/ 1 w 1"/>
                  <a:gd name="T9" fmla="*/ 174 h 174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174">
                    <a:moveTo>
                      <a:pt x="1" y="174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55" name="Freeform 145"/>
              <p:cNvSpPr>
                <a:spLocks/>
              </p:cNvSpPr>
              <p:nvPr/>
            </p:nvSpPr>
            <p:spPr bwMode="auto">
              <a:xfrm>
                <a:off x="5153" y="2200"/>
                <a:ext cx="115" cy="1"/>
              </a:xfrm>
              <a:custGeom>
                <a:avLst/>
                <a:gdLst>
                  <a:gd name="T0" fmla="*/ 1 w 178"/>
                  <a:gd name="T1" fmla="*/ 0 h 1"/>
                  <a:gd name="T2" fmla="*/ 0 w 178"/>
                  <a:gd name="T3" fmla="*/ 0 h 1"/>
                  <a:gd name="T4" fmla="*/ 0 60000 65536"/>
                  <a:gd name="T5" fmla="*/ 0 60000 65536"/>
                  <a:gd name="T6" fmla="*/ 0 w 178"/>
                  <a:gd name="T7" fmla="*/ 0 h 1"/>
                  <a:gd name="T8" fmla="*/ 178 w 178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78" h="1">
                    <a:moveTo>
                      <a:pt x="178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56" name="Line 146"/>
              <p:cNvSpPr>
                <a:spLocks noChangeShapeType="1"/>
              </p:cNvSpPr>
              <p:nvPr/>
            </p:nvSpPr>
            <p:spPr bwMode="auto">
              <a:xfrm flipV="1">
                <a:off x="4462" y="2206"/>
                <a:ext cx="0" cy="8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57" name="Freeform 147"/>
              <p:cNvSpPr>
                <a:spLocks/>
              </p:cNvSpPr>
              <p:nvPr/>
            </p:nvSpPr>
            <p:spPr bwMode="auto">
              <a:xfrm>
                <a:off x="4360" y="2294"/>
                <a:ext cx="290" cy="1"/>
              </a:xfrm>
              <a:custGeom>
                <a:avLst/>
                <a:gdLst>
                  <a:gd name="T0" fmla="*/ 0 w 290"/>
                  <a:gd name="T1" fmla="*/ 0 h 1"/>
                  <a:gd name="T2" fmla="*/ 290 w 290"/>
                  <a:gd name="T3" fmla="*/ 1 h 1"/>
                  <a:gd name="T4" fmla="*/ 0 60000 65536"/>
                  <a:gd name="T5" fmla="*/ 0 60000 65536"/>
                  <a:gd name="T6" fmla="*/ 0 w 290"/>
                  <a:gd name="T7" fmla="*/ 0 h 1"/>
                  <a:gd name="T8" fmla="*/ 290 w 290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90" h="1">
                    <a:moveTo>
                      <a:pt x="0" y="0"/>
                    </a:moveTo>
                    <a:lnTo>
                      <a:pt x="290" y="1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58" name="Freeform 148"/>
              <p:cNvSpPr>
                <a:spLocks/>
              </p:cNvSpPr>
              <p:nvPr/>
            </p:nvSpPr>
            <p:spPr bwMode="auto">
              <a:xfrm>
                <a:off x="4646" y="1985"/>
                <a:ext cx="1" cy="313"/>
              </a:xfrm>
              <a:custGeom>
                <a:avLst/>
                <a:gdLst>
                  <a:gd name="T0" fmla="*/ 1 w 1"/>
                  <a:gd name="T1" fmla="*/ 313 h 313"/>
                  <a:gd name="T2" fmla="*/ 0 w 1"/>
                  <a:gd name="T3" fmla="*/ 0 h 313"/>
                  <a:gd name="T4" fmla="*/ 0 60000 65536"/>
                  <a:gd name="T5" fmla="*/ 0 60000 65536"/>
                  <a:gd name="T6" fmla="*/ 0 w 1"/>
                  <a:gd name="T7" fmla="*/ 0 h 313"/>
                  <a:gd name="T8" fmla="*/ 1 w 1"/>
                  <a:gd name="T9" fmla="*/ 313 h 31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313">
                    <a:moveTo>
                      <a:pt x="1" y="313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59" name="Freeform 149"/>
              <p:cNvSpPr>
                <a:spLocks/>
              </p:cNvSpPr>
              <p:nvPr/>
            </p:nvSpPr>
            <p:spPr bwMode="auto">
              <a:xfrm>
                <a:off x="4648" y="1991"/>
                <a:ext cx="342" cy="1"/>
              </a:xfrm>
              <a:custGeom>
                <a:avLst/>
                <a:gdLst>
                  <a:gd name="T0" fmla="*/ 0 w 342"/>
                  <a:gd name="T1" fmla="*/ 1 h 1"/>
                  <a:gd name="T2" fmla="*/ 342 w 342"/>
                  <a:gd name="T3" fmla="*/ 0 h 1"/>
                  <a:gd name="T4" fmla="*/ 0 60000 65536"/>
                  <a:gd name="T5" fmla="*/ 0 60000 65536"/>
                  <a:gd name="T6" fmla="*/ 0 w 342"/>
                  <a:gd name="T7" fmla="*/ 0 h 1"/>
                  <a:gd name="T8" fmla="*/ 342 w 342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42" h="1">
                    <a:moveTo>
                      <a:pt x="0" y="1"/>
                    </a:moveTo>
                    <a:lnTo>
                      <a:pt x="342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60" name="Freeform 150"/>
              <p:cNvSpPr>
                <a:spLocks/>
              </p:cNvSpPr>
              <p:nvPr/>
            </p:nvSpPr>
            <p:spPr bwMode="auto">
              <a:xfrm>
                <a:off x="4986" y="2294"/>
                <a:ext cx="271" cy="1"/>
              </a:xfrm>
              <a:custGeom>
                <a:avLst/>
                <a:gdLst>
                  <a:gd name="T0" fmla="*/ 271 w 271"/>
                  <a:gd name="T1" fmla="*/ 0 h 1"/>
                  <a:gd name="T2" fmla="*/ 0 w 271"/>
                  <a:gd name="T3" fmla="*/ 1 h 1"/>
                  <a:gd name="T4" fmla="*/ 0 60000 65536"/>
                  <a:gd name="T5" fmla="*/ 0 60000 65536"/>
                  <a:gd name="T6" fmla="*/ 0 w 271"/>
                  <a:gd name="T7" fmla="*/ 0 h 1"/>
                  <a:gd name="T8" fmla="*/ 271 w 271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71" h="1">
                    <a:moveTo>
                      <a:pt x="271" y="0"/>
                    </a:moveTo>
                    <a:lnTo>
                      <a:pt x="0" y="1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61" name="Freeform 151"/>
              <p:cNvSpPr>
                <a:spLocks/>
              </p:cNvSpPr>
              <p:nvPr/>
            </p:nvSpPr>
            <p:spPr bwMode="auto">
              <a:xfrm>
                <a:off x="4978" y="1989"/>
                <a:ext cx="1" cy="311"/>
              </a:xfrm>
              <a:custGeom>
                <a:avLst/>
                <a:gdLst>
                  <a:gd name="T0" fmla="*/ 0 w 1"/>
                  <a:gd name="T1" fmla="*/ 311 h 311"/>
                  <a:gd name="T2" fmla="*/ 0 w 1"/>
                  <a:gd name="T3" fmla="*/ 0 h 311"/>
                  <a:gd name="T4" fmla="*/ 0 60000 65536"/>
                  <a:gd name="T5" fmla="*/ 0 60000 65536"/>
                  <a:gd name="T6" fmla="*/ 0 w 1"/>
                  <a:gd name="T7" fmla="*/ 0 h 311"/>
                  <a:gd name="T8" fmla="*/ 1 w 1"/>
                  <a:gd name="T9" fmla="*/ 311 h 31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311">
                    <a:moveTo>
                      <a:pt x="0" y="311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62" name="Freeform 152"/>
              <p:cNvSpPr>
                <a:spLocks/>
              </p:cNvSpPr>
              <p:nvPr/>
            </p:nvSpPr>
            <p:spPr bwMode="auto">
              <a:xfrm>
                <a:off x="5160" y="2205"/>
                <a:ext cx="1" cy="89"/>
              </a:xfrm>
              <a:custGeom>
                <a:avLst/>
                <a:gdLst>
                  <a:gd name="T0" fmla="*/ 0 w 1"/>
                  <a:gd name="T1" fmla="*/ 0 h 285"/>
                  <a:gd name="T2" fmla="*/ 0 w 1"/>
                  <a:gd name="T3" fmla="*/ 0 h 285"/>
                  <a:gd name="T4" fmla="*/ 0 60000 65536"/>
                  <a:gd name="T5" fmla="*/ 0 60000 65536"/>
                  <a:gd name="T6" fmla="*/ 0 w 1"/>
                  <a:gd name="T7" fmla="*/ 0 h 285"/>
                  <a:gd name="T8" fmla="*/ 1 w 1"/>
                  <a:gd name="T9" fmla="*/ 285 h 28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285">
                    <a:moveTo>
                      <a:pt x="0" y="285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63" name="Text Box 153"/>
              <p:cNvSpPr txBox="1">
                <a:spLocks noChangeArrowheads="1"/>
              </p:cNvSpPr>
              <p:nvPr/>
            </p:nvSpPr>
            <p:spPr bwMode="auto">
              <a:xfrm>
                <a:off x="4570" y="1736"/>
                <a:ext cx="439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CN" sz="2000" i="1">
                    <a:latin typeface="宋体" panose="02010600030101010101" pitchFamily="2" charset="-122"/>
                  </a:rPr>
                  <a:t>C</a:t>
                </a:r>
                <a:r>
                  <a:rPr lang="zh-CN" altLang="en-US" sz="2000"/>
                  <a:t>－</a:t>
                </a:r>
                <a:r>
                  <a:rPr lang="en-US" altLang="zh-CN" sz="2000" i="1">
                    <a:latin typeface="宋体" panose="02010600030101010101" pitchFamily="2" charset="-122"/>
                  </a:rPr>
                  <a:t>C</a:t>
                </a:r>
                <a:endParaRPr lang="en-US" altLang="zh-CN" sz="2000"/>
              </a:p>
            </p:txBody>
          </p:sp>
          <p:sp>
            <p:nvSpPr>
              <p:cNvPr id="14364" name="Freeform 154"/>
              <p:cNvSpPr>
                <a:spLocks/>
              </p:cNvSpPr>
              <p:nvPr/>
            </p:nvSpPr>
            <p:spPr bwMode="auto">
              <a:xfrm>
                <a:off x="4813" y="1945"/>
                <a:ext cx="0" cy="457"/>
              </a:xfrm>
              <a:custGeom>
                <a:avLst/>
                <a:gdLst>
                  <a:gd name="T0" fmla="*/ 0 w 1"/>
                  <a:gd name="T1" fmla="*/ 0 h 1021"/>
                  <a:gd name="T2" fmla="*/ 0 w 1"/>
                  <a:gd name="T3" fmla="*/ 0 h 1021"/>
                  <a:gd name="T4" fmla="*/ 0 60000 65536"/>
                  <a:gd name="T5" fmla="*/ 0 60000 65536"/>
                  <a:gd name="T6" fmla="*/ 0 w 1"/>
                  <a:gd name="T7" fmla="*/ 0 h 1021"/>
                  <a:gd name="T8" fmla="*/ 0 w 1"/>
                  <a:gd name="T9" fmla="*/ 1021 h 102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1021">
                    <a:moveTo>
                      <a:pt x="0" y="1021"/>
                    </a:moveTo>
                    <a:lnTo>
                      <a:pt x="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65" name="Freeform 155"/>
              <p:cNvSpPr>
                <a:spLocks/>
              </p:cNvSpPr>
              <p:nvPr/>
            </p:nvSpPr>
            <p:spPr bwMode="auto">
              <a:xfrm>
                <a:off x="4557" y="2217"/>
                <a:ext cx="153" cy="155"/>
              </a:xfrm>
              <a:custGeom>
                <a:avLst/>
                <a:gdLst>
                  <a:gd name="T0" fmla="*/ 0 w 153"/>
                  <a:gd name="T1" fmla="*/ 155 h 155"/>
                  <a:gd name="T2" fmla="*/ 153 w 153"/>
                  <a:gd name="T3" fmla="*/ 0 h 155"/>
                  <a:gd name="T4" fmla="*/ 0 60000 65536"/>
                  <a:gd name="T5" fmla="*/ 0 60000 65536"/>
                  <a:gd name="T6" fmla="*/ 0 w 153"/>
                  <a:gd name="T7" fmla="*/ 0 h 155"/>
                  <a:gd name="T8" fmla="*/ 153 w 153"/>
                  <a:gd name="T9" fmla="*/ 155 h 15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53" h="155">
                    <a:moveTo>
                      <a:pt x="0" y="155"/>
                    </a:moveTo>
                    <a:lnTo>
                      <a:pt x="153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66" name="Line 156"/>
              <p:cNvSpPr>
                <a:spLocks noChangeShapeType="1"/>
              </p:cNvSpPr>
              <p:nvPr/>
            </p:nvSpPr>
            <p:spPr bwMode="auto">
              <a:xfrm flipV="1">
                <a:off x="4460" y="2294"/>
                <a:ext cx="78" cy="78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67" name="Freeform 157"/>
              <p:cNvSpPr>
                <a:spLocks/>
              </p:cNvSpPr>
              <p:nvPr/>
            </p:nvSpPr>
            <p:spPr bwMode="auto">
              <a:xfrm>
                <a:off x="4352" y="2294"/>
                <a:ext cx="79" cy="82"/>
              </a:xfrm>
              <a:custGeom>
                <a:avLst/>
                <a:gdLst>
                  <a:gd name="T0" fmla="*/ 0 w 79"/>
                  <a:gd name="T1" fmla="*/ 82 h 82"/>
                  <a:gd name="T2" fmla="*/ 79 w 79"/>
                  <a:gd name="T3" fmla="*/ 0 h 82"/>
                  <a:gd name="T4" fmla="*/ 0 60000 65536"/>
                  <a:gd name="T5" fmla="*/ 0 60000 65536"/>
                  <a:gd name="T6" fmla="*/ 0 w 79"/>
                  <a:gd name="T7" fmla="*/ 0 h 82"/>
                  <a:gd name="T8" fmla="*/ 79 w 79"/>
                  <a:gd name="T9" fmla="*/ 82 h 8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79" h="82">
                    <a:moveTo>
                      <a:pt x="0" y="82"/>
                    </a:moveTo>
                    <a:lnTo>
                      <a:pt x="79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68" name="Line 158"/>
              <p:cNvSpPr>
                <a:spLocks noChangeShapeType="1"/>
              </p:cNvSpPr>
              <p:nvPr/>
            </p:nvSpPr>
            <p:spPr bwMode="auto">
              <a:xfrm flipV="1">
                <a:off x="4638" y="2130"/>
                <a:ext cx="68" cy="68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69" name="Freeform 159"/>
              <p:cNvSpPr>
                <a:spLocks/>
              </p:cNvSpPr>
              <p:nvPr/>
            </p:nvSpPr>
            <p:spPr bwMode="auto">
              <a:xfrm>
                <a:off x="4644" y="2036"/>
                <a:ext cx="65" cy="67"/>
              </a:xfrm>
              <a:custGeom>
                <a:avLst/>
                <a:gdLst>
                  <a:gd name="T0" fmla="*/ 0 w 65"/>
                  <a:gd name="T1" fmla="*/ 67 h 67"/>
                  <a:gd name="T2" fmla="*/ 65 w 65"/>
                  <a:gd name="T3" fmla="*/ 0 h 67"/>
                  <a:gd name="T4" fmla="*/ 0 60000 65536"/>
                  <a:gd name="T5" fmla="*/ 0 60000 65536"/>
                  <a:gd name="T6" fmla="*/ 0 w 65"/>
                  <a:gd name="T7" fmla="*/ 0 h 67"/>
                  <a:gd name="T8" fmla="*/ 65 w 65"/>
                  <a:gd name="T9" fmla="*/ 67 h 67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65" h="67">
                    <a:moveTo>
                      <a:pt x="0" y="67"/>
                    </a:moveTo>
                    <a:lnTo>
                      <a:pt x="65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70" name="Freeform 160"/>
              <p:cNvSpPr>
                <a:spLocks/>
              </p:cNvSpPr>
              <p:nvPr/>
            </p:nvSpPr>
            <p:spPr bwMode="auto">
              <a:xfrm>
                <a:off x="4922" y="2036"/>
                <a:ext cx="58" cy="59"/>
              </a:xfrm>
              <a:custGeom>
                <a:avLst/>
                <a:gdLst>
                  <a:gd name="T0" fmla="*/ 0 w 90"/>
                  <a:gd name="T1" fmla="*/ 1 h 91"/>
                  <a:gd name="T2" fmla="*/ 1 w 90"/>
                  <a:gd name="T3" fmla="*/ 0 h 91"/>
                  <a:gd name="T4" fmla="*/ 0 60000 65536"/>
                  <a:gd name="T5" fmla="*/ 0 60000 65536"/>
                  <a:gd name="T6" fmla="*/ 0 w 90"/>
                  <a:gd name="T7" fmla="*/ 0 h 91"/>
                  <a:gd name="T8" fmla="*/ 90 w 90"/>
                  <a:gd name="T9" fmla="*/ 91 h 9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90" h="91">
                    <a:moveTo>
                      <a:pt x="0" y="91"/>
                    </a:moveTo>
                    <a:lnTo>
                      <a:pt x="9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71" name="Freeform 161"/>
              <p:cNvSpPr>
                <a:spLocks/>
              </p:cNvSpPr>
              <p:nvPr/>
            </p:nvSpPr>
            <p:spPr bwMode="auto">
              <a:xfrm>
                <a:off x="4913" y="2130"/>
                <a:ext cx="64" cy="63"/>
              </a:xfrm>
              <a:custGeom>
                <a:avLst/>
                <a:gdLst>
                  <a:gd name="T0" fmla="*/ 0 w 64"/>
                  <a:gd name="T1" fmla="*/ 63 h 63"/>
                  <a:gd name="T2" fmla="*/ 64 w 64"/>
                  <a:gd name="T3" fmla="*/ 0 h 63"/>
                  <a:gd name="T4" fmla="*/ 0 60000 65536"/>
                  <a:gd name="T5" fmla="*/ 0 60000 65536"/>
                  <a:gd name="T6" fmla="*/ 0 w 64"/>
                  <a:gd name="T7" fmla="*/ 0 h 63"/>
                  <a:gd name="T8" fmla="*/ 64 w 64"/>
                  <a:gd name="T9" fmla="*/ 63 h 6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64" h="63">
                    <a:moveTo>
                      <a:pt x="0" y="63"/>
                    </a:moveTo>
                    <a:lnTo>
                      <a:pt x="64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72" name="Freeform 162"/>
              <p:cNvSpPr>
                <a:spLocks/>
              </p:cNvSpPr>
              <p:nvPr/>
            </p:nvSpPr>
            <p:spPr bwMode="auto">
              <a:xfrm>
                <a:off x="4912" y="2216"/>
                <a:ext cx="64" cy="80"/>
              </a:xfrm>
              <a:custGeom>
                <a:avLst/>
                <a:gdLst>
                  <a:gd name="T0" fmla="*/ 0 w 64"/>
                  <a:gd name="T1" fmla="*/ 80 h 80"/>
                  <a:gd name="T2" fmla="*/ 64 w 64"/>
                  <a:gd name="T3" fmla="*/ 0 h 80"/>
                  <a:gd name="T4" fmla="*/ 0 60000 65536"/>
                  <a:gd name="T5" fmla="*/ 0 60000 65536"/>
                  <a:gd name="T6" fmla="*/ 0 w 64"/>
                  <a:gd name="T7" fmla="*/ 0 h 80"/>
                  <a:gd name="T8" fmla="*/ 64 w 64"/>
                  <a:gd name="T9" fmla="*/ 80 h 8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64" h="80">
                    <a:moveTo>
                      <a:pt x="0" y="80"/>
                    </a:moveTo>
                    <a:lnTo>
                      <a:pt x="64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73" name="Freeform 163"/>
              <p:cNvSpPr>
                <a:spLocks/>
              </p:cNvSpPr>
              <p:nvPr/>
            </p:nvSpPr>
            <p:spPr bwMode="auto">
              <a:xfrm>
                <a:off x="5040" y="2288"/>
                <a:ext cx="88" cy="88"/>
              </a:xfrm>
              <a:custGeom>
                <a:avLst/>
                <a:gdLst>
                  <a:gd name="T0" fmla="*/ 0 w 88"/>
                  <a:gd name="T1" fmla="*/ 88 h 88"/>
                  <a:gd name="T2" fmla="*/ 88 w 88"/>
                  <a:gd name="T3" fmla="*/ 0 h 88"/>
                  <a:gd name="T4" fmla="*/ 0 60000 65536"/>
                  <a:gd name="T5" fmla="*/ 0 60000 65536"/>
                  <a:gd name="T6" fmla="*/ 0 w 88"/>
                  <a:gd name="T7" fmla="*/ 0 h 88"/>
                  <a:gd name="T8" fmla="*/ 88 w 88"/>
                  <a:gd name="T9" fmla="*/ 88 h 88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88" h="88">
                    <a:moveTo>
                      <a:pt x="0" y="88"/>
                    </a:moveTo>
                    <a:lnTo>
                      <a:pt x="88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74" name="Freeform 164"/>
              <p:cNvSpPr>
                <a:spLocks/>
              </p:cNvSpPr>
              <p:nvPr/>
            </p:nvSpPr>
            <p:spPr bwMode="auto">
              <a:xfrm>
                <a:off x="5136" y="2294"/>
                <a:ext cx="80" cy="82"/>
              </a:xfrm>
              <a:custGeom>
                <a:avLst/>
                <a:gdLst>
                  <a:gd name="T0" fmla="*/ 0 w 80"/>
                  <a:gd name="T1" fmla="*/ 82 h 82"/>
                  <a:gd name="T2" fmla="*/ 80 w 80"/>
                  <a:gd name="T3" fmla="*/ 0 h 82"/>
                  <a:gd name="T4" fmla="*/ 0 60000 65536"/>
                  <a:gd name="T5" fmla="*/ 0 60000 65536"/>
                  <a:gd name="T6" fmla="*/ 0 w 80"/>
                  <a:gd name="T7" fmla="*/ 0 h 82"/>
                  <a:gd name="T8" fmla="*/ 80 w 80"/>
                  <a:gd name="T9" fmla="*/ 82 h 8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80" h="82">
                    <a:moveTo>
                      <a:pt x="0" y="82"/>
                    </a:moveTo>
                    <a:lnTo>
                      <a:pt x="8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75" name="Freeform 165"/>
              <p:cNvSpPr>
                <a:spLocks/>
              </p:cNvSpPr>
              <p:nvPr/>
            </p:nvSpPr>
            <p:spPr bwMode="auto">
              <a:xfrm>
                <a:off x="4936" y="2296"/>
                <a:ext cx="80" cy="80"/>
              </a:xfrm>
              <a:custGeom>
                <a:avLst/>
                <a:gdLst>
                  <a:gd name="T0" fmla="*/ 0 w 80"/>
                  <a:gd name="T1" fmla="*/ 80 h 80"/>
                  <a:gd name="T2" fmla="*/ 80 w 80"/>
                  <a:gd name="T3" fmla="*/ 0 h 80"/>
                  <a:gd name="T4" fmla="*/ 0 60000 65536"/>
                  <a:gd name="T5" fmla="*/ 0 60000 65536"/>
                  <a:gd name="T6" fmla="*/ 0 w 80"/>
                  <a:gd name="T7" fmla="*/ 0 h 80"/>
                  <a:gd name="T8" fmla="*/ 80 w 80"/>
                  <a:gd name="T9" fmla="*/ 80 h 8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80" h="80">
                    <a:moveTo>
                      <a:pt x="0" y="80"/>
                    </a:moveTo>
                    <a:lnTo>
                      <a:pt x="8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76" name="Text Box 166"/>
              <p:cNvSpPr txBox="1">
                <a:spLocks noChangeArrowheads="1"/>
              </p:cNvSpPr>
              <p:nvPr/>
            </p:nvSpPr>
            <p:spPr bwMode="auto">
              <a:xfrm>
                <a:off x="4090" y="2738"/>
                <a:ext cx="188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CN" sz="2000" i="1">
                    <a:latin typeface="宋体" panose="02010600030101010101" pitchFamily="2" charset="-122"/>
                  </a:rPr>
                  <a:t>C</a:t>
                </a:r>
                <a:endParaRPr lang="en-US" altLang="zh-CN" sz="2000"/>
              </a:p>
            </p:txBody>
          </p:sp>
          <p:sp>
            <p:nvSpPr>
              <p:cNvPr id="14377" name="Text Box 167"/>
              <p:cNvSpPr txBox="1">
                <a:spLocks noChangeArrowheads="1"/>
              </p:cNvSpPr>
              <p:nvPr/>
            </p:nvSpPr>
            <p:spPr bwMode="auto">
              <a:xfrm flipH="1">
                <a:off x="5372" y="2714"/>
                <a:ext cx="137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CN" sz="2000" i="1">
                    <a:latin typeface="宋体" panose="02010600030101010101" pitchFamily="2" charset="-122"/>
                  </a:rPr>
                  <a:t>C</a:t>
                </a:r>
                <a:endParaRPr lang="en-US" altLang="zh-CN" sz="2000"/>
              </a:p>
            </p:txBody>
          </p:sp>
          <p:sp>
            <p:nvSpPr>
              <p:cNvPr id="14378" name="Rectangle 168"/>
              <p:cNvSpPr>
                <a:spLocks noChangeArrowheads="1"/>
              </p:cNvSpPr>
              <p:nvPr/>
            </p:nvSpPr>
            <p:spPr bwMode="auto">
              <a:xfrm>
                <a:off x="4362" y="2515"/>
                <a:ext cx="896" cy="55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4379" name="Freeform 169"/>
              <p:cNvSpPr>
                <a:spLocks/>
              </p:cNvSpPr>
              <p:nvPr/>
            </p:nvSpPr>
            <p:spPr bwMode="auto">
              <a:xfrm>
                <a:off x="4558" y="2851"/>
                <a:ext cx="510" cy="0"/>
              </a:xfrm>
              <a:custGeom>
                <a:avLst/>
                <a:gdLst>
                  <a:gd name="T0" fmla="*/ 0 w 1230"/>
                  <a:gd name="T1" fmla="*/ 0 h 1"/>
                  <a:gd name="T2" fmla="*/ 0 w 1230"/>
                  <a:gd name="T3" fmla="*/ 0 h 1"/>
                  <a:gd name="T4" fmla="*/ 0 60000 65536"/>
                  <a:gd name="T5" fmla="*/ 0 60000 65536"/>
                  <a:gd name="T6" fmla="*/ 0 w 1230"/>
                  <a:gd name="T7" fmla="*/ 0 h 1"/>
                  <a:gd name="T8" fmla="*/ 1230 w 1230"/>
                  <a:gd name="T9" fmla="*/ 0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230" h="1">
                    <a:moveTo>
                      <a:pt x="0" y="0"/>
                    </a:moveTo>
                    <a:lnTo>
                      <a:pt x="123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80" name="Freeform 170"/>
              <p:cNvSpPr>
                <a:spLocks/>
              </p:cNvSpPr>
              <p:nvPr/>
            </p:nvSpPr>
            <p:spPr bwMode="auto">
              <a:xfrm>
                <a:off x="4813" y="2630"/>
                <a:ext cx="0" cy="443"/>
              </a:xfrm>
              <a:custGeom>
                <a:avLst/>
                <a:gdLst>
                  <a:gd name="T0" fmla="*/ 0 w 1"/>
                  <a:gd name="T1" fmla="*/ 0 h 990"/>
                  <a:gd name="T2" fmla="*/ 0 w 1"/>
                  <a:gd name="T3" fmla="*/ 0 h 990"/>
                  <a:gd name="T4" fmla="*/ 0 60000 65536"/>
                  <a:gd name="T5" fmla="*/ 0 60000 65536"/>
                  <a:gd name="T6" fmla="*/ 0 w 1"/>
                  <a:gd name="T7" fmla="*/ 0 h 990"/>
                  <a:gd name="T8" fmla="*/ 0 w 1"/>
                  <a:gd name="T9" fmla="*/ 990 h 99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990">
                    <a:moveTo>
                      <a:pt x="0" y="0"/>
                    </a:moveTo>
                    <a:lnTo>
                      <a:pt x="0" y="99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81" name="Oval 171"/>
              <p:cNvSpPr>
                <a:spLocks noChangeArrowheads="1"/>
              </p:cNvSpPr>
              <p:nvPr/>
            </p:nvSpPr>
            <p:spPr bwMode="auto">
              <a:xfrm>
                <a:off x="4649" y="2680"/>
                <a:ext cx="331" cy="319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4382" name="Oval 172"/>
              <p:cNvSpPr>
                <a:spLocks noChangeArrowheads="1"/>
              </p:cNvSpPr>
              <p:nvPr/>
            </p:nvSpPr>
            <p:spPr bwMode="auto">
              <a:xfrm>
                <a:off x="4709" y="2746"/>
                <a:ext cx="206" cy="186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4383" name="Freeform 173"/>
              <p:cNvSpPr>
                <a:spLocks/>
              </p:cNvSpPr>
              <p:nvPr/>
            </p:nvSpPr>
            <p:spPr bwMode="auto">
              <a:xfrm>
                <a:off x="4460" y="2621"/>
                <a:ext cx="1" cy="109"/>
              </a:xfrm>
              <a:custGeom>
                <a:avLst/>
                <a:gdLst>
                  <a:gd name="T0" fmla="*/ 0 w 1"/>
                  <a:gd name="T1" fmla="*/ 0 h 109"/>
                  <a:gd name="T2" fmla="*/ 1 w 1"/>
                  <a:gd name="T3" fmla="*/ 109 h 109"/>
                  <a:gd name="T4" fmla="*/ 0 60000 65536"/>
                  <a:gd name="T5" fmla="*/ 0 60000 65536"/>
                  <a:gd name="T6" fmla="*/ 0 w 1"/>
                  <a:gd name="T7" fmla="*/ 0 h 109"/>
                  <a:gd name="T8" fmla="*/ 1 w 1"/>
                  <a:gd name="T9" fmla="*/ 109 h 109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109">
                    <a:moveTo>
                      <a:pt x="0" y="0"/>
                    </a:moveTo>
                    <a:lnTo>
                      <a:pt x="1" y="109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84" name="Freeform 174"/>
              <p:cNvSpPr>
                <a:spLocks/>
              </p:cNvSpPr>
              <p:nvPr/>
            </p:nvSpPr>
            <p:spPr bwMode="auto">
              <a:xfrm>
                <a:off x="4460" y="2621"/>
                <a:ext cx="708" cy="0"/>
              </a:xfrm>
              <a:custGeom>
                <a:avLst/>
                <a:gdLst>
                  <a:gd name="T0" fmla="*/ 0 w 1096"/>
                  <a:gd name="T1" fmla="*/ 0 h 1"/>
                  <a:gd name="T2" fmla="*/ 1 w 1096"/>
                  <a:gd name="T3" fmla="*/ 0 h 1"/>
                  <a:gd name="T4" fmla="*/ 0 60000 65536"/>
                  <a:gd name="T5" fmla="*/ 0 60000 65536"/>
                  <a:gd name="T6" fmla="*/ 0 w 1096"/>
                  <a:gd name="T7" fmla="*/ 0 h 1"/>
                  <a:gd name="T8" fmla="*/ 1096 w 1096"/>
                  <a:gd name="T9" fmla="*/ 0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096" h="1">
                    <a:moveTo>
                      <a:pt x="0" y="0"/>
                    </a:moveTo>
                    <a:lnTo>
                      <a:pt x="1096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85" name="Freeform 175"/>
              <p:cNvSpPr>
                <a:spLocks/>
              </p:cNvSpPr>
              <p:nvPr/>
            </p:nvSpPr>
            <p:spPr bwMode="auto">
              <a:xfrm>
                <a:off x="4362" y="2726"/>
                <a:ext cx="101" cy="2"/>
              </a:xfrm>
              <a:custGeom>
                <a:avLst/>
                <a:gdLst>
                  <a:gd name="T0" fmla="*/ 0 w 157"/>
                  <a:gd name="T1" fmla="*/ 0 h 3"/>
                  <a:gd name="T2" fmla="*/ 1 w 157"/>
                  <a:gd name="T3" fmla="*/ 1 h 3"/>
                  <a:gd name="T4" fmla="*/ 0 60000 65536"/>
                  <a:gd name="T5" fmla="*/ 0 60000 65536"/>
                  <a:gd name="T6" fmla="*/ 0 w 157"/>
                  <a:gd name="T7" fmla="*/ 0 h 3"/>
                  <a:gd name="T8" fmla="*/ 157 w 157"/>
                  <a:gd name="T9" fmla="*/ 3 h 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57" h="3">
                    <a:moveTo>
                      <a:pt x="0" y="0"/>
                    </a:moveTo>
                    <a:lnTo>
                      <a:pt x="157" y="3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86" name="Line 176"/>
              <p:cNvSpPr>
                <a:spLocks noChangeShapeType="1"/>
              </p:cNvSpPr>
              <p:nvPr/>
            </p:nvSpPr>
            <p:spPr bwMode="auto">
              <a:xfrm>
                <a:off x="5160" y="2621"/>
                <a:ext cx="0" cy="105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87" name="Freeform 177"/>
              <p:cNvSpPr>
                <a:spLocks/>
              </p:cNvSpPr>
              <p:nvPr/>
            </p:nvSpPr>
            <p:spPr bwMode="auto">
              <a:xfrm>
                <a:off x="5154" y="2727"/>
                <a:ext cx="104" cy="1"/>
              </a:xfrm>
              <a:custGeom>
                <a:avLst/>
                <a:gdLst>
                  <a:gd name="T0" fmla="*/ 0 w 162"/>
                  <a:gd name="T1" fmla="*/ 1 h 2"/>
                  <a:gd name="T2" fmla="*/ 1 w 162"/>
                  <a:gd name="T3" fmla="*/ 0 h 2"/>
                  <a:gd name="T4" fmla="*/ 0 60000 65536"/>
                  <a:gd name="T5" fmla="*/ 0 60000 65536"/>
                  <a:gd name="T6" fmla="*/ 0 w 162"/>
                  <a:gd name="T7" fmla="*/ 0 h 2"/>
                  <a:gd name="T8" fmla="*/ 162 w 162"/>
                  <a:gd name="T9" fmla="*/ 2 h 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62" h="2">
                    <a:moveTo>
                      <a:pt x="0" y="2"/>
                    </a:moveTo>
                    <a:lnTo>
                      <a:pt x="162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88" name="Freeform 178"/>
              <p:cNvSpPr>
                <a:spLocks/>
              </p:cNvSpPr>
              <p:nvPr/>
            </p:nvSpPr>
            <p:spPr bwMode="auto">
              <a:xfrm>
                <a:off x="5292" y="2856"/>
                <a:ext cx="77" cy="1"/>
              </a:xfrm>
              <a:custGeom>
                <a:avLst/>
                <a:gdLst>
                  <a:gd name="T0" fmla="*/ 0 w 120"/>
                  <a:gd name="T1" fmla="*/ 0 h 1"/>
                  <a:gd name="T2" fmla="*/ 1 w 120"/>
                  <a:gd name="T3" fmla="*/ 0 h 1"/>
                  <a:gd name="T4" fmla="*/ 0 60000 65536"/>
                  <a:gd name="T5" fmla="*/ 0 60000 65536"/>
                  <a:gd name="T6" fmla="*/ 0 w 120"/>
                  <a:gd name="T7" fmla="*/ 0 h 1"/>
                  <a:gd name="T8" fmla="*/ 120 w 120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20" h="1">
                    <a:moveTo>
                      <a:pt x="0" y="0"/>
                    </a:moveTo>
                    <a:lnTo>
                      <a:pt x="12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89" name="Freeform 179"/>
              <p:cNvSpPr>
                <a:spLocks/>
              </p:cNvSpPr>
              <p:nvPr/>
            </p:nvSpPr>
            <p:spPr bwMode="auto">
              <a:xfrm>
                <a:off x="4252" y="2856"/>
                <a:ext cx="77" cy="0"/>
              </a:xfrm>
              <a:custGeom>
                <a:avLst/>
                <a:gdLst>
                  <a:gd name="T0" fmla="*/ 0 w 120"/>
                  <a:gd name="T1" fmla="*/ 0 h 1"/>
                  <a:gd name="T2" fmla="*/ 1 w 120"/>
                  <a:gd name="T3" fmla="*/ 0 h 1"/>
                  <a:gd name="T4" fmla="*/ 0 60000 65536"/>
                  <a:gd name="T5" fmla="*/ 0 60000 65536"/>
                  <a:gd name="T6" fmla="*/ 0 w 120"/>
                  <a:gd name="T7" fmla="*/ 0 h 1"/>
                  <a:gd name="T8" fmla="*/ 120 w 120"/>
                  <a:gd name="T9" fmla="*/ 0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20" h="1">
                    <a:moveTo>
                      <a:pt x="0" y="0"/>
                    </a:moveTo>
                    <a:lnTo>
                      <a:pt x="12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7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7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524" grpId="0" autoUpdateAnimBg="0"/>
      <p:bldP spid="107525" grpId="0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8" name="Text Box 4"/>
          <p:cNvSpPr txBox="1">
            <a:spLocks noChangeArrowheads="1"/>
          </p:cNvSpPr>
          <p:nvPr/>
        </p:nvSpPr>
        <p:spPr bwMode="auto">
          <a:xfrm>
            <a:off x="265113" y="238125"/>
            <a:ext cx="8607425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③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  <a:sym typeface="Marlett" pitchFamily="2" charset="2"/>
              </a:rPr>
              <a:t>剖视图与其它视图配合，结构形状已表达清楚时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虚线不画。</a:t>
            </a:r>
          </a:p>
        </p:txBody>
      </p:sp>
      <p:grpSp>
        <p:nvGrpSpPr>
          <p:cNvPr id="15363" name="Group 2"/>
          <p:cNvGrpSpPr>
            <a:grpSpLocks/>
          </p:cNvGrpSpPr>
          <p:nvPr/>
        </p:nvGrpSpPr>
        <p:grpSpPr bwMode="auto">
          <a:xfrm>
            <a:off x="1820863" y="749300"/>
            <a:ext cx="2976562" cy="1635125"/>
            <a:chOff x="767" y="608"/>
            <a:chExt cx="1875" cy="1030"/>
          </a:xfrm>
        </p:grpSpPr>
        <p:sp>
          <p:nvSpPr>
            <p:cNvPr id="15413" name="Line 3"/>
            <p:cNvSpPr>
              <a:spLocks noChangeShapeType="1"/>
            </p:cNvSpPr>
            <p:nvPr/>
          </p:nvSpPr>
          <p:spPr bwMode="auto">
            <a:xfrm>
              <a:off x="1909" y="726"/>
              <a:ext cx="0" cy="14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414" name="Freeform 4"/>
            <p:cNvSpPr>
              <a:spLocks/>
            </p:cNvSpPr>
            <p:nvPr/>
          </p:nvSpPr>
          <p:spPr bwMode="auto">
            <a:xfrm>
              <a:off x="2446" y="871"/>
              <a:ext cx="1" cy="631"/>
            </a:xfrm>
            <a:custGeom>
              <a:avLst/>
              <a:gdLst>
                <a:gd name="T0" fmla="*/ 0 w 2"/>
                <a:gd name="T1" fmla="*/ 0 h 1818"/>
                <a:gd name="T2" fmla="*/ 0 w 2"/>
                <a:gd name="T3" fmla="*/ 0 h 1818"/>
                <a:gd name="T4" fmla="*/ 1 w 2"/>
                <a:gd name="T5" fmla="*/ 0 h 1818"/>
                <a:gd name="T6" fmla="*/ 0 60000 65536"/>
                <a:gd name="T7" fmla="*/ 0 60000 65536"/>
                <a:gd name="T8" fmla="*/ 0 60000 65536"/>
                <a:gd name="T9" fmla="*/ 0 w 2"/>
                <a:gd name="T10" fmla="*/ 0 h 1818"/>
                <a:gd name="T11" fmla="*/ 2 w 2"/>
                <a:gd name="T12" fmla="*/ 1818 h 18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1818">
                  <a:moveTo>
                    <a:pt x="0" y="1818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15" name="Freeform 5"/>
            <p:cNvSpPr>
              <a:spLocks/>
            </p:cNvSpPr>
            <p:nvPr/>
          </p:nvSpPr>
          <p:spPr bwMode="auto">
            <a:xfrm>
              <a:off x="1790" y="727"/>
              <a:ext cx="1" cy="528"/>
            </a:xfrm>
            <a:custGeom>
              <a:avLst/>
              <a:gdLst>
                <a:gd name="T0" fmla="*/ 0 w 1"/>
                <a:gd name="T1" fmla="*/ 0 h 1523"/>
                <a:gd name="T2" fmla="*/ 0 w 1"/>
                <a:gd name="T3" fmla="*/ 0 h 1523"/>
                <a:gd name="T4" fmla="*/ 1 w 1"/>
                <a:gd name="T5" fmla="*/ 0 h 1523"/>
                <a:gd name="T6" fmla="*/ 0 60000 65536"/>
                <a:gd name="T7" fmla="*/ 0 60000 65536"/>
                <a:gd name="T8" fmla="*/ 0 60000 65536"/>
                <a:gd name="T9" fmla="*/ 0 w 1"/>
                <a:gd name="T10" fmla="*/ 0 h 1523"/>
                <a:gd name="T11" fmla="*/ 1 w 1"/>
                <a:gd name="T12" fmla="*/ 1523 h 152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523">
                  <a:moveTo>
                    <a:pt x="0" y="1523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16" name="Freeform 6"/>
            <p:cNvSpPr>
              <a:spLocks/>
            </p:cNvSpPr>
            <p:nvPr/>
          </p:nvSpPr>
          <p:spPr bwMode="auto">
            <a:xfrm>
              <a:off x="2641" y="727"/>
              <a:ext cx="1" cy="775"/>
            </a:xfrm>
            <a:custGeom>
              <a:avLst/>
              <a:gdLst>
                <a:gd name="T0" fmla="*/ 0 w 2"/>
                <a:gd name="T1" fmla="*/ 0 h 2235"/>
                <a:gd name="T2" fmla="*/ 0 w 2"/>
                <a:gd name="T3" fmla="*/ 0 h 2235"/>
                <a:gd name="T4" fmla="*/ 1 w 2"/>
                <a:gd name="T5" fmla="*/ 0 h 2235"/>
                <a:gd name="T6" fmla="*/ 0 60000 65536"/>
                <a:gd name="T7" fmla="*/ 0 60000 65536"/>
                <a:gd name="T8" fmla="*/ 0 60000 65536"/>
                <a:gd name="T9" fmla="*/ 0 w 2"/>
                <a:gd name="T10" fmla="*/ 0 h 2235"/>
                <a:gd name="T11" fmla="*/ 2 w 2"/>
                <a:gd name="T12" fmla="*/ 2235 h 223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2235">
                  <a:moveTo>
                    <a:pt x="0" y="2235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17" name="Freeform 7"/>
            <p:cNvSpPr>
              <a:spLocks/>
            </p:cNvSpPr>
            <p:nvPr/>
          </p:nvSpPr>
          <p:spPr bwMode="auto">
            <a:xfrm>
              <a:off x="2522" y="727"/>
              <a:ext cx="1" cy="144"/>
            </a:xfrm>
            <a:custGeom>
              <a:avLst/>
              <a:gdLst>
                <a:gd name="T0" fmla="*/ 0 w 2"/>
                <a:gd name="T1" fmla="*/ 0 h 417"/>
                <a:gd name="T2" fmla="*/ 0 w 2"/>
                <a:gd name="T3" fmla="*/ 0 h 417"/>
                <a:gd name="T4" fmla="*/ 1 w 2"/>
                <a:gd name="T5" fmla="*/ 0 h 417"/>
                <a:gd name="T6" fmla="*/ 0 60000 65536"/>
                <a:gd name="T7" fmla="*/ 0 60000 65536"/>
                <a:gd name="T8" fmla="*/ 0 60000 65536"/>
                <a:gd name="T9" fmla="*/ 0 w 2"/>
                <a:gd name="T10" fmla="*/ 0 h 417"/>
                <a:gd name="T11" fmla="*/ 2 w 2"/>
                <a:gd name="T12" fmla="*/ 417 h 4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417">
                  <a:moveTo>
                    <a:pt x="0" y="417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18" name="Freeform 8"/>
            <p:cNvSpPr>
              <a:spLocks/>
            </p:cNvSpPr>
            <p:nvPr/>
          </p:nvSpPr>
          <p:spPr bwMode="auto">
            <a:xfrm>
              <a:off x="2360" y="871"/>
              <a:ext cx="1" cy="631"/>
            </a:xfrm>
            <a:custGeom>
              <a:avLst/>
              <a:gdLst>
                <a:gd name="T0" fmla="*/ 0 w 1"/>
                <a:gd name="T1" fmla="*/ 0 h 1818"/>
                <a:gd name="T2" fmla="*/ 0 w 1"/>
                <a:gd name="T3" fmla="*/ 0 h 1818"/>
                <a:gd name="T4" fmla="*/ 1 w 1"/>
                <a:gd name="T5" fmla="*/ 0 h 1818"/>
                <a:gd name="T6" fmla="*/ 0 60000 65536"/>
                <a:gd name="T7" fmla="*/ 0 60000 65536"/>
                <a:gd name="T8" fmla="*/ 0 60000 65536"/>
                <a:gd name="T9" fmla="*/ 0 w 1"/>
                <a:gd name="T10" fmla="*/ 0 h 1818"/>
                <a:gd name="T11" fmla="*/ 1 w 1"/>
                <a:gd name="T12" fmla="*/ 1818 h 18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818">
                  <a:moveTo>
                    <a:pt x="0" y="1818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19" name="Freeform 9"/>
            <p:cNvSpPr>
              <a:spLocks/>
            </p:cNvSpPr>
            <p:nvPr/>
          </p:nvSpPr>
          <p:spPr bwMode="auto">
            <a:xfrm>
              <a:off x="2053" y="871"/>
              <a:ext cx="1" cy="631"/>
            </a:xfrm>
            <a:custGeom>
              <a:avLst/>
              <a:gdLst>
                <a:gd name="T0" fmla="*/ 0 w 1"/>
                <a:gd name="T1" fmla="*/ 0 h 1818"/>
                <a:gd name="T2" fmla="*/ 0 w 1"/>
                <a:gd name="T3" fmla="*/ 0 h 1818"/>
                <a:gd name="T4" fmla="*/ 1 w 1"/>
                <a:gd name="T5" fmla="*/ 0 h 1818"/>
                <a:gd name="T6" fmla="*/ 0 60000 65536"/>
                <a:gd name="T7" fmla="*/ 0 60000 65536"/>
                <a:gd name="T8" fmla="*/ 0 60000 65536"/>
                <a:gd name="T9" fmla="*/ 0 w 1"/>
                <a:gd name="T10" fmla="*/ 0 h 1818"/>
                <a:gd name="T11" fmla="*/ 1 w 1"/>
                <a:gd name="T12" fmla="*/ 1818 h 18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818">
                  <a:moveTo>
                    <a:pt x="0" y="1818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20" name="Freeform 10"/>
            <p:cNvSpPr>
              <a:spLocks/>
            </p:cNvSpPr>
            <p:nvPr/>
          </p:nvSpPr>
          <p:spPr bwMode="auto">
            <a:xfrm>
              <a:off x="767" y="1502"/>
              <a:ext cx="1875" cy="1"/>
            </a:xfrm>
            <a:custGeom>
              <a:avLst/>
              <a:gdLst>
                <a:gd name="T0" fmla="*/ 0 w 5406"/>
                <a:gd name="T1" fmla="*/ 0 h 1"/>
                <a:gd name="T2" fmla="*/ 0 w 5406"/>
                <a:gd name="T3" fmla="*/ 0 h 1"/>
                <a:gd name="T4" fmla="*/ 0 w 5406"/>
                <a:gd name="T5" fmla="*/ 0 h 1"/>
                <a:gd name="T6" fmla="*/ 0 60000 65536"/>
                <a:gd name="T7" fmla="*/ 0 60000 65536"/>
                <a:gd name="T8" fmla="*/ 0 60000 65536"/>
                <a:gd name="T9" fmla="*/ 0 w 5406"/>
                <a:gd name="T10" fmla="*/ 0 h 1"/>
                <a:gd name="T11" fmla="*/ 5406 w 540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406" h="1">
                  <a:moveTo>
                    <a:pt x="0" y="0"/>
                  </a:moveTo>
                  <a:lnTo>
                    <a:pt x="5404" y="0"/>
                  </a:lnTo>
                  <a:lnTo>
                    <a:pt x="5406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21" name="Freeform 11"/>
            <p:cNvSpPr>
              <a:spLocks/>
            </p:cNvSpPr>
            <p:nvPr/>
          </p:nvSpPr>
          <p:spPr bwMode="auto">
            <a:xfrm>
              <a:off x="767" y="1255"/>
              <a:ext cx="1023" cy="1"/>
            </a:xfrm>
            <a:custGeom>
              <a:avLst/>
              <a:gdLst>
                <a:gd name="T0" fmla="*/ 0 w 2949"/>
                <a:gd name="T1" fmla="*/ 0 h 1"/>
                <a:gd name="T2" fmla="*/ 0 w 2949"/>
                <a:gd name="T3" fmla="*/ 0 h 1"/>
                <a:gd name="T4" fmla="*/ 0 w 2949"/>
                <a:gd name="T5" fmla="*/ 0 h 1"/>
                <a:gd name="T6" fmla="*/ 0 60000 65536"/>
                <a:gd name="T7" fmla="*/ 0 60000 65536"/>
                <a:gd name="T8" fmla="*/ 0 60000 65536"/>
                <a:gd name="T9" fmla="*/ 0 w 2949"/>
                <a:gd name="T10" fmla="*/ 0 h 1"/>
                <a:gd name="T11" fmla="*/ 2949 w 2949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949" h="1">
                  <a:moveTo>
                    <a:pt x="0" y="0"/>
                  </a:moveTo>
                  <a:lnTo>
                    <a:pt x="2948" y="0"/>
                  </a:lnTo>
                  <a:lnTo>
                    <a:pt x="2949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22" name="Freeform 12"/>
            <p:cNvSpPr>
              <a:spLocks/>
            </p:cNvSpPr>
            <p:nvPr/>
          </p:nvSpPr>
          <p:spPr bwMode="auto">
            <a:xfrm>
              <a:off x="1192" y="1255"/>
              <a:ext cx="1" cy="247"/>
            </a:xfrm>
            <a:custGeom>
              <a:avLst/>
              <a:gdLst>
                <a:gd name="T0" fmla="*/ 0 w 2"/>
                <a:gd name="T1" fmla="*/ 0 h 712"/>
                <a:gd name="T2" fmla="*/ 0 w 2"/>
                <a:gd name="T3" fmla="*/ 0 h 712"/>
                <a:gd name="T4" fmla="*/ 1 w 2"/>
                <a:gd name="T5" fmla="*/ 0 h 712"/>
                <a:gd name="T6" fmla="*/ 0 60000 65536"/>
                <a:gd name="T7" fmla="*/ 0 60000 65536"/>
                <a:gd name="T8" fmla="*/ 0 60000 65536"/>
                <a:gd name="T9" fmla="*/ 0 w 2"/>
                <a:gd name="T10" fmla="*/ 0 h 712"/>
                <a:gd name="T11" fmla="*/ 2 w 2"/>
                <a:gd name="T12" fmla="*/ 712 h 7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712">
                  <a:moveTo>
                    <a:pt x="0" y="712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23" name="Freeform 13"/>
            <p:cNvSpPr>
              <a:spLocks/>
            </p:cNvSpPr>
            <p:nvPr/>
          </p:nvSpPr>
          <p:spPr bwMode="auto">
            <a:xfrm>
              <a:off x="767" y="1255"/>
              <a:ext cx="1" cy="247"/>
            </a:xfrm>
            <a:custGeom>
              <a:avLst/>
              <a:gdLst>
                <a:gd name="T0" fmla="*/ 0 w 2"/>
                <a:gd name="T1" fmla="*/ 0 h 712"/>
                <a:gd name="T2" fmla="*/ 0 w 2"/>
                <a:gd name="T3" fmla="*/ 0 h 712"/>
                <a:gd name="T4" fmla="*/ 1 w 2"/>
                <a:gd name="T5" fmla="*/ 0 h 712"/>
                <a:gd name="T6" fmla="*/ 0 60000 65536"/>
                <a:gd name="T7" fmla="*/ 0 60000 65536"/>
                <a:gd name="T8" fmla="*/ 0 60000 65536"/>
                <a:gd name="T9" fmla="*/ 0 w 2"/>
                <a:gd name="T10" fmla="*/ 0 h 712"/>
                <a:gd name="T11" fmla="*/ 2 w 2"/>
                <a:gd name="T12" fmla="*/ 712 h 7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712">
                  <a:moveTo>
                    <a:pt x="0" y="712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5424" name="Group 14"/>
            <p:cNvGrpSpPr>
              <a:grpSpLocks/>
            </p:cNvGrpSpPr>
            <p:nvPr/>
          </p:nvGrpSpPr>
          <p:grpSpPr bwMode="auto">
            <a:xfrm>
              <a:off x="1031" y="1161"/>
              <a:ext cx="1" cy="468"/>
              <a:chOff x="2479" y="1715"/>
              <a:chExt cx="1" cy="468"/>
            </a:xfrm>
          </p:grpSpPr>
          <p:sp>
            <p:nvSpPr>
              <p:cNvPr id="15437" name="Freeform 15"/>
              <p:cNvSpPr>
                <a:spLocks/>
              </p:cNvSpPr>
              <p:nvPr/>
            </p:nvSpPr>
            <p:spPr bwMode="auto">
              <a:xfrm>
                <a:off x="2479" y="1715"/>
                <a:ext cx="1" cy="154"/>
              </a:xfrm>
              <a:custGeom>
                <a:avLst/>
                <a:gdLst>
                  <a:gd name="T0" fmla="*/ 0 w 2"/>
                  <a:gd name="T1" fmla="*/ 0 h 443"/>
                  <a:gd name="T2" fmla="*/ 0 w 2"/>
                  <a:gd name="T3" fmla="*/ 0 h 443"/>
                  <a:gd name="T4" fmla="*/ 1 w 2"/>
                  <a:gd name="T5" fmla="*/ 0 h 443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443"/>
                  <a:gd name="T11" fmla="*/ 2 w 2"/>
                  <a:gd name="T12" fmla="*/ 443 h 4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443">
                    <a:moveTo>
                      <a:pt x="0" y="443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8" name="Freeform 16"/>
              <p:cNvSpPr>
                <a:spLocks/>
              </p:cNvSpPr>
              <p:nvPr/>
            </p:nvSpPr>
            <p:spPr bwMode="auto">
              <a:xfrm>
                <a:off x="2479" y="1988"/>
                <a:ext cx="1" cy="195"/>
              </a:xfrm>
              <a:custGeom>
                <a:avLst/>
                <a:gdLst>
                  <a:gd name="T0" fmla="*/ 0 w 2"/>
                  <a:gd name="T1" fmla="*/ 0 h 564"/>
                  <a:gd name="T2" fmla="*/ 0 w 2"/>
                  <a:gd name="T3" fmla="*/ 0 h 564"/>
                  <a:gd name="T4" fmla="*/ 1 w 2"/>
                  <a:gd name="T5" fmla="*/ 0 h 564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564"/>
                  <a:gd name="T11" fmla="*/ 2 w 2"/>
                  <a:gd name="T12" fmla="*/ 564 h 56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564">
                    <a:moveTo>
                      <a:pt x="0" y="564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9" name="Freeform 17"/>
              <p:cNvSpPr>
                <a:spLocks/>
              </p:cNvSpPr>
              <p:nvPr/>
            </p:nvSpPr>
            <p:spPr bwMode="auto">
              <a:xfrm>
                <a:off x="2479" y="1923"/>
                <a:ext cx="1" cy="19"/>
              </a:xfrm>
              <a:custGeom>
                <a:avLst/>
                <a:gdLst>
                  <a:gd name="T0" fmla="*/ 0 w 2"/>
                  <a:gd name="T1" fmla="*/ 0 h 54"/>
                  <a:gd name="T2" fmla="*/ 0 w 2"/>
                  <a:gd name="T3" fmla="*/ 0 h 54"/>
                  <a:gd name="T4" fmla="*/ 1 w 2"/>
                  <a:gd name="T5" fmla="*/ 0 h 54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54"/>
                  <a:gd name="T11" fmla="*/ 2 w 2"/>
                  <a:gd name="T12" fmla="*/ 54 h 5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54">
                    <a:moveTo>
                      <a:pt x="0" y="54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5425" name="Freeform 18"/>
            <p:cNvSpPr>
              <a:spLocks/>
            </p:cNvSpPr>
            <p:nvPr/>
          </p:nvSpPr>
          <p:spPr bwMode="auto">
            <a:xfrm>
              <a:off x="1355" y="1255"/>
              <a:ext cx="1" cy="111"/>
            </a:xfrm>
            <a:custGeom>
              <a:avLst/>
              <a:gdLst>
                <a:gd name="T0" fmla="*/ 0 w 2"/>
                <a:gd name="T1" fmla="*/ 0 h 319"/>
                <a:gd name="T2" fmla="*/ 0 w 2"/>
                <a:gd name="T3" fmla="*/ 0 h 319"/>
                <a:gd name="T4" fmla="*/ 1 w 2"/>
                <a:gd name="T5" fmla="*/ 0 h 319"/>
                <a:gd name="T6" fmla="*/ 0 60000 65536"/>
                <a:gd name="T7" fmla="*/ 0 60000 65536"/>
                <a:gd name="T8" fmla="*/ 0 60000 65536"/>
                <a:gd name="T9" fmla="*/ 0 w 2"/>
                <a:gd name="T10" fmla="*/ 0 h 319"/>
                <a:gd name="T11" fmla="*/ 2 w 2"/>
                <a:gd name="T12" fmla="*/ 319 h 31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319">
                  <a:moveTo>
                    <a:pt x="0" y="319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26" name="Freeform 19"/>
            <p:cNvSpPr>
              <a:spLocks/>
            </p:cNvSpPr>
            <p:nvPr/>
          </p:nvSpPr>
          <p:spPr bwMode="auto">
            <a:xfrm>
              <a:off x="1517" y="1175"/>
              <a:ext cx="1" cy="463"/>
            </a:xfrm>
            <a:custGeom>
              <a:avLst/>
              <a:gdLst>
                <a:gd name="T0" fmla="*/ 0 w 1"/>
                <a:gd name="T1" fmla="*/ 0 h 1332"/>
                <a:gd name="T2" fmla="*/ 0 w 1"/>
                <a:gd name="T3" fmla="*/ 0 h 1332"/>
                <a:gd name="T4" fmla="*/ 1 w 1"/>
                <a:gd name="T5" fmla="*/ 0 h 1332"/>
                <a:gd name="T6" fmla="*/ 0 60000 65536"/>
                <a:gd name="T7" fmla="*/ 0 60000 65536"/>
                <a:gd name="T8" fmla="*/ 0 60000 65536"/>
                <a:gd name="T9" fmla="*/ 0 w 1"/>
                <a:gd name="T10" fmla="*/ 0 h 1332"/>
                <a:gd name="T11" fmla="*/ 1 w 1"/>
                <a:gd name="T12" fmla="*/ 1332 h 133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332">
                  <a:moveTo>
                    <a:pt x="0" y="1332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27" name="Freeform 20"/>
            <p:cNvSpPr>
              <a:spLocks/>
            </p:cNvSpPr>
            <p:nvPr/>
          </p:nvSpPr>
          <p:spPr bwMode="auto">
            <a:xfrm>
              <a:off x="1355" y="1366"/>
              <a:ext cx="323" cy="1"/>
            </a:xfrm>
            <a:custGeom>
              <a:avLst/>
              <a:gdLst>
                <a:gd name="T0" fmla="*/ 0 w 935"/>
                <a:gd name="T1" fmla="*/ 0 h 1"/>
                <a:gd name="T2" fmla="*/ 0 w 935"/>
                <a:gd name="T3" fmla="*/ 0 h 1"/>
                <a:gd name="T4" fmla="*/ 0 w 935"/>
                <a:gd name="T5" fmla="*/ 0 h 1"/>
                <a:gd name="T6" fmla="*/ 0 60000 65536"/>
                <a:gd name="T7" fmla="*/ 0 60000 65536"/>
                <a:gd name="T8" fmla="*/ 0 60000 65536"/>
                <a:gd name="T9" fmla="*/ 0 w 935"/>
                <a:gd name="T10" fmla="*/ 0 h 1"/>
                <a:gd name="T11" fmla="*/ 935 w 935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35" h="1">
                  <a:moveTo>
                    <a:pt x="0" y="0"/>
                  </a:moveTo>
                  <a:lnTo>
                    <a:pt x="933" y="0"/>
                  </a:lnTo>
                  <a:lnTo>
                    <a:pt x="935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28" name="Freeform 21"/>
            <p:cNvSpPr>
              <a:spLocks/>
            </p:cNvSpPr>
            <p:nvPr/>
          </p:nvSpPr>
          <p:spPr bwMode="auto">
            <a:xfrm>
              <a:off x="1602" y="1366"/>
              <a:ext cx="1" cy="136"/>
            </a:xfrm>
            <a:custGeom>
              <a:avLst/>
              <a:gdLst>
                <a:gd name="T0" fmla="*/ 0 w 1"/>
                <a:gd name="T1" fmla="*/ 0 h 393"/>
                <a:gd name="T2" fmla="*/ 0 w 1"/>
                <a:gd name="T3" fmla="*/ 0 h 393"/>
                <a:gd name="T4" fmla="*/ 1 w 1"/>
                <a:gd name="T5" fmla="*/ 0 h 393"/>
                <a:gd name="T6" fmla="*/ 0 60000 65536"/>
                <a:gd name="T7" fmla="*/ 0 60000 65536"/>
                <a:gd name="T8" fmla="*/ 0 60000 65536"/>
                <a:gd name="T9" fmla="*/ 0 w 1"/>
                <a:gd name="T10" fmla="*/ 0 h 393"/>
                <a:gd name="T11" fmla="*/ 1 w 1"/>
                <a:gd name="T12" fmla="*/ 393 h 39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393">
                  <a:moveTo>
                    <a:pt x="0" y="393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5429" name="Group 22"/>
            <p:cNvGrpSpPr>
              <a:grpSpLocks/>
            </p:cNvGrpSpPr>
            <p:nvPr/>
          </p:nvGrpSpPr>
          <p:grpSpPr bwMode="auto">
            <a:xfrm>
              <a:off x="2216" y="608"/>
              <a:ext cx="1" cy="986"/>
              <a:chOff x="3664" y="1162"/>
              <a:chExt cx="1" cy="986"/>
            </a:xfrm>
          </p:grpSpPr>
          <p:sp>
            <p:nvSpPr>
              <p:cNvPr id="15434" name="Freeform 23"/>
              <p:cNvSpPr>
                <a:spLocks/>
              </p:cNvSpPr>
              <p:nvPr/>
            </p:nvSpPr>
            <p:spPr bwMode="auto">
              <a:xfrm>
                <a:off x="3664" y="1162"/>
                <a:ext cx="1" cy="446"/>
              </a:xfrm>
              <a:custGeom>
                <a:avLst/>
                <a:gdLst>
                  <a:gd name="T0" fmla="*/ 0 w 1"/>
                  <a:gd name="T1" fmla="*/ 0 h 1286"/>
                  <a:gd name="T2" fmla="*/ 0 w 1"/>
                  <a:gd name="T3" fmla="*/ 0 h 1286"/>
                  <a:gd name="T4" fmla="*/ 1 w 1"/>
                  <a:gd name="T5" fmla="*/ 0 h 1286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286"/>
                  <a:gd name="T11" fmla="*/ 1 w 1"/>
                  <a:gd name="T12" fmla="*/ 1286 h 128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286">
                    <a:moveTo>
                      <a:pt x="0" y="1286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5" name="Freeform 24"/>
              <p:cNvSpPr>
                <a:spLocks/>
              </p:cNvSpPr>
              <p:nvPr/>
            </p:nvSpPr>
            <p:spPr bwMode="auto">
              <a:xfrm>
                <a:off x="3664" y="1698"/>
                <a:ext cx="1" cy="450"/>
              </a:xfrm>
              <a:custGeom>
                <a:avLst/>
                <a:gdLst>
                  <a:gd name="T0" fmla="*/ 0 w 1"/>
                  <a:gd name="T1" fmla="*/ 0 h 1297"/>
                  <a:gd name="T2" fmla="*/ 0 w 1"/>
                  <a:gd name="T3" fmla="*/ 0 h 1297"/>
                  <a:gd name="T4" fmla="*/ 1 w 1"/>
                  <a:gd name="T5" fmla="*/ 0 h 1297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297"/>
                  <a:gd name="T11" fmla="*/ 1 w 1"/>
                  <a:gd name="T12" fmla="*/ 1297 h 129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297">
                    <a:moveTo>
                      <a:pt x="0" y="1297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6" name="Freeform 25"/>
              <p:cNvSpPr>
                <a:spLocks/>
              </p:cNvSpPr>
              <p:nvPr/>
            </p:nvSpPr>
            <p:spPr bwMode="auto">
              <a:xfrm>
                <a:off x="3664" y="1628"/>
                <a:ext cx="1" cy="38"/>
              </a:xfrm>
              <a:custGeom>
                <a:avLst/>
                <a:gdLst>
                  <a:gd name="T0" fmla="*/ 0 w 1"/>
                  <a:gd name="T1" fmla="*/ 0 h 107"/>
                  <a:gd name="T2" fmla="*/ 0 w 1"/>
                  <a:gd name="T3" fmla="*/ 0 h 107"/>
                  <a:gd name="T4" fmla="*/ 1 w 1"/>
                  <a:gd name="T5" fmla="*/ 0 h 107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07"/>
                  <a:gd name="T11" fmla="*/ 1 w 1"/>
                  <a:gd name="T12" fmla="*/ 107 h 10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07">
                    <a:moveTo>
                      <a:pt x="0" y="107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5430" name="Freeform 26"/>
            <p:cNvSpPr>
              <a:spLocks/>
            </p:cNvSpPr>
            <p:nvPr/>
          </p:nvSpPr>
          <p:spPr bwMode="auto">
            <a:xfrm>
              <a:off x="1790" y="727"/>
              <a:ext cx="851" cy="1"/>
            </a:xfrm>
            <a:custGeom>
              <a:avLst/>
              <a:gdLst>
                <a:gd name="T0" fmla="*/ 0 w 2456"/>
                <a:gd name="T1" fmla="*/ 0 h 1"/>
                <a:gd name="T2" fmla="*/ 0 w 2456"/>
                <a:gd name="T3" fmla="*/ 0 h 1"/>
                <a:gd name="T4" fmla="*/ 0 w 2456"/>
                <a:gd name="T5" fmla="*/ 0 h 1"/>
                <a:gd name="T6" fmla="*/ 0 60000 65536"/>
                <a:gd name="T7" fmla="*/ 0 60000 65536"/>
                <a:gd name="T8" fmla="*/ 0 60000 65536"/>
                <a:gd name="T9" fmla="*/ 0 w 2456"/>
                <a:gd name="T10" fmla="*/ 0 h 1"/>
                <a:gd name="T11" fmla="*/ 2456 w 245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56" h="1">
                  <a:moveTo>
                    <a:pt x="2456" y="0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31" name="Freeform 27"/>
            <p:cNvSpPr>
              <a:spLocks/>
            </p:cNvSpPr>
            <p:nvPr/>
          </p:nvSpPr>
          <p:spPr bwMode="auto">
            <a:xfrm>
              <a:off x="1909" y="871"/>
              <a:ext cx="614" cy="1"/>
            </a:xfrm>
            <a:custGeom>
              <a:avLst/>
              <a:gdLst>
                <a:gd name="T0" fmla="*/ 0 w 1769"/>
                <a:gd name="T1" fmla="*/ 0 h 1"/>
                <a:gd name="T2" fmla="*/ 0 w 1769"/>
                <a:gd name="T3" fmla="*/ 0 h 1"/>
                <a:gd name="T4" fmla="*/ 0 w 1769"/>
                <a:gd name="T5" fmla="*/ 0 h 1"/>
                <a:gd name="T6" fmla="*/ 0 60000 65536"/>
                <a:gd name="T7" fmla="*/ 0 60000 65536"/>
                <a:gd name="T8" fmla="*/ 0 60000 65536"/>
                <a:gd name="T9" fmla="*/ 0 w 1769"/>
                <a:gd name="T10" fmla="*/ 0 h 1"/>
                <a:gd name="T11" fmla="*/ 1769 w 1769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69" h="1">
                  <a:moveTo>
                    <a:pt x="0" y="0"/>
                  </a:moveTo>
                  <a:lnTo>
                    <a:pt x="1767" y="0"/>
                  </a:lnTo>
                  <a:lnTo>
                    <a:pt x="1769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32" name="Line 28"/>
            <p:cNvSpPr>
              <a:spLocks noChangeShapeType="1"/>
            </p:cNvSpPr>
            <p:nvPr/>
          </p:nvSpPr>
          <p:spPr bwMode="auto">
            <a:xfrm>
              <a:off x="1675" y="1256"/>
              <a:ext cx="0" cy="1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433" name="Line 29"/>
            <p:cNvSpPr>
              <a:spLocks noChangeShapeType="1"/>
            </p:cNvSpPr>
            <p:nvPr/>
          </p:nvSpPr>
          <p:spPr bwMode="auto">
            <a:xfrm>
              <a:off x="1431" y="1369"/>
              <a:ext cx="0" cy="13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9" name="Group 92"/>
          <p:cNvGrpSpPr>
            <a:grpSpLocks/>
          </p:cNvGrpSpPr>
          <p:nvPr/>
        </p:nvGrpSpPr>
        <p:grpSpPr bwMode="auto">
          <a:xfrm>
            <a:off x="2495550" y="938213"/>
            <a:ext cx="2301875" cy="1230312"/>
            <a:chOff x="2640" y="1281"/>
            <a:chExt cx="1450" cy="775"/>
          </a:xfrm>
        </p:grpSpPr>
        <p:sp>
          <p:nvSpPr>
            <p:cNvPr id="15400" name="Freeform 93"/>
            <p:cNvSpPr>
              <a:spLocks/>
            </p:cNvSpPr>
            <p:nvPr/>
          </p:nvSpPr>
          <p:spPr bwMode="auto">
            <a:xfrm>
              <a:off x="3238" y="1281"/>
              <a:ext cx="52" cy="51"/>
            </a:xfrm>
            <a:custGeom>
              <a:avLst/>
              <a:gdLst>
                <a:gd name="T0" fmla="*/ 0 w 150"/>
                <a:gd name="T1" fmla="*/ 0 h 149"/>
                <a:gd name="T2" fmla="*/ 0 w 150"/>
                <a:gd name="T3" fmla="*/ 0 h 149"/>
                <a:gd name="T4" fmla="*/ 0 w 150"/>
                <a:gd name="T5" fmla="*/ 0 h 149"/>
                <a:gd name="T6" fmla="*/ 0 60000 65536"/>
                <a:gd name="T7" fmla="*/ 0 60000 65536"/>
                <a:gd name="T8" fmla="*/ 0 60000 65536"/>
                <a:gd name="T9" fmla="*/ 0 w 150"/>
                <a:gd name="T10" fmla="*/ 0 h 149"/>
                <a:gd name="T11" fmla="*/ 150 w 150"/>
                <a:gd name="T12" fmla="*/ 149 h 14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0" h="149">
                  <a:moveTo>
                    <a:pt x="0" y="149"/>
                  </a:moveTo>
                  <a:lnTo>
                    <a:pt x="149" y="0"/>
                  </a:lnTo>
                  <a:lnTo>
                    <a:pt x="15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01" name="Freeform 94"/>
            <p:cNvSpPr>
              <a:spLocks/>
            </p:cNvSpPr>
            <p:nvPr/>
          </p:nvSpPr>
          <p:spPr bwMode="auto">
            <a:xfrm>
              <a:off x="2640" y="1809"/>
              <a:ext cx="121" cy="120"/>
            </a:xfrm>
            <a:custGeom>
              <a:avLst/>
              <a:gdLst>
                <a:gd name="T0" fmla="*/ 0 w 349"/>
                <a:gd name="T1" fmla="*/ 0 h 347"/>
                <a:gd name="T2" fmla="*/ 0 w 349"/>
                <a:gd name="T3" fmla="*/ 0 h 347"/>
                <a:gd name="T4" fmla="*/ 0 w 349"/>
                <a:gd name="T5" fmla="*/ 0 h 347"/>
                <a:gd name="T6" fmla="*/ 0 60000 65536"/>
                <a:gd name="T7" fmla="*/ 0 60000 65536"/>
                <a:gd name="T8" fmla="*/ 0 60000 65536"/>
                <a:gd name="T9" fmla="*/ 0 w 349"/>
                <a:gd name="T10" fmla="*/ 0 h 347"/>
                <a:gd name="T11" fmla="*/ 349 w 349"/>
                <a:gd name="T12" fmla="*/ 347 h 34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49" h="347">
                  <a:moveTo>
                    <a:pt x="0" y="347"/>
                  </a:moveTo>
                  <a:lnTo>
                    <a:pt x="348" y="0"/>
                  </a:lnTo>
                  <a:lnTo>
                    <a:pt x="349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02" name="Freeform 95"/>
            <p:cNvSpPr>
              <a:spLocks/>
            </p:cNvSpPr>
            <p:nvPr/>
          </p:nvSpPr>
          <p:spPr bwMode="auto">
            <a:xfrm>
              <a:off x="2733" y="1920"/>
              <a:ext cx="137" cy="136"/>
            </a:xfrm>
            <a:custGeom>
              <a:avLst/>
              <a:gdLst>
                <a:gd name="T0" fmla="*/ 0 w 395"/>
                <a:gd name="T1" fmla="*/ 0 h 393"/>
                <a:gd name="T2" fmla="*/ 0 w 395"/>
                <a:gd name="T3" fmla="*/ 0 h 393"/>
                <a:gd name="T4" fmla="*/ 0 w 395"/>
                <a:gd name="T5" fmla="*/ 0 h 393"/>
                <a:gd name="T6" fmla="*/ 0 60000 65536"/>
                <a:gd name="T7" fmla="*/ 0 60000 65536"/>
                <a:gd name="T8" fmla="*/ 0 60000 65536"/>
                <a:gd name="T9" fmla="*/ 0 w 395"/>
                <a:gd name="T10" fmla="*/ 0 h 393"/>
                <a:gd name="T11" fmla="*/ 395 w 395"/>
                <a:gd name="T12" fmla="*/ 393 h 39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95" h="393">
                  <a:moveTo>
                    <a:pt x="0" y="393"/>
                  </a:moveTo>
                  <a:lnTo>
                    <a:pt x="393" y="0"/>
                  </a:lnTo>
                  <a:lnTo>
                    <a:pt x="39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03" name="Freeform 96"/>
            <p:cNvSpPr>
              <a:spLocks/>
            </p:cNvSpPr>
            <p:nvPr/>
          </p:nvSpPr>
          <p:spPr bwMode="auto">
            <a:xfrm>
              <a:off x="3238" y="1425"/>
              <a:ext cx="126" cy="126"/>
            </a:xfrm>
            <a:custGeom>
              <a:avLst/>
              <a:gdLst>
                <a:gd name="T0" fmla="*/ 0 w 365"/>
                <a:gd name="T1" fmla="*/ 0 h 365"/>
                <a:gd name="T2" fmla="*/ 0 w 365"/>
                <a:gd name="T3" fmla="*/ 0 h 365"/>
                <a:gd name="T4" fmla="*/ 0 w 365"/>
                <a:gd name="T5" fmla="*/ 0 h 365"/>
                <a:gd name="T6" fmla="*/ 0 60000 65536"/>
                <a:gd name="T7" fmla="*/ 0 60000 65536"/>
                <a:gd name="T8" fmla="*/ 0 60000 65536"/>
                <a:gd name="T9" fmla="*/ 0 w 365"/>
                <a:gd name="T10" fmla="*/ 0 h 365"/>
                <a:gd name="T11" fmla="*/ 365 w 365"/>
                <a:gd name="T12" fmla="*/ 365 h 36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65" h="365">
                  <a:moveTo>
                    <a:pt x="0" y="365"/>
                  </a:moveTo>
                  <a:lnTo>
                    <a:pt x="364" y="0"/>
                  </a:lnTo>
                  <a:lnTo>
                    <a:pt x="36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04" name="Freeform 97"/>
            <p:cNvSpPr>
              <a:spLocks/>
            </p:cNvSpPr>
            <p:nvPr/>
          </p:nvSpPr>
          <p:spPr bwMode="auto">
            <a:xfrm>
              <a:off x="3050" y="1920"/>
              <a:ext cx="40" cy="39"/>
            </a:xfrm>
            <a:custGeom>
              <a:avLst/>
              <a:gdLst>
                <a:gd name="T0" fmla="*/ 0 w 114"/>
                <a:gd name="T1" fmla="*/ 0 h 113"/>
                <a:gd name="T2" fmla="*/ 0 w 114"/>
                <a:gd name="T3" fmla="*/ 0 h 113"/>
                <a:gd name="T4" fmla="*/ 0 w 114"/>
                <a:gd name="T5" fmla="*/ 0 h 113"/>
                <a:gd name="T6" fmla="*/ 0 60000 65536"/>
                <a:gd name="T7" fmla="*/ 0 60000 65536"/>
                <a:gd name="T8" fmla="*/ 0 60000 65536"/>
                <a:gd name="T9" fmla="*/ 0 w 114"/>
                <a:gd name="T10" fmla="*/ 0 h 113"/>
                <a:gd name="T11" fmla="*/ 114 w 114"/>
                <a:gd name="T12" fmla="*/ 113 h 1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14" h="113">
                  <a:moveTo>
                    <a:pt x="0" y="113"/>
                  </a:moveTo>
                  <a:lnTo>
                    <a:pt x="113" y="0"/>
                  </a:lnTo>
                  <a:lnTo>
                    <a:pt x="114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05" name="Freeform 98"/>
            <p:cNvSpPr>
              <a:spLocks/>
            </p:cNvSpPr>
            <p:nvPr/>
          </p:nvSpPr>
          <p:spPr bwMode="auto">
            <a:xfrm>
              <a:off x="3238" y="1507"/>
              <a:ext cx="264" cy="264"/>
            </a:xfrm>
            <a:custGeom>
              <a:avLst/>
              <a:gdLst>
                <a:gd name="T0" fmla="*/ 0 w 762"/>
                <a:gd name="T1" fmla="*/ 0 h 764"/>
                <a:gd name="T2" fmla="*/ 0 w 762"/>
                <a:gd name="T3" fmla="*/ 0 h 764"/>
                <a:gd name="T4" fmla="*/ 0 w 762"/>
                <a:gd name="T5" fmla="*/ 0 h 764"/>
                <a:gd name="T6" fmla="*/ 0 60000 65536"/>
                <a:gd name="T7" fmla="*/ 0 60000 65536"/>
                <a:gd name="T8" fmla="*/ 0 60000 65536"/>
                <a:gd name="T9" fmla="*/ 0 w 762"/>
                <a:gd name="T10" fmla="*/ 0 h 764"/>
                <a:gd name="T11" fmla="*/ 762 w 762"/>
                <a:gd name="T12" fmla="*/ 764 h 76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62" h="764">
                  <a:moveTo>
                    <a:pt x="0" y="764"/>
                  </a:moveTo>
                  <a:lnTo>
                    <a:pt x="761" y="0"/>
                  </a:lnTo>
                  <a:lnTo>
                    <a:pt x="762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06" name="Freeform 99"/>
            <p:cNvSpPr>
              <a:spLocks/>
            </p:cNvSpPr>
            <p:nvPr/>
          </p:nvSpPr>
          <p:spPr bwMode="auto">
            <a:xfrm>
              <a:off x="3126" y="1809"/>
              <a:ext cx="74" cy="73"/>
            </a:xfrm>
            <a:custGeom>
              <a:avLst/>
              <a:gdLst>
                <a:gd name="T0" fmla="*/ 0 w 214"/>
                <a:gd name="T1" fmla="*/ 0 h 211"/>
                <a:gd name="T2" fmla="*/ 0 w 214"/>
                <a:gd name="T3" fmla="*/ 0 h 211"/>
                <a:gd name="T4" fmla="*/ 0 w 214"/>
                <a:gd name="T5" fmla="*/ 0 h 211"/>
                <a:gd name="T6" fmla="*/ 0 60000 65536"/>
                <a:gd name="T7" fmla="*/ 0 60000 65536"/>
                <a:gd name="T8" fmla="*/ 0 60000 65536"/>
                <a:gd name="T9" fmla="*/ 0 w 214"/>
                <a:gd name="T10" fmla="*/ 0 h 211"/>
                <a:gd name="T11" fmla="*/ 214 w 214"/>
                <a:gd name="T12" fmla="*/ 211 h 2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4" h="211">
                  <a:moveTo>
                    <a:pt x="0" y="211"/>
                  </a:moveTo>
                  <a:lnTo>
                    <a:pt x="213" y="0"/>
                  </a:lnTo>
                  <a:lnTo>
                    <a:pt x="214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07" name="Freeform 100"/>
            <p:cNvSpPr>
              <a:spLocks/>
            </p:cNvSpPr>
            <p:nvPr/>
          </p:nvSpPr>
          <p:spPr bwMode="auto">
            <a:xfrm>
              <a:off x="3172" y="1726"/>
              <a:ext cx="330" cy="330"/>
            </a:xfrm>
            <a:custGeom>
              <a:avLst/>
              <a:gdLst>
                <a:gd name="T0" fmla="*/ 0 w 951"/>
                <a:gd name="T1" fmla="*/ 0 h 950"/>
                <a:gd name="T2" fmla="*/ 0 w 951"/>
                <a:gd name="T3" fmla="*/ 0 h 950"/>
                <a:gd name="T4" fmla="*/ 0 w 951"/>
                <a:gd name="T5" fmla="*/ 0 h 950"/>
                <a:gd name="T6" fmla="*/ 0 60000 65536"/>
                <a:gd name="T7" fmla="*/ 0 60000 65536"/>
                <a:gd name="T8" fmla="*/ 0 60000 65536"/>
                <a:gd name="T9" fmla="*/ 0 w 951"/>
                <a:gd name="T10" fmla="*/ 0 h 950"/>
                <a:gd name="T11" fmla="*/ 951 w 951"/>
                <a:gd name="T12" fmla="*/ 950 h 95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51" h="950">
                  <a:moveTo>
                    <a:pt x="0" y="950"/>
                  </a:moveTo>
                  <a:lnTo>
                    <a:pt x="950" y="0"/>
                  </a:lnTo>
                  <a:lnTo>
                    <a:pt x="951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08" name="Freeform 101"/>
            <p:cNvSpPr>
              <a:spLocks/>
            </p:cNvSpPr>
            <p:nvPr/>
          </p:nvSpPr>
          <p:spPr bwMode="auto">
            <a:xfrm>
              <a:off x="3391" y="1946"/>
              <a:ext cx="111" cy="110"/>
            </a:xfrm>
            <a:custGeom>
              <a:avLst/>
              <a:gdLst>
                <a:gd name="T0" fmla="*/ 0 w 319"/>
                <a:gd name="T1" fmla="*/ 0 h 318"/>
                <a:gd name="T2" fmla="*/ 0 w 319"/>
                <a:gd name="T3" fmla="*/ 0 h 318"/>
                <a:gd name="T4" fmla="*/ 0 w 319"/>
                <a:gd name="T5" fmla="*/ 0 h 318"/>
                <a:gd name="T6" fmla="*/ 0 60000 65536"/>
                <a:gd name="T7" fmla="*/ 0 60000 65536"/>
                <a:gd name="T8" fmla="*/ 0 60000 65536"/>
                <a:gd name="T9" fmla="*/ 0 w 319"/>
                <a:gd name="T10" fmla="*/ 0 h 318"/>
                <a:gd name="T11" fmla="*/ 319 w 319"/>
                <a:gd name="T12" fmla="*/ 318 h 3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19" h="318">
                  <a:moveTo>
                    <a:pt x="0" y="318"/>
                  </a:moveTo>
                  <a:lnTo>
                    <a:pt x="318" y="0"/>
                  </a:lnTo>
                  <a:lnTo>
                    <a:pt x="319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09" name="Freeform 102"/>
            <p:cNvSpPr>
              <a:spLocks/>
            </p:cNvSpPr>
            <p:nvPr/>
          </p:nvSpPr>
          <p:spPr bwMode="auto">
            <a:xfrm>
              <a:off x="3894" y="1357"/>
              <a:ext cx="196" cy="196"/>
            </a:xfrm>
            <a:custGeom>
              <a:avLst/>
              <a:gdLst>
                <a:gd name="T0" fmla="*/ 0 w 568"/>
                <a:gd name="T1" fmla="*/ 0 h 566"/>
                <a:gd name="T2" fmla="*/ 0 w 568"/>
                <a:gd name="T3" fmla="*/ 0 h 566"/>
                <a:gd name="T4" fmla="*/ 0 w 568"/>
                <a:gd name="T5" fmla="*/ 0 h 566"/>
                <a:gd name="T6" fmla="*/ 0 60000 65536"/>
                <a:gd name="T7" fmla="*/ 0 60000 65536"/>
                <a:gd name="T8" fmla="*/ 0 60000 65536"/>
                <a:gd name="T9" fmla="*/ 0 w 568"/>
                <a:gd name="T10" fmla="*/ 0 h 566"/>
                <a:gd name="T11" fmla="*/ 568 w 568"/>
                <a:gd name="T12" fmla="*/ 566 h 56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68" h="566">
                  <a:moveTo>
                    <a:pt x="0" y="566"/>
                  </a:moveTo>
                  <a:lnTo>
                    <a:pt x="566" y="0"/>
                  </a:lnTo>
                  <a:lnTo>
                    <a:pt x="568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10" name="Freeform 103"/>
            <p:cNvSpPr>
              <a:spLocks/>
            </p:cNvSpPr>
            <p:nvPr/>
          </p:nvSpPr>
          <p:spPr bwMode="auto">
            <a:xfrm>
              <a:off x="3894" y="1576"/>
              <a:ext cx="196" cy="197"/>
            </a:xfrm>
            <a:custGeom>
              <a:avLst/>
              <a:gdLst>
                <a:gd name="T0" fmla="*/ 0 w 568"/>
                <a:gd name="T1" fmla="*/ 0 h 566"/>
                <a:gd name="T2" fmla="*/ 0 w 568"/>
                <a:gd name="T3" fmla="*/ 0 h 566"/>
                <a:gd name="T4" fmla="*/ 0 w 568"/>
                <a:gd name="T5" fmla="*/ 0 h 566"/>
                <a:gd name="T6" fmla="*/ 0 60000 65536"/>
                <a:gd name="T7" fmla="*/ 0 60000 65536"/>
                <a:gd name="T8" fmla="*/ 0 60000 65536"/>
                <a:gd name="T9" fmla="*/ 0 w 568"/>
                <a:gd name="T10" fmla="*/ 0 h 566"/>
                <a:gd name="T11" fmla="*/ 568 w 568"/>
                <a:gd name="T12" fmla="*/ 566 h 56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68" h="566">
                  <a:moveTo>
                    <a:pt x="0" y="566"/>
                  </a:moveTo>
                  <a:lnTo>
                    <a:pt x="566" y="0"/>
                  </a:lnTo>
                  <a:lnTo>
                    <a:pt x="568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11" name="Freeform 104"/>
            <p:cNvSpPr>
              <a:spLocks/>
            </p:cNvSpPr>
            <p:nvPr/>
          </p:nvSpPr>
          <p:spPr bwMode="auto">
            <a:xfrm>
              <a:off x="3894" y="1796"/>
              <a:ext cx="196" cy="196"/>
            </a:xfrm>
            <a:custGeom>
              <a:avLst/>
              <a:gdLst>
                <a:gd name="T0" fmla="*/ 0 w 568"/>
                <a:gd name="T1" fmla="*/ 0 h 566"/>
                <a:gd name="T2" fmla="*/ 0 w 568"/>
                <a:gd name="T3" fmla="*/ 0 h 566"/>
                <a:gd name="T4" fmla="*/ 0 w 568"/>
                <a:gd name="T5" fmla="*/ 0 h 566"/>
                <a:gd name="T6" fmla="*/ 0 60000 65536"/>
                <a:gd name="T7" fmla="*/ 0 60000 65536"/>
                <a:gd name="T8" fmla="*/ 0 60000 65536"/>
                <a:gd name="T9" fmla="*/ 0 w 568"/>
                <a:gd name="T10" fmla="*/ 0 h 566"/>
                <a:gd name="T11" fmla="*/ 568 w 568"/>
                <a:gd name="T12" fmla="*/ 566 h 56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68" h="566">
                  <a:moveTo>
                    <a:pt x="0" y="566"/>
                  </a:moveTo>
                  <a:lnTo>
                    <a:pt x="566" y="0"/>
                  </a:lnTo>
                  <a:lnTo>
                    <a:pt x="568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12" name="Freeform 105"/>
            <p:cNvSpPr>
              <a:spLocks/>
            </p:cNvSpPr>
            <p:nvPr/>
          </p:nvSpPr>
          <p:spPr bwMode="auto">
            <a:xfrm>
              <a:off x="4049" y="2016"/>
              <a:ext cx="41" cy="40"/>
            </a:xfrm>
            <a:custGeom>
              <a:avLst/>
              <a:gdLst>
                <a:gd name="T0" fmla="*/ 0 w 119"/>
                <a:gd name="T1" fmla="*/ 0 h 116"/>
                <a:gd name="T2" fmla="*/ 0 w 119"/>
                <a:gd name="T3" fmla="*/ 0 h 116"/>
                <a:gd name="T4" fmla="*/ 0 w 119"/>
                <a:gd name="T5" fmla="*/ 0 h 116"/>
                <a:gd name="T6" fmla="*/ 0 60000 65536"/>
                <a:gd name="T7" fmla="*/ 0 60000 65536"/>
                <a:gd name="T8" fmla="*/ 0 60000 65536"/>
                <a:gd name="T9" fmla="*/ 0 w 119"/>
                <a:gd name="T10" fmla="*/ 0 h 116"/>
                <a:gd name="T11" fmla="*/ 119 w 119"/>
                <a:gd name="T12" fmla="*/ 116 h 1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19" h="116">
                  <a:moveTo>
                    <a:pt x="0" y="116"/>
                  </a:moveTo>
                  <a:lnTo>
                    <a:pt x="117" y="0"/>
                  </a:lnTo>
                  <a:lnTo>
                    <a:pt x="119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5365" name="Group 106"/>
          <p:cNvGrpSpPr>
            <a:grpSpLocks/>
          </p:cNvGrpSpPr>
          <p:nvPr/>
        </p:nvGrpSpPr>
        <p:grpSpPr bwMode="auto">
          <a:xfrm>
            <a:off x="1751013" y="2555875"/>
            <a:ext cx="3117850" cy="1636713"/>
            <a:chOff x="910" y="1746"/>
            <a:chExt cx="1964" cy="1031"/>
          </a:xfrm>
        </p:grpSpPr>
        <p:sp>
          <p:nvSpPr>
            <p:cNvPr id="15373" name="Arc 107"/>
            <p:cNvSpPr>
              <a:spLocks/>
            </p:cNvSpPr>
            <p:nvPr/>
          </p:nvSpPr>
          <p:spPr bwMode="auto">
            <a:xfrm flipH="1">
              <a:off x="2241" y="2092"/>
              <a:ext cx="306" cy="324"/>
            </a:xfrm>
            <a:custGeom>
              <a:avLst/>
              <a:gdLst>
                <a:gd name="T0" fmla="*/ 0 w 40741"/>
                <a:gd name="T1" fmla="*/ 0 h 43200"/>
                <a:gd name="T2" fmla="*/ 0 w 40741"/>
                <a:gd name="T3" fmla="*/ 0 h 43200"/>
                <a:gd name="T4" fmla="*/ 0 w 40741"/>
                <a:gd name="T5" fmla="*/ 0 h 43200"/>
                <a:gd name="T6" fmla="*/ 0 60000 65536"/>
                <a:gd name="T7" fmla="*/ 0 60000 65536"/>
                <a:gd name="T8" fmla="*/ 0 60000 65536"/>
                <a:gd name="T9" fmla="*/ 0 w 40741"/>
                <a:gd name="T10" fmla="*/ 0 h 43200"/>
                <a:gd name="T11" fmla="*/ 40741 w 40741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0741" h="43200" fill="none" extrusionOk="0">
                  <a:moveTo>
                    <a:pt x="250" y="11124"/>
                  </a:moveTo>
                  <a:cubicBezTo>
                    <a:pt x="4058" y="4259"/>
                    <a:pt x="11290" y="-1"/>
                    <a:pt x="19141" y="0"/>
                  </a:cubicBezTo>
                  <a:cubicBezTo>
                    <a:pt x="31070" y="0"/>
                    <a:pt x="40741" y="9670"/>
                    <a:pt x="40741" y="21600"/>
                  </a:cubicBezTo>
                  <a:cubicBezTo>
                    <a:pt x="40741" y="33529"/>
                    <a:pt x="31070" y="43200"/>
                    <a:pt x="19141" y="43200"/>
                  </a:cubicBezTo>
                  <a:cubicBezTo>
                    <a:pt x="11100" y="43200"/>
                    <a:pt x="3725" y="38734"/>
                    <a:pt x="-1" y="31609"/>
                  </a:cubicBezTo>
                </a:path>
                <a:path w="40741" h="43200" stroke="0" extrusionOk="0">
                  <a:moveTo>
                    <a:pt x="250" y="11124"/>
                  </a:moveTo>
                  <a:cubicBezTo>
                    <a:pt x="4058" y="4259"/>
                    <a:pt x="11290" y="-1"/>
                    <a:pt x="19141" y="0"/>
                  </a:cubicBezTo>
                  <a:cubicBezTo>
                    <a:pt x="31070" y="0"/>
                    <a:pt x="40741" y="9670"/>
                    <a:pt x="40741" y="21600"/>
                  </a:cubicBezTo>
                  <a:cubicBezTo>
                    <a:pt x="40741" y="33529"/>
                    <a:pt x="31070" y="43200"/>
                    <a:pt x="19141" y="43200"/>
                  </a:cubicBezTo>
                  <a:cubicBezTo>
                    <a:pt x="11100" y="43200"/>
                    <a:pt x="3725" y="38734"/>
                    <a:pt x="-1" y="31609"/>
                  </a:cubicBezTo>
                  <a:lnTo>
                    <a:pt x="19141" y="21600"/>
                  </a:lnTo>
                  <a:lnTo>
                    <a:pt x="250" y="11124"/>
                  </a:lnTo>
                  <a:close/>
                </a:path>
              </a:pathLst>
            </a:cu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374" name="Arc 108"/>
            <p:cNvSpPr>
              <a:spLocks/>
            </p:cNvSpPr>
            <p:nvPr/>
          </p:nvSpPr>
          <p:spPr bwMode="auto">
            <a:xfrm>
              <a:off x="1213" y="2092"/>
              <a:ext cx="166" cy="320"/>
            </a:xfrm>
            <a:custGeom>
              <a:avLst/>
              <a:gdLst>
                <a:gd name="T0" fmla="*/ 0 w 22199"/>
                <a:gd name="T1" fmla="*/ 0 h 43200"/>
                <a:gd name="T2" fmla="*/ 0 w 22199"/>
                <a:gd name="T3" fmla="*/ 0 h 43200"/>
                <a:gd name="T4" fmla="*/ 0 w 22199"/>
                <a:gd name="T5" fmla="*/ 0 h 43200"/>
                <a:gd name="T6" fmla="*/ 0 60000 65536"/>
                <a:gd name="T7" fmla="*/ 0 60000 65536"/>
                <a:gd name="T8" fmla="*/ 0 60000 65536"/>
                <a:gd name="T9" fmla="*/ 0 w 22199"/>
                <a:gd name="T10" fmla="*/ 0 h 43200"/>
                <a:gd name="T11" fmla="*/ 22199 w 22199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199" h="43200" fill="none" extrusionOk="0">
                  <a:moveTo>
                    <a:pt x="598" y="0"/>
                  </a:moveTo>
                  <a:cubicBezTo>
                    <a:pt x="12528" y="0"/>
                    <a:pt x="22199" y="9670"/>
                    <a:pt x="22199" y="21600"/>
                  </a:cubicBezTo>
                  <a:cubicBezTo>
                    <a:pt x="22199" y="33529"/>
                    <a:pt x="12528" y="43200"/>
                    <a:pt x="599" y="43200"/>
                  </a:cubicBezTo>
                  <a:cubicBezTo>
                    <a:pt x="399" y="43200"/>
                    <a:pt x="199" y="43197"/>
                    <a:pt x="0" y="43191"/>
                  </a:cubicBezTo>
                </a:path>
                <a:path w="22199" h="43200" stroke="0" extrusionOk="0">
                  <a:moveTo>
                    <a:pt x="598" y="0"/>
                  </a:moveTo>
                  <a:cubicBezTo>
                    <a:pt x="12528" y="0"/>
                    <a:pt x="22199" y="9670"/>
                    <a:pt x="22199" y="21600"/>
                  </a:cubicBezTo>
                  <a:cubicBezTo>
                    <a:pt x="22199" y="33529"/>
                    <a:pt x="12528" y="43200"/>
                    <a:pt x="599" y="43200"/>
                  </a:cubicBezTo>
                  <a:cubicBezTo>
                    <a:pt x="399" y="43200"/>
                    <a:pt x="199" y="43197"/>
                    <a:pt x="0" y="43191"/>
                  </a:cubicBezTo>
                  <a:lnTo>
                    <a:pt x="599" y="21600"/>
                  </a:lnTo>
                  <a:lnTo>
                    <a:pt x="598" y="0"/>
                  </a:lnTo>
                  <a:close/>
                </a:path>
              </a:pathLst>
            </a:cu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375" name="Oval 109"/>
            <p:cNvSpPr>
              <a:spLocks noChangeArrowheads="1"/>
            </p:cNvSpPr>
            <p:nvPr/>
          </p:nvSpPr>
          <p:spPr bwMode="auto">
            <a:xfrm>
              <a:off x="1977" y="1827"/>
              <a:ext cx="852" cy="852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5376" name="Oval 110"/>
            <p:cNvSpPr>
              <a:spLocks noChangeArrowheads="1"/>
            </p:cNvSpPr>
            <p:nvPr/>
          </p:nvSpPr>
          <p:spPr bwMode="auto">
            <a:xfrm>
              <a:off x="2097" y="1964"/>
              <a:ext cx="612" cy="572"/>
            </a:xfrm>
            <a:prstGeom prst="ellips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5377" name="Oval 111"/>
            <p:cNvSpPr>
              <a:spLocks noChangeArrowheads="1"/>
            </p:cNvSpPr>
            <p:nvPr/>
          </p:nvSpPr>
          <p:spPr bwMode="auto">
            <a:xfrm>
              <a:off x="1618" y="2168"/>
              <a:ext cx="167" cy="167"/>
            </a:xfrm>
            <a:prstGeom prst="ellips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5378" name="Oval 112"/>
            <p:cNvSpPr>
              <a:spLocks noChangeArrowheads="1"/>
            </p:cNvSpPr>
            <p:nvPr/>
          </p:nvSpPr>
          <p:spPr bwMode="auto">
            <a:xfrm>
              <a:off x="1551" y="2102"/>
              <a:ext cx="311" cy="300"/>
            </a:xfrm>
            <a:prstGeom prst="ellips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5379" name="Freeform 113"/>
            <p:cNvSpPr>
              <a:spLocks/>
            </p:cNvSpPr>
            <p:nvPr/>
          </p:nvSpPr>
          <p:spPr bwMode="auto">
            <a:xfrm>
              <a:off x="1704" y="2023"/>
              <a:ext cx="1" cy="512"/>
            </a:xfrm>
            <a:custGeom>
              <a:avLst/>
              <a:gdLst>
                <a:gd name="T0" fmla="*/ 0 w 1"/>
                <a:gd name="T1" fmla="*/ 0 h 1472"/>
                <a:gd name="T2" fmla="*/ 0 w 1"/>
                <a:gd name="T3" fmla="*/ 0 h 1472"/>
                <a:gd name="T4" fmla="*/ 1 w 1"/>
                <a:gd name="T5" fmla="*/ 0 h 1472"/>
                <a:gd name="T6" fmla="*/ 0 60000 65536"/>
                <a:gd name="T7" fmla="*/ 0 60000 65536"/>
                <a:gd name="T8" fmla="*/ 0 60000 65536"/>
                <a:gd name="T9" fmla="*/ 0 w 1"/>
                <a:gd name="T10" fmla="*/ 0 h 1472"/>
                <a:gd name="T11" fmla="*/ 1 w 1"/>
                <a:gd name="T12" fmla="*/ 1472 h 147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472">
                  <a:moveTo>
                    <a:pt x="0" y="0"/>
                  </a:moveTo>
                  <a:lnTo>
                    <a:pt x="0" y="1472"/>
                  </a:lnTo>
                  <a:lnTo>
                    <a:pt x="1" y="1472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80" name="Freeform 114"/>
            <p:cNvSpPr>
              <a:spLocks/>
            </p:cNvSpPr>
            <p:nvPr/>
          </p:nvSpPr>
          <p:spPr bwMode="auto">
            <a:xfrm>
              <a:off x="1218" y="1997"/>
              <a:ext cx="1" cy="528"/>
            </a:xfrm>
            <a:custGeom>
              <a:avLst/>
              <a:gdLst>
                <a:gd name="T0" fmla="*/ 0 w 2"/>
                <a:gd name="T1" fmla="*/ 0 h 1522"/>
                <a:gd name="T2" fmla="*/ 0 w 2"/>
                <a:gd name="T3" fmla="*/ 0 h 1522"/>
                <a:gd name="T4" fmla="*/ 1 w 2"/>
                <a:gd name="T5" fmla="*/ 0 h 1522"/>
                <a:gd name="T6" fmla="*/ 0 60000 65536"/>
                <a:gd name="T7" fmla="*/ 0 60000 65536"/>
                <a:gd name="T8" fmla="*/ 0 60000 65536"/>
                <a:gd name="T9" fmla="*/ 0 w 2"/>
                <a:gd name="T10" fmla="*/ 0 h 1522"/>
                <a:gd name="T11" fmla="*/ 2 w 2"/>
                <a:gd name="T12" fmla="*/ 1522 h 152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1522">
                  <a:moveTo>
                    <a:pt x="0" y="0"/>
                  </a:moveTo>
                  <a:lnTo>
                    <a:pt x="0" y="1522"/>
                  </a:lnTo>
                  <a:lnTo>
                    <a:pt x="2" y="1522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81" name="Freeform 115"/>
            <p:cNvSpPr>
              <a:spLocks/>
            </p:cNvSpPr>
            <p:nvPr/>
          </p:nvSpPr>
          <p:spPr bwMode="auto">
            <a:xfrm>
              <a:off x="954" y="2679"/>
              <a:ext cx="1449" cy="1"/>
            </a:xfrm>
            <a:custGeom>
              <a:avLst/>
              <a:gdLst>
                <a:gd name="T0" fmla="*/ 0 w 4176"/>
                <a:gd name="T1" fmla="*/ 0 h 1"/>
                <a:gd name="T2" fmla="*/ 0 w 4176"/>
                <a:gd name="T3" fmla="*/ 0 h 1"/>
                <a:gd name="T4" fmla="*/ 0 w 4176"/>
                <a:gd name="T5" fmla="*/ 0 h 1"/>
                <a:gd name="T6" fmla="*/ 0 60000 65536"/>
                <a:gd name="T7" fmla="*/ 0 60000 65536"/>
                <a:gd name="T8" fmla="*/ 0 60000 65536"/>
                <a:gd name="T9" fmla="*/ 0 w 4176"/>
                <a:gd name="T10" fmla="*/ 0 h 1"/>
                <a:gd name="T11" fmla="*/ 4176 w 417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176" h="1">
                  <a:moveTo>
                    <a:pt x="4176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82" name="Freeform 116"/>
            <p:cNvSpPr>
              <a:spLocks/>
            </p:cNvSpPr>
            <p:nvPr/>
          </p:nvSpPr>
          <p:spPr bwMode="auto">
            <a:xfrm>
              <a:off x="954" y="2415"/>
              <a:ext cx="1" cy="264"/>
            </a:xfrm>
            <a:custGeom>
              <a:avLst/>
              <a:gdLst>
                <a:gd name="T0" fmla="*/ 0 w 2"/>
                <a:gd name="T1" fmla="*/ 0 h 762"/>
                <a:gd name="T2" fmla="*/ 0 w 2"/>
                <a:gd name="T3" fmla="*/ 0 h 762"/>
                <a:gd name="T4" fmla="*/ 1 w 2"/>
                <a:gd name="T5" fmla="*/ 0 h 762"/>
                <a:gd name="T6" fmla="*/ 0 60000 65536"/>
                <a:gd name="T7" fmla="*/ 0 60000 65536"/>
                <a:gd name="T8" fmla="*/ 0 60000 65536"/>
                <a:gd name="T9" fmla="*/ 0 w 2"/>
                <a:gd name="T10" fmla="*/ 0 h 762"/>
                <a:gd name="T11" fmla="*/ 2 w 2"/>
                <a:gd name="T12" fmla="*/ 762 h 76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762">
                  <a:moveTo>
                    <a:pt x="0" y="762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83" name="Freeform 117"/>
            <p:cNvSpPr>
              <a:spLocks/>
            </p:cNvSpPr>
            <p:nvPr/>
          </p:nvSpPr>
          <p:spPr bwMode="auto">
            <a:xfrm>
              <a:off x="954" y="2415"/>
              <a:ext cx="264" cy="1"/>
            </a:xfrm>
            <a:custGeom>
              <a:avLst/>
              <a:gdLst>
                <a:gd name="T0" fmla="*/ 0 w 761"/>
                <a:gd name="T1" fmla="*/ 0 h 1"/>
                <a:gd name="T2" fmla="*/ 0 w 761"/>
                <a:gd name="T3" fmla="*/ 0 h 1"/>
                <a:gd name="T4" fmla="*/ 0 w 761"/>
                <a:gd name="T5" fmla="*/ 0 h 1"/>
                <a:gd name="T6" fmla="*/ 0 60000 65536"/>
                <a:gd name="T7" fmla="*/ 0 60000 65536"/>
                <a:gd name="T8" fmla="*/ 0 60000 65536"/>
                <a:gd name="T9" fmla="*/ 0 w 761"/>
                <a:gd name="T10" fmla="*/ 0 h 1"/>
                <a:gd name="T11" fmla="*/ 761 w 761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61" h="1">
                  <a:moveTo>
                    <a:pt x="761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84" name="Freeform 118"/>
            <p:cNvSpPr>
              <a:spLocks/>
            </p:cNvSpPr>
            <p:nvPr/>
          </p:nvSpPr>
          <p:spPr bwMode="auto">
            <a:xfrm>
              <a:off x="954" y="1827"/>
              <a:ext cx="1449" cy="1"/>
            </a:xfrm>
            <a:custGeom>
              <a:avLst/>
              <a:gdLst>
                <a:gd name="T0" fmla="*/ 0 w 4176"/>
                <a:gd name="T1" fmla="*/ 0 h 1"/>
                <a:gd name="T2" fmla="*/ 0 w 4176"/>
                <a:gd name="T3" fmla="*/ 0 h 1"/>
                <a:gd name="T4" fmla="*/ 0 w 4176"/>
                <a:gd name="T5" fmla="*/ 0 h 1"/>
                <a:gd name="T6" fmla="*/ 0 60000 65536"/>
                <a:gd name="T7" fmla="*/ 0 60000 65536"/>
                <a:gd name="T8" fmla="*/ 0 60000 65536"/>
                <a:gd name="T9" fmla="*/ 0 w 4176"/>
                <a:gd name="T10" fmla="*/ 0 h 1"/>
                <a:gd name="T11" fmla="*/ 4176 w 417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176" h="1">
                  <a:moveTo>
                    <a:pt x="4176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85" name="Freeform 119"/>
            <p:cNvSpPr>
              <a:spLocks/>
            </p:cNvSpPr>
            <p:nvPr/>
          </p:nvSpPr>
          <p:spPr bwMode="auto">
            <a:xfrm>
              <a:off x="954" y="1827"/>
              <a:ext cx="1" cy="264"/>
            </a:xfrm>
            <a:custGeom>
              <a:avLst/>
              <a:gdLst>
                <a:gd name="T0" fmla="*/ 0 w 2"/>
                <a:gd name="T1" fmla="*/ 0 h 763"/>
                <a:gd name="T2" fmla="*/ 0 w 2"/>
                <a:gd name="T3" fmla="*/ 0 h 763"/>
                <a:gd name="T4" fmla="*/ 1 w 2"/>
                <a:gd name="T5" fmla="*/ 0 h 763"/>
                <a:gd name="T6" fmla="*/ 0 60000 65536"/>
                <a:gd name="T7" fmla="*/ 0 60000 65536"/>
                <a:gd name="T8" fmla="*/ 0 60000 65536"/>
                <a:gd name="T9" fmla="*/ 0 w 2"/>
                <a:gd name="T10" fmla="*/ 0 h 763"/>
                <a:gd name="T11" fmla="*/ 2 w 2"/>
                <a:gd name="T12" fmla="*/ 763 h 76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763">
                  <a:moveTo>
                    <a:pt x="0" y="0"/>
                  </a:moveTo>
                  <a:lnTo>
                    <a:pt x="0" y="763"/>
                  </a:lnTo>
                  <a:lnTo>
                    <a:pt x="2" y="763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86" name="Freeform 120"/>
            <p:cNvSpPr>
              <a:spLocks/>
            </p:cNvSpPr>
            <p:nvPr/>
          </p:nvSpPr>
          <p:spPr bwMode="auto">
            <a:xfrm>
              <a:off x="954" y="2091"/>
              <a:ext cx="264" cy="1"/>
            </a:xfrm>
            <a:custGeom>
              <a:avLst/>
              <a:gdLst>
                <a:gd name="T0" fmla="*/ 0 w 761"/>
                <a:gd name="T1" fmla="*/ 0 h 1"/>
                <a:gd name="T2" fmla="*/ 0 w 761"/>
                <a:gd name="T3" fmla="*/ 0 h 1"/>
                <a:gd name="T4" fmla="*/ 0 w 761"/>
                <a:gd name="T5" fmla="*/ 0 h 1"/>
                <a:gd name="T6" fmla="*/ 0 60000 65536"/>
                <a:gd name="T7" fmla="*/ 0 60000 65536"/>
                <a:gd name="T8" fmla="*/ 0 60000 65536"/>
                <a:gd name="T9" fmla="*/ 0 w 761"/>
                <a:gd name="T10" fmla="*/ 0 h 1"/>
                <a:gd name="T11" fmla="*/ 761 w 761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61" h="1">
                  <a:moveTo>
                    <a:pt x="761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87" name="Freeform 121"/>
            <p:cNvSpPr>
              <a:spLocks/>
            </p:cNvSpPr>
            <p:nvPr/>
          </p:nvSpPr>
          <p:spPr bwMode="auto">
            <a:xfrm>
              <a:off x="2633" y="2182"/>
              <a:ext cx="1" cy="143"/>
            </a:xfrm>
            <a:custGeom>
              <a:avLst/>
              <a:gdLst>
                <a:gd name="T0" fmla="*/ 0 w 2"/>
                <a:gd name="T1" fmla="*/ 0 h 414"/>
                <a:gd name="T2" fmla="*/ 0 w 2"/>
                <a:gd name="T3" fmla="*/ 0 h 414"/>
                <a:gd name="T4" fmla="*/ 1 w 2"/>
                <a:gd name="T5" fmla="*/ 0 h 414"/>
                <a:gd name="T6" fmla="*/ 0 60000 65536"/>
                <a:gd name="T7" fmla="*/ 0 60000 65536"/>
                <a:gd name="T8" fmla="*/ 0 60000 65536"/>
                <a:gd name="T9" fmla="*/ 0 w 2"/>
                <a:gd name="T10" fmla="*/ 0 h 414"/>
                <a:gd name="T11" fmla="*/ 2 w 2"/>
                <a:gd name="T12" fmla="*/ 414 h 4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414">
                  <a:moveTo>
                    <a:pt x="0" y="0"/>
                  </a:moveTo>
                  <a:lnTo>
                    <a:pt x="0" y="414"/>
                  </a:lnTo>
                  <a:lnTo>
                    <a:pt x="2" y="41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5388" name="Group 122"/>
            <p:cNvGrpSpPr>
              <a:grpSpLocks/>
            </p:cNvGrpSpPr>
            <p:nvPr/>
          </p:nvGrpSpPr>
          <p:grpSpPr bwMode="auto">
            <a:xfrm>
              <a:off x="2403" y="1746"/>
              <a:ext cx="1" cy="1031"/>
              <a:chOff x="3664" y="2388"/>
              <a:chExt cx="1" cy="1031"/>
            </a:xfrm>
          </p:grpSpPr>
          <p:sp>
            <p:nvSpPr>
              <p:cNvPr id="15397" name="Freeform 123"/>
              <p:cNvSpPr>
                <a:spLocks/>
              </p:cNvSpPr>
              <p:nvPr/>
            </p:nvSpPr>
            <p:spPr bwMode="auto">
              <a:xfrm>
                <a:off x="3664" y="2991"/>
                <a:ext cx="1" cy="428"/>
              </a:xfrm>
              <a:custGeom>
                <a:avLst/>
                <a:gdLst>
                  <a:gd name="T0" fmla="*/ 0 w 1"/>
                  <a:gd name="T1" fmla="*/ 0 h 1234"/>
                  <a:gd name="T2" fmla="*/ 0 w 1"/>
                  <a:gd name="T3" fmla="*/ 0 h 1234"/>
                  <a:gd name="T4" fmla="*/ 1 w 1"/>
                  <a:gd name="T5" fmla="*/ 0 h 1234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234"/>
                  <a:gd name="T11" fmla="*/ 1 w 1"/>
                  <a:gd name="T12" fmla="*/ 1234 h 123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234">
                    <a:moveTo>
                      <a:pt x="0" y="0"/>
                    </a:moveTo>
                    <a:lnTo>
                      <a:pt x="0" y="1234"/>
                    </a:lnTo>
                    <a:lnTo>
                      <a:pt x="1" y="1234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98" name="Freeform 124"/>
              <p:cNvSpPr>
                <a:spLocks/>
              </p:cNvSpPr>
              <p:nvPr/>
            </p:nvSpPr>
            <p:spPr bwMode="auto">
              <a:xfrm>
                <a:off x="3664" y="2388"/>
                <a:ext cx="1" cy="556"/>
              </a:xfrm>
              <a:custGeom>
                <a:avLst/>
                <a:gdLst>
                  <a:gd name="T0" fmla="*/ 0 w 1"/>
                  <a:gd name="T1" fmla="*/ 0 h 1602"/>
                  <a:gd name="T2" fmla="*/ 0 w 1"/>
                  <a:gd name="T3" fmla="*/ 0 h 1602"/>
                  <a:gd name="T4" fmla="*/ 1 w 1"/>
                  <a:gd name="T5" fmla="*/ 0 h 1602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602"/>
                  <a:gd name="T11" fmla="*/ 1 w 1"/>
                  <a:gd name="T12" fmla="*/ 1602 h 160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602">
                    <a:moveTo>
                      <a:pt x="0" y="0"/>
                    </a:moveTo>
                    <a:lnTo>
                      <a:pt x="0" y="1602"/>
                    </a:lnTo>
                    <a:lnTo>
                      <a:pt x="1" y="1602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99" name="Freeform 125"/>
              <p:cNvSpPr>
                <a:spLocks/>
              </p:cNvSpPr>
              <p:nvPr/>
            </p:nvSpPr>
            <p:spPr bwMode="auto">
              <a:xfrm>
                <a:off x="3664" y="2963"/>
                <a:ext cx="1" cy="9"/>
              </a:xfrm>
              <a:custGeom>
                <a:avLst/>
                <a:gdLst>
                  <a:gd name="T0" fmla="*/ 0 w 1"/>
                  <a:gd name="T1" fmla="*/ 0 h 24"/>
                  <a:gd name="T2" fmla="*/ 0 w 1"/>
                  <a:gd name="T3" fmla="*/ 0 h 24"/>
                  <a:gd name="T4" fmla="*/ 1 w 1"/>
                  <a:gd name="T5" fmla="*/ 0 h 24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24"/>
                  <a:gd name="T11" fmla="*/ 1 w 1"/>
                  <a:gd name="T12" fmla="*/ 24 h 2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24">
                    <a:moveTo>
                      <a:pt x="0" y="0"/>
                    </a:moveTo>
                    <a:lnTo>
                      <a:pt x="0" y="24"/>
                    </a:lnTo>
                    <a:lnTo>
                      <a:pt x="1" y="24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89" name="Group 126"/>
            <p:cNvGrpSpPr>
              <a:grpSpLocks/>
            </p:cNvGrpSpPr>
            <p:nvPr/>
          </p:nvGrpSpPr>
          <p:grpSpPr bwMode="auto">
            <a:xfrm>
              <a:off x="910" y="2254"/>
              <a:ext cx="1964" cy="1"/>
              <a:chOff x="2171" y="2896"/>
              <a:chExt cx="1964" cy="1"/>
            </a:xfrm>
          </p:grpSpPr>
          <p:sp>
            <p:nvSpPr>
              <p:cNvPr id="15392" name="Freeform 127"/>
              <p:cNvSpPr>
                <a:spLocks/>
              </p:cNvSpPr>
              <p:nvPr/>
            </p:nvSpPr>
            <p:spPr bwMode="auto">
              <a:xfrm>
                <a:off x="2171" y="2896"/>
                <a:ext cx="529" cy="1"/>
              </a:xfrm>
              <a:custGeom>
                <a:avLst/>
                <a:gdLst>
                  <a:gd name="T0" fmla="*/ 0 w 1526"/>
                  <a:gd name="T1" fmla="*/ 0 h 1"/>
                  <a:gd name="T2" fmla="*/ 0 w 1526"/>
                  <a:gd name="T3" fmla="*/ 0 h 1"/>
                  <a:gd name="T4" fmla="*/ 0 w 1526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526"/>
                  <a:gd name="T10" fmla="*/ 0 h 1"/>
                  <a:gd name="T11" fmla="*/ 1526 w 1526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526" h="1">
                    <a:moveTo>
                      <a:pt x="0" y="0"/>
                    </a:moveTo>
                    <a:lnTo>
                      <a:pt x="1525" y="0"/>
                    </a:lnTo>
                    <a:lnTo>
                      <a:pt x="1526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93" name="Freeform 128"/>
              <p:cNvSpPr>
                <a:spLocks/>
              </p:cNvSpPr>
              <p:nvPr/>
            </p:nvSpPr>
            <p:spPr bwMode="auto">
              <a:xfrm>
                <a:off x="2782" y="2896"/>
                <a:ext cx="956" cy="1"/>
              </a:xfrm>
              <a:custGeom>
                <a:avLst/>
                <a:gdLst>
                  <a:gd name="T0" fmla="*/ 0 w 2753"/>
                  <a:gd name="T1" fmla="*/ 0 h 1"/>
                  <a:gd name="T2" fmla="*/ 0 w 2753"/>
                  <a:gd name="T3" fmla="*/ 0 h 1"/>
                  <a:gd name="T4" fmla="*/ 0 w 2753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2753"/>
                  <a:gd name="T10" fmla="*/ 0 h 1"/>
                  <a:gd name="T11" fmla="*/ 2753 w 2753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53" h="1">
                    <a:moveTo>
                      <a:pt x="0" y="0"/>
                    </a:moveTo>
                    <a:lnTo>
                      <a:pt x="2752" y="0"/>
                    </a:lnTo>
                    <a:lnTo>
                      <a:pt x="2753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94" name="Freeform 129"/>
              <p:cNvSpPr>
                <a:spLocks/>
              </p:cNvSpPr>
              <p:nvPr/>
            </p:nvSpPr>
            <p:spPr bwMode="auto">
              <a:xfrm>
                <a:off x="2728" y="2896"/>
                <a:ext cx="25" cy="1"/>
              </a:xfrm>
              <a:custGeom>
                <a:avLst/>
                <a:gdLst>
                  <a:gd name="T0" fmla="*/ 0 w 71"/>
                  <a:gd name="T1" fmla="*/ 0 h 1"/>
                  <a:gd name="T2" fmla="*/ 0 w 71"/>
                  <a:gd name="T3" fmla="*/ 0 h 1"/>
                  <a:gd name="T4" fmla="*/ 0 w 71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71"/>
                  <a:gd name="T10" fmla="*/ 0 h 1"/>
                  <a:gd name="T11" fmla="*/ 71 w 71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71" h="1">
                    <a:moveTo>
                      <a:pt x="0" y="0"/>
                    </a:moveTo>
                    <a:lnTo>
                      <a:pt x="70" y="0"/>
                    </a:lnTo>
                    <a:lnTo>
                      <a:pt x="7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95" name="Freeform 130"/>
              <p:cNvSpPr>
                <a:spLocks/>
              </p:cNvSpPr>
              <p:nvPr/>
            </p:nvSpPr>
            <p:spPr bwMode="auto">
              <a:xfrm>
                <a:off x="3810" y="2896"/>
                <a:ext cx="325" cy="1"/>
              </a:xfrm>
              <a:custGeom>
                <a:avLst/>
                <a:gdLst>
                  <a:gd name="T0" fmla="*/ 0 w 935"/>
                  <a:gd name="T1" fmla="*/ 0 h 1"/>
                  <a:gd name="T2" fmla="*/ 0 w 935"/>
                  <a:gd name="T3" fmla="*/ 0 h 1"/>
                  <a:gd name="T4" fmla="*/ 0 w 935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935"/>
                  <a:gd name="T10" fmla="*/ 0 h 1"/>
                  <a:gd name="T11" fmla="*/ 935 w 935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935" h="1">
                    <a:moveTo>
                      <a:pt x="0" y="0"/>
                    </a:moveTo>
                    <a:lnTo>
                      <a:pt x="934" y="0"/>
                    </a:lnTo>
                    <a:lnTo>
                      <a:pt x="935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96" name="Freeform 131"/>
              <p:cNvSpPr>
                <a:spLocks/>
              </p:cNvSpPr>
              <p:nvPr/>
            </p:nvSpPr>
            <p:spPr bwMode="auto">
              <a:xfrm>
                <a:off x="3762" y="2896"/>
                <a:ext cx="25" cy="1"/>
              </a:xfrm>
              <a:custGeom>
                <a:avLst/>
                <a:gdLst>
                  <a:gd name="T0" fmla="*/ 0 w 71"/>
                  <a:gd name="T1" fmla="*/ 0 h 1"/>
                  <a:gd name="T2" fmla="*/ 0 w 71"/>
                  <a:gd name="T3" fmla="*/ 0 h 1"/>
                  <a:gd name="T4" fmla="*/ 0 w 71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71"/>
                  <a:gd name="T10" fmla="*/ 0 h 1"/>
                  <a:gd name="T11" fmla="*/ 71 w 71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71" h="1">
                    <a:moveTo>
                      <a:pt x="0" y="0"/>
                    </a:moveTo>
                    <a:lnTo>
                      <a:pt x="70" y="0"/>
                    </a:lnTo>
                    <a:lnTo>
                      <a:pt x="7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5390" name="Freeform 132"/>
            <p:cNvSpPr>
              <a:spLocks/>
            </p:cNvSpPr>
            <p:nvPr/>
          </p:nvSpPr>
          <p:spPr bwMode="auto">
            <a:xfrm>
              <a:off x="2547" y="2325"/>
              <a:ext cx="86" cy="1"/>
            </a:xfrm>
            <a:custGeom>
              <a:avLst/>
              <a:gdLst>
                <a:gd name="T0" fmla="*/ 0 w 246"/>
                <a:gd name="T1" fmla="*/ 0 h 1"/>
                <a:gd name="T2" fmla="*/ 0 w 246"/>
                <a:gd name="T3" fmla="*/ 0 h 1"/>
                <a:gd name="T4" fmla="*/ 0 w 246"/>
                <a:gd name="T5" fmla="*/ 0 h 1"/>
                <a:gd name="T6" fmla="*/ 0 60000 65536"/>
                <a:gd name="T7" fmla="*/ 0 60000 65536"/>
                <a:gd name="T8" fmla="*/ 0 60000 65536"/>
                <a:gd name="T9" fmla="*/ 0 w 246"/>
                <a:gd name="T10" fmla="*/ 0 h 1"/>
                <a:gd name="T11" fmla="*/ 246 w 24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6" h="1">
                  <a:moveTo>
                    <a:pt x="0" y="0"/>
                  </a:moveTo>
                  <a:lnTo>
                    <a:pt x="244" y="0"/>
                  </a:lnTo>
                  <a:lnTo>
                    <a:pt x="246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91" name="Freeform 133"/>
            <p:cNvSpPr>
              <a:spLocks/>
            </p:cNvSpPr>
            <p:nvPr/>
          </p:nvSpPr>
          <p:spPr bwMode="auto">
            <a:xfrm>
              <a:off x="2547" y="2182"/>
              <a:ext cx="86" cy="1"/>
            </a:xfrm>
            <a:custGeom>
              <a:avLst/>
              <a:gdLst>
                <a:gd name="T0" fmla="*/ 0 w 246"/>
                <a:gd name="T1" fmla="*/ 0 h 1"/>
                <a:gd name="T2" fmla="*/ 0 w 246"/>
                <a:gd name="T3" fmla="*/ 0 h 1"/>
                <a:gd name="T4" fmla="*/ 0 w 246"/>
                <a:gd name="T5" fmla="*/ 0 h 1"/>
                <a:gd name="T6" fmla="*/ 0 60000 65536"/>
                <a:gd name="T7" fmla="*/ 0 60000 65536"/>
                <a:gd name="T8" fmla="*/ 0 60000 65536"/>
                <a:gd name="T9" fmla="*/ 0 w 246"/>
                <a:gd name="T10" fmla="*/ 0 h 1"/>
                <a:gd name="T11" fmla="*/ 246 w 24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6" h="1">
                  <a:moveTo>
                    <a:pt x="0" y="0"/>
                  </a:moveTo>
                  <a:lnTo>
                    <a:pt x="244" y="0"/>
                  </a:lnTo>
                  <a:lnTo>
                    <a:pt x="246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47207" name="Line 103"/>
          <p:cNvSpPr>
            <a:spLocks noChangeShapeType="1"/>
          </p:cNvSpPr>
          <p:nvPr/>
        </p:nvSpPr>
        <p:spPr bwMode="auto">
          <a:xfrm>
            <a:off x="3433763" y="1781175"/>
            <a:ext cx="709612" cy="0"/>
          </a:xfrm>
          <a:prstGeom prst="line">
            <a:avLst/>
          </a:prstGeom>
          <a:noFill/>
          <a:ln w="28575">
            <a:solidFill>
              <a:srgbClr val="FF0066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208" name="Text Box 104"/>
          <p:cNvSpPr txBox="1">
            <a:spLocks noChangeArrowheads="1"/>
          </p:cNvSpPr>
          <p:nvPr/>
        </p:nvSpPr>
        <p:spPr bwMode="auto">
          <a:xfrm>
            <a:off x="598488" y="4397375"/>
            <a:ext cx="69786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  <a:sym typeface="Marlett" pitchFamily="2" charset="2"/>
              </a:rPr>
              <a:t>④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与剖切面接触的部分必须画剖面符号：</a:t>
            </a:r>
          </a:p>
        </p:txBody>
      </p:sp>
      <p:sp>
        <p:nvSpPr>
          <p:cNvPr id="47209" name="Text Box 105"/>
          <p:cNvSpPr txBox="1">
            <a:spLocks noChangeArrowheads="1"/>
          </p:cNvSpPr>
          <p:nvPr/>
        </p:nvSpPr>
        <p:spPr bwMode="auto">
          <a:xfrm>
            <a:off x="862013" y="5451475"/>
            <a:ext cx="58261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0">
                <a:solidFill>
                  <a:srgbClr val="333399"/>
                </a:solidFill>
                <a:latin typeface="黑体" panose="02010609060101010101" pitchFamily="49" charset="-122"/>
                <a:ea typeface="黑体" panose="02010609060101010101" pitchFamily="49" charset="-122"/>
                <a:sym typeface="Marlett" pitchFamily="2" charset="2"/>
              </a:rPr>
              <a:t>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  <a:sym typeface="Marlett" pitchFamily="2" charset="2"/>
              </a:rPr>
              <a:t>同一物体的各视图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剖面符号必须一致；</a:t>
            </a:r>
          </a:p>
        </p:txBody>
      </p:sp>
      <p:sp>
        <p:nvSpPr>
          <p:cNvPr id="47210" name="Text Box 106"/>
          <p:cNvSpPr txBox="1">
            <a:spLocks noChangeArrowheads="1"/>
          </p:cNvSpPr>
          <p:nvPr/>
        </p:nvSpPr>
        <p:spPr bwMode="auto">
          <a:xfrm>
            <a:off x="868363" y="4889500"/>
            <a:ext cx="6429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0">
                <a:solidFill>
                  <a:srgbClr val="333399"/>
                </a:solidFill>
                <a:latin typeface="黑体" panose="02010609060101010101" pitchFamily="49" charset="-122"/>
                <a:ea typeface="黑体" panose="02010609060101010101" pitchFamily="49" charset="-122"/>
                <a:sym typeface="Marlett" pitchFamily="2" charset="2"/>
              </a:rPr>
              <a:t>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  <a:sym typeface="Marlett" pitchFamily="2" charset="2"/>
              </a:rPr>
              <a:t>金属及不指明材料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剖面符号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  <a:sym typeface="Marlett" pitchFamily="2" charset="2"/>
              </a:rPr>
              <a:t>为 </a:t>
            </a: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  <a:sym typeface="Marlett" pitchFamily="2" charset="2"/>
              </a:rPr>
              <a:t>45°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  <a:sym typeface="Marlett" pitchFamily="2" charset="2"/>
              </a:rPr>
              <a:t>斜线。</a:t>
            </a:r>
          </a:p>
        </p:txBody>
      </p:sp>
      <p:sp>
        <p:nvSpPr>
          <p:cNvPr id="47212" name="AutoShape 108"/>
          <p:cNvSpPr>
            <a:spLocks noChangeArrowheads="1"/>
          </p:cNvSpPr>
          <p:nvPr/>
        </p:nvSpPr>
        <p:spPr bwMode="auto">
          <a:xfrm>
            <a:off x="6632575" y="3513138"/>
            <a:ext cx="2708275" cy="1128712"/>
          </a:xfrm>
          <a:prstGeom prst="cloudCallout">
            <a:avLst>
              <a:gd name="adj1" fmla="val -65097"/>
              <a:gd name="adj2" fmla="val 163486"/>
            </a:avLst>
          </a:prstGeom>
          <a:solidFill>
            <a:srgbClr val="00CC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zh-CN" altLang="en-US" sz="2400">
                <a:ea typeface="楷体_GB2312" pitchFamily="49" charset="-122"/>
              </a:rPr>
              <a:t>方向、间隔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zh-CN" altLang="en-US" sz="2400">
                <a:ea typeface="楷体_GB2312" pitchFamily="49" charset="-122"/>
              </a:rPr>
              <a:t>相同</a:t>
            </a:r>
          </a:p>
        </p:txBody>
      </p:sp>
      <p:sp>
        <p:nvSpPr>
          <p:cNvPr id="47213" name="AutoShape 109"/>
          <p:cNvSpPr>
            <a:spLocks noChangeArrowheads="1"/>
          </p:cNvSpPr>
          <p:nvPr/>
        </p:nvSpPr>
        <p:spPr bwMode="auto">
          <a:xfrm>
            <a:off x="6289675" y="2452688"/>
            <a:ext cx="1638300" cy="633412"/>
          </a:xfrm>
          <a:prstGeom prst="wedgeEllipseCallout">
            <a:avLst>
              <a:gd name="adj1" fmla="val -147287"/>
              <a:gd name="adj2" fmla="val -192106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zh-CN" altLang="en-US" sz="2400">
                <a:ea typeface="楷体_GB2312" pitchFamily="49" charset="-122"/>
              </a:rPr>
              <a:t>细实线</a:t>
            </a:r>
          </a:p>
        </p:txBody>
      </p:sp>
      <p:cxnSp>
        <p:nvCxnSpPr>
          <p:cNvPr id="3" name="直接连接符 2"/>
          <p:cNvCxnSpPr/>
          <p:nvPr/>
        </p:nvCxnSpPr>
        <p:spPr bwMode="auto">
          <a:xfrm>
            <a:off x="5503863" y="5913438"/>
            <a:ext cx="606425" cy="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47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7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6" dur="500"/>
                                        <p:tgtEl>
                                          <p:spTgt spid="472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20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100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7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7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7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08" grpId="0" autoUpdateAnimBg="0"/>
      <p:bldP spid="47208" grpId="0"/>
      <p:bldP spid="47209" grpId="0"/>
      <p:bldP spid="47210" grpId="0" autoUpdateAnimBg="0"/>
      <p:bldP spid="47212" grpId="0" animBg="1"/>
      <p:bldP spid="472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ext Box 2"/>
          <p:cNvSpPr txBox="1">
            <a:spLocks noChangeArrowheads="1"/>
          </p:cNvSpPr>
          <p:nvPr/>
        </p:nvSpPr>
        <p:spPr bwMode="auto">
          <a:xfrm>
            <a:off x="152400" y="38100"/>
            <a:ext cx="67437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>
                <a:latin typeface="黑体" panose="02010609060101010101" pitchFamily="49" charset="-122"/>
                <a:ea typeface="黑体" panose="02010609060101010101" pitchFamily="49" charset="-122"/>
              </a:rPr>
              <a:t>二、剖视图的种类及适用条件</a:t>
            </a:r>
            <a:endParaRPr lang="zh-CN" altLang="en-US" b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10595" name="Text Box 3"/>
          <p:cNvSpPr txBox="1">
            <a:spLocks noChangeArrowheads="1"/>
          </p:cNvSpPr>
          <p:nvPr/>
        </p:nvSpPr>
        <p:spPr bwMode="auto">
          <a:xfrm>
            <a:off x="347663" y="706438"/>
            <a:ext cx="28162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800">
                <a:latin typeface="黑体" panose="02010609060101010101" pitchFamily="49" charset="-122"/>
                <a:ea typeface="黑体" panose="02010609060101010101" pitchFamily="49" charset="-122"/>
              </a:rPr>
              <a:t>1.</a:t>
            </a:r>
            <a:r>
              <a:rPr lang="zh-CN" altLang="en-US" sz="2800">
                <a:latin typeface="黑体" panose="02010609060101010101" pitchFamily="49" charset="-122"/>
                <a:ea typeface="黑体" panose="02010609060101010101" pitchFamily="49" charset="-122"/>
              </a:rPr>
              <a:t>全剖视图</a:t>
            </a:r>
          </a:p>
        </p:txBody>
      </p:sp>
      <p:sp>
        <p:nvSpPr>
          <p:cNvPr id="110596" name="Text Box 4"/>
          <p:cNvSpPr txBox="1">
            <a:spLocks noChangeArrowheads="1"/>
          </p:cNvSpPr>
          <p:nvPr/>
        </p:nvSpPr>
        <p:spPr bwMode="auto">
          <a:xfrm>
            <a:off x="431800" y="1374775"/>
            <a:ext cx="492125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  用剖切面完全地剖开物体所得的剖视图。</a:t>
            </a:r>
          </a:p>
        </p:txBody>
      </p:sp>
      <p:sp>
        <p:nvSpPr>
          <p:cNvPr id="110597" name="Text Box 5"/>
          <p:cNvSpPr txBox="1">
            <a:spLocks noChangeArrowheads="1"/>
          </p:cNvSpPr>
          <p:nvPr/>
        </p:nvSpPr>
        <p:spPr bwMode="auto">
          <a:xfrm>
            <a:off x="134938" y="3354388"/>
            <a:ext cx="3419475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　　外形较简单，内形较复杂，而图形又不对称时。</a:t>
            </a:r>
          </a:p>
        </p:txBody>
      </p:sp>
      <p:sp>
        <p:nvSpPr>
          <p:cNvPr id="110598" name="Text Box 6"/>
          <p:cNvSpPr txBox="1">
            <a:spLocks noChangeArrowheads="1"/>
          </p:cNvSpPr>
          <p:nvPr/>
        </p:nvSpPr>
        <p:spPr bwMode="auto">
          <a:xfrm>
            <a:off x="1054100" y="2689225"/>
            <a:ext cx="1979613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800" b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适用范围：</a:t>
            </a:r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3363913" y="1573213"/>
            <a:ext cx="5484812" cy="4652962"/>
            <a:chOff x="2119" y="991"/>
            <a:chExt cx="3455" cy="2931"/>
          </a:xfrm>
        </p:grpSpPr>
        <p:sp>
          <p:nvSpPr>
            <p:cNvPr id="16392" name="Text Box 8"/>
            <p:cNvSpPr txBox="1">
              <a:spLocks noChangeArrowheads="1"/>
            </p:cNvSpPr>
            <p:nvPr/>
          </p:nvSpPr>
          <p:spPr bwMode="auto">
            <a:xfrm>
              <a:off x="2119" y="2966"/>
              <a:ext cx="21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 i="1">
                  <a:latin typeface="宋体" panose="02010600030101010101" pitchFamily="2" charset="-122"/>
                </a:rPr>
                <a:t>A</a:t>
              </a:r>
              <a:endParaRPr lang="en-US" altLang="zh-CN" sz="2400"/>
            </a:p>
          </p:txBody>
        </p:sp>
        <p:sp>
          <p:nvSpPr>
            <p:cNvPr id="16393" name="Freeform 9"/>
            <p:cNvSpPr>
              <a:spLocks/>
            </p:cNvSpPr>
            <p:nvPr/>
          </p:nvSpPr>
          <p:spPr bwMode="auto">
            <a:xfrm>
              <a:off x="2454" y="3164"/>
              <a:ext cx="2784" cy="1"/>
            </a:xfrm>
            <a:custGeom>
              <a:avLst/>
              <a:gdLst>
                <a:gd name="T0" fmla="*/ 0 w 3075"/>
                <a:gd name="T1" fmla="*/ 0 h 1"/>
                <a:gd name="T2" fmla="*/ 514 w 3075"/>
                <a:gd name="T3" fmla="*/ 0 h 1"/>
                <a:gd name="T4" fmla="*/ 0 60000 65536"/>
                <a:gd name="T5" fmla="*/ 0 60000 65536"/>
                <a:gd name="T6" fmla="*/ 0 w 3075"/>
                <a:gd name="T7" fmla="*/ 0 h 1"/>
                <a:gd name="T8" fmla="*/ 3075 w 3075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075" h="1">
                  <a:moveTo>
                    <a:pt x="0" y="0"/>
                  </a:moveTo>
                  <a:lnTo>
                    <a:pt x="307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394" name="Freeform 10"/>
            <p:cNvSpPr>
              <a:spLocks/>
            </p:cNvSpPr>
            <p:nvPr/>
          </p:nvSpPr>
          <p:spPr bwMode="auto">
            <a:xfrm>
              <a:off x="2929" y="2700"/>
              <a:ext cx="1" cy="942"/>
            </a:xfrm>
            <a:custGeom>
              <a:avLst/>
              <a:gdLst>
                <a:gd name="T0" fmla="*/ 0 w 1"/>
                <a:gd name="T1" fmla="*/ 0 h 1035"/>
                <a:gd name="T2" fmla="*/ 0 w 1"/>
                <a:gd name="T3" fmla="*/ 189 h 1035"/>
                <a:gd name="T4" fmla="*/ 0 60000 65536"/>
                <a:gd name="T5" fmla="*/ 0 60000 65536"/>
                <a:gd name="T6" fmla="*/ 0 w 1"/>
                <a:gd name="T7" fmla="*/ 0 h 1035"/>
                <a:gd name="T8" fmla="*/ 1 w 1"/>
                <a:gd name="T9" fmla="*/ 1035 h 103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035">
                  <a:moveTo>
                    <a:pt x="0" y="0"/>
                  </a:moveTo>
                  <a:lnTo>
                    <a:pt x="0" y="1035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395" name="Oval 11"/>
            <p:cNvSpPr>
              <a:spLocks noChangeArrowheads="1"/>
            </p:cNvSpPr>
            <p:nvPr/>
          </p:nvSpPr>
          <p:spPr bwMode="auto">
            <a:xfrm>
              <a:off x="3820" y="2549"/>
              <a:ext cx="1304" cy="1223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6396" name="Oval 12"/>
            <p:cNvSpPr>
              <a:spLocks noChangeArrowheads="1"/>
            </p:cNvSpPr>
            <p:nvPr/>
          </p:nvSpPr>
          <p:spPr bwMode="auto">
            <a:xfrm>
              <a:off x="4009" y="2724"/>
              <a:ext cx="927" cy="873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6397" name="Oval 13"/>
            <p:cNvSpPr>
              <a:spLocks noChangeArrowheads="1"/>
            </p:cNvSpPr>
            <p:nvPr/>
          </p:nvSpPr>
          <p:spPr bwMode="auto">
            <a:xfrm>
              <a:off x="4204" y="2899"/>
              <a:ext cx="557" cy="52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6398" name="Oval 14"/>
            <p:cNvSpPr>
              <a:spLocks noChangeArrowheads="1"/>
            </p:cNvSpPr>
            <p:nvPr/>
          </p:nvSpPr>
          <p:spPr bwMode="auto">
            <a:xfrm>
              <a:off x="2647" y="2899"/>
              <a:ext cx="565" cy="52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6399" name="Freeform 15"/>
            <p:cNvSpPr>
              <a:spLocks/>
            </p:cNvSpPr>
            <p:nvPr/>
          </p:nvSpPr>
          <p:spPr bwMode="auto">
            <a:xfrm>
              <a:off x="2861" y="2564"/>
              <a:ext cx="1467" cy="246"/>
            </a:xfrm>
            <a:custGeom>
              <a:avLst/>
              <a:gdLst>
                <a:gd name="T0" fmla="*/ 0 w 1620"/>
                <a:gd name="T1" fmla="*/ 51 h 270"/>
                <a:gd name="T2" fmla="*/ 272 w 1620"/>
                <a:gd name="T3" fmla="*/ 0 h 270"/>
                <a:gd name="T4" fmla="*/ 0 60000 65536"/>
                <a:gd name="T5" fmla="*/ 0 60000 65536"/>
                <a:gd name="T6" fmla="*/ 0 w 1620"/>
                <a:gd name="T7" fmla="*/ 0 h 270"/>
                <a:gd name="T8" fmla="*/ 1620 w 1620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620" h="270">
                  <a:moveTo>
                    <a:pt x="0" y="270"/>
                  </a:moveTo>
                  <a:lnTo>
                    <a:pt x="162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00" name="Freeform 16"/>
            <p:cNvSpPr>
              <a:spLocks/>
            </p:cNvSpPr>
            <p:nvPr/>
          </p:nvSpPr>
          <p:spPr bwMode="auto">
            <a:xfrm>
              <a:off x="2821" y="3505"/>
              <a:ext cx="1466" cy="246"/>
            </a:xfrm>
            <a:custGeom>
              <a:avLst/>
              <a:gdLst>
                <a:gd name="T0" fmla="*/ 0 w 1620"/>
                <a:gd name="T1" fmla="*/ 0 h 270"/>
                <a:gd name="T2" fmla="*/ 269 w 1620"/>
                <a:gd name="T3" fmla="*/ 51 h 270"/>
                <a:gd name="T4" fmla="*/ 0 60000 65536"/>
                <a:gd name="T5" fmla="*/ 0 60000 65536"/>
                <a:gd name="T6" fmla="*/ 0 w 1620"/>
                <a:gd name="T7" fmla="*/ 0 h 270"/>
                <a:gd name="T8" fmla="*/ 1620 w 1620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620" h="270">
                  <a:moveTo>
                    <a:pt x="0" y="0"/>
                  </a:moveTo>
                  <a:lnTo>
                    <a:pt x="1620" y="27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01" name="Freeform 17"/>
            <p:cNvSpPr>
              <a:spLocks/>
            </p:cNvSpPr>
            <p:nvPr/>
          </p:nvSpPr>
          <p:spPr bwMode="auto">
            <a:xfrm>
              <a:off x="2527" y="2810"/>
              <a:ext cx="375" cy="709"/>
            </a:xfrm>
            <a:custGeom>
              <a:avLst/>
              <a:gdLst>
                <a:gd name="T0" fmla="*/ 155 w 395"/>
                <a:gd name="T1" fmla="*/ 0 h 780"/>
                <a:gd name="T2" fmla="*/ 120 w 395"/>
                <a:gd name="T3" fmla="*/ 5 h 780"/>
                <a:gd name="T4" fmla="*/ 72 w 395"/>
                <a:gd name="T5" fmla="*/ 11 h 780"/>
                <a:gd name="T6" fmla="*/ 38 w 395"/>
                <a:gd name="T7" fmla="*/ 25 h 780"/>
                <a:gd name="T8" fmla="*/ 14 w 395"/>
                <a:gd name="T9" fmla="*/ 41 h 780"/>
                <a:gd name="T10" fmla="*/ 5 w 395"/>
                <a:gd name="T11" fmla="*/ 56 h 780"/>
                <a:gd name="T12" fmla="*/ 5 w 395"/>
                <a:gd name="T13" fmla="*/ 78 h 780"/>
                <a:gd name="T14" fmla="*/ 14 w 395"/>
                <a:gd name="T15" fmla="*/ 96 h 780"/>
                <a:gd name="T16" fmla="*/ 38 w 395"/>
                <a:gd name="T17" fmla="*/ 114 h 780"/>
                <a:gd name="T18" fmla="*/ 62 w 395"/>
                <a:gd name="T19" fmla="*/ 124 h 780"/>
                <a:gd name="T20" fmla="*/ 90 w 395"/>
                <a:gd name="T21" fmla="*/ 132 h 780"/>
                <a:gd name="T22" fmla="*/ 137 w 395"/>
                <a:gd name="T23" fmla="*/ 140 h 780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395"/>
                <a:gd name="T37" fmla="*/ 0 h 780"/>
                <a:gd name="T38" fmla="*/ 395 w 395"/>
                <a:gd name="T39" fmla="*/ 780 h 780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395" h="780">
                  <a:moveTo>
                    <a:pt x="395" y="0"/>
                  </a:moveTo>
                  <a:cubicBezTo>
                    <a:pt x="380" y="2"/>
                    <a:pt x="340" y="5"/>
                    <a:pt x="305" y="15"/>
                  </a:cubicBezTo>
                  <a:cubicBezTo>
                    <a:pt x="270" y="25"/>
                    <a:pt x="220" y="40"/>
                    <a:pt x="185" y="60"/>
                  </a:cubicBezTo>
                  <a:cubicBezTo>
                    <a:pt x="150" y="80"/>
                    <a:pt x="120" y="108"/>
                    <a:pt x="95" y="135"/>
                  </a:cubicBezTo>
                  <a:cubicBezTo>
                    <a:pt x="70" y="162"/>
                    <a:pt x="50" y="195"/>
                    <a:pt x="35" y="225"/>
                  </a:cubicBezTo>
                  <a:cubicBezTo>
                    <a:pt x="20" y="255"/>
                    <a:pt x="10" y="280"/>
                    <a:pt x="5" y="315"/>
                  </a:cubicBezTo>
                  <a:cubicBezTo>
                    <a:pt x="0" y="350"/>
                    <a:pt x="0" y="398"/>
                    <a:pt x="5" y="435"/>
                  </a:cubicBezTo>
                  <a:cubicBezTo>
                    <a:pt x="10" y="472"/>
                    <a:pt x="20" y="508"/>
                    <a:pt x="35" y="540"/>
                  </a:cubicBezTo>
                  <a:cubicBezTo>
                    <a:pt x="50" y="572"/>
                    <a:pt x="75" y="605"/>
                    <a:pt x="95" y="630"/>
                  </a:cubicBezTo>
                  <a:cubicBezTo>
                    <a:pt x="115" y="655"/>
                    <a:pt x="133" y="673"/>
                    <a:pt x="155" y="690"/>
                  </a:cubicBezTo>
                  <a:cubicBezTo>
                    <a:pt x="177" y="707"/>
                    <a:pt x="197" y="720"/>
                    <a:pt x="230" y="735"/>
                  </a:cubicBezTo>
                  <a:cubicBezTo>
                    <a:pt x="263" y="750"/>
                    <a:pt x="325" y="771"/>
                    <a:pt x="350" y="78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02" name="Freeform 18"/>
            <p:cNvSpPr>
              <a:spLocks/>
            </p:cNvSpPr>
            <p:nvPr/>
          </p:nvSpPr>
          <p:spPr bwMode="auto">
            <a:xfrm>
              <a:off x="3807" y="1628"/>
              <a:ext cx="264" cy="263"/>
            </a:xfrm>
            <a:custGeom>
              <a:avLst/>
              <a:gdLst>
                <a:gd name="T0" fmla="*/ 0 w 264"/>
                <a:gd name="T1" fmla="*/ 263 h 263"/>
                <a:gd name="T2" fmla="*/ 264 w 264"/>
                <a:gd name="T3" fmla="*/ 0 h 263"/>
                <a:gd name="T4" fmla="*/ 0 60000 65536"/>
                <a:gd name="T5" fmla="*/ 0 60000 65536"/>
                <a:gd name="T6" fmla="*/ 0 w 264"/>
                <a:gd name="T7" fmla="*/ 0 h 263"/>
                <a:gd name="T8" fmla="*/ 264 w 264"/>
                <a:gd name="T9" fmla="*/ 263 h 26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64" h="263">
                  <a:moveTo>
                    <a:pt x="0" y="263"/>
                  </a:moveTo>
                  <a:lnTo>
                    <a:pt x="264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03" name="Freeform 19"/>
            <p:cNvSpPr>
              <a:spLocks/>
            </p:cNvSpPr>
            <p:nvPr/>
          </p:nvSpPr>
          <p:spPr bwMode="auto">
            <a:xfrm>
              <a:off x="4027" y="2267"/>
              <a:ext cx="140" cy="139"/>
            </a:xfrm>
            <a:custGeom>
              <a:avLst/>
              <a:gdLst>
                <a:gd name="T0" fmla="*/ 0 w 140"/>
                <a:gd name="T1" fmla="*/ 139 h 139"/>
                <a:gd name="T2" fmla="*/ 140 w 140"/>
                <a:gd name="T3" fmla="*/ 0 h 139"/>
                <a:gd name="T4" fmla="*/ 0 60000 65536"/>
                <a:gd name="T5" fmla="*/ 0 60000 65536"/>
                <a:gd name="T6" fmla="*/ 0 w 140"/>
                <a:gd name="T7" fmla="*/ 0 h 139"/>
                <a:gd name="T8" fmla="*/ 140 w 140"/>
                <a:gd name="T9" fmla="*/ 139 h 13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40" h="139">
                  <a:moveTo>
                    <a:pt x="0" y="139"/>
                  </a:moveTo>
                  <a:lnTo>
                    <a:pt x="14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04" name="Line 20"/>
            <p:cNvSpPr>
              <a:spLocks noChangeShapeType="1"/>
            </p:cNvSpPr>
            <p:nvPr/>
          </p:nvSpPr>
          <p:spPr bwMode="auto">
            <a:xfrm flipV="1">
              <a:off x="3798" y="2005"/>
              <a:ext cx="384" cy="38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05" name="Freeform 21"/>
            <p:cNvSpPr>
              <a:spLocks/>
            </p:cNvSpPr>
            <p:nvPr/>
          </p:nvSpPr>
          <p:spPr bwMode="auto">
            <a:xfrm>
              <a:off x="3547" y="1771"/>
              <a:ext cx="635" cy="635"/>
            </a:xfrm>
            <a:custGeom>
              <a:avLst/>
              <a:gdLst>
                <a:gd name="T0" fmla="*/ 0 w 635"/>
                <a:gd name="T1" fmla="*/ 635 h 635"/>
                <a:gd name="T2" fmla="*/ 635 w 635"/>
                <a:gd name="T3" fmla="*/ 0 h 635"/>
                <a:gd name="T4" fmla="*/ 0 60000 65536"/>
                <a:gd name="T5" fmla="*/ 0 60000 65536"/>
                <a:gd name="T6" fmla="*/ 0 w 635"/>
                <a:gd name="T7" fmla="*/ 0 h 635"/>
                <a:gd name="T8" fmla="*/ 635 w 635"/>
                <a:gd name="T9" fmla="*/ 635 h 63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635" h="635">
                  <a:moveTo>
                    <a:pt x="0" y="635"/>
                  </a:moveTo>
                  <a:lnTo>
                    <a:pt x="63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06" name="Freeform 22"/>
            <p:cNvSpPr>
              <a:spLocks/>
            </p:cNvSpPr>
            <p:nvPr/>
          </p:nvSpPr>
          <p:spPr bwMode="auto">
            <a:xfrm>
              <a:off x="3318" y="2034"/>
              <a:ext cx="354" cy="355"/>
            </a:xfrm>
            <a:custGeom>
              <a:avLst/>
              <a:gdLst>
                <a:gd name="T0" fmla="*/ 0 w 354"/>
                <a:gd name="T1" fmla="*/ 355 h 355"/>
                <a:gd name="T2" fmla="*/ 354 w 354"/>
                <a:gd name="T3" fmla="*/ 0 h 355"/>
                <a:gd name="T4" fmla="*/ 0 60000 65536"/>
                <a:gd name="T5" fmla="*/ 0 60000 65536"/>
                <a:gd name="T6" fmla="*/ 0 w 354"/>
                <a:gd name="T7" fmla="*/ 0 h 355"/>
                <a:gd name="T8" fmla="*/ 354 w 354"/>
                <a:gd name="T9" fmla="*/ 355 h 35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54" h="355">
                  <a:moveTo>
                    <a:pt x="0" y="355"/>
                  </a:moveTo>
                  <a:lnTo>
                    <a:pt x="354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07" name="Freeform 23"/>
            <p:cNvSpPr>
              <a:spLocks/>
            </p:cNvSpPr>
            <p:nvPr/>
          </p:nvSpPr>
          <p:spPr bwMode="auto">
            <a:xfrm>
              <a:off x="3809" y="1482"/>
              <a:ext cx="182" cy="182"/>
            </a:xfrm>
            <a:custGeom>
              <a:avLst/>
              <a:gdLst>
                <a:gd name="T0" fmla="*/ 0 w 182"/>
                <a:gd name="T1" fmla="*/ 182 h 182"/>
                <a:gd name="T2" fmla="*/ 182 w 182"/>
                <a:gd name="T3" fmla="*/ 0 h 182"/>
                <a:gd name="T4" fmla="*/ 0 60000 65536"/>
                <a:gd name="T5" fmla="*/ 0 60000 65536"/>
                <a:gd name="T6" fmla="*/ 0 w 182"/>
                <a:gd name="T7" fmla="*/ 0 h 182"/>
                <a:gd name="T8" fmla="*/ 182 w 182"/>
                <a:gd name="T9" fmla="*/ 182 h 18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82" h="182">
                  <a:moveTo>
                    <a:pt x="0" y="182"/>
                  </a:moveTo>
                  <a:lnTo>
                    <a:pt x="182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08" name="Freeform 24"/>
            <p:cNvSpPr>
              <a:spLocks/>
            </p:cNvSpPr>
            <p:nvPr/>
          </p:nvSpPr>
          <p:spPr bwMode="auto">
            <a:xfrm>
              <a:off x="3816" y="1293"/>
              <a:ext cx="160" cy="153"/>
            </a:xfrm>
            <a:custGeom>
              <a:avLst/>
              <a:gdLst>
                <a:gd name="T0" fmla="*/ 0 w 160"/>
                <a:gd name="T1" fmla="*/ 153 h 153"/>
                <a:gd name="T2" fmla="*/ 160 w 160"/>
                <a:gd name="T3" fmla="*/ 0 h 153"/>
                <a:gd name="T4" fmla="*/ 0 60000 65536"/>
                <a:gd name="T5" fmla="*/ 0 60000 65536"/>
                <a:gd name="T6" fmla="*/ 0 w 160"/>
                <a:gd name="T7" fmla="*/ 0 h 153"/>
                <a:gd name="T8" fmla="*/ 160 w 160"/>
                <a:gd name="T9" fmla="*/ 153 h 15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60" h="153">
                  <a:moveTo>
                    <a:pt x="0" y="153"/>
                  </a:moveTo>
                  <a:lnTo>
                    <a:pt x="16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09" name="Freeform 25"/>
            <p:cNvSpPr>
              <a:spLocks/>
            </p:cNvSpPr>
            <p:nvPr/>
          </p:nvSpPr>
          <p:spPr bwMode="auto">
            <a:xfrm>
              <a:off x="3203" y="2028"/>
              <a:ext cx="250" cy="247"/>
            </a:xfrm>
            <a:custGeom>
              <a:avLst/>
              <a:gdLst>
                <a:gd name="T0" fmla="*/ 0 w 250"/>
                <a:gd name="T1" fmla="*/ 247 h 247"/>
                <a:gd name="T2" fmla="*/ 250 w 250"/>
                <a:gd name="T3" fmla="*/ 0 h 247"/>
                <a:gd name="T4" fmla="*/ 0 60000 65536"/>
                <a:gd name="T5" fmla="*/ 0 60000 65536"/>
                <a:gd name="T6" fmla="*/ 0 w 250"/>
                <a:gd name="T7" fmla="*/ 0 h 247"/>
                <a:gd name="T8" fmla="*/ 250 w 250"/>
                <a:gd name="T9" fmla="*/ 247 h 24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50" h="247">
                  <a:moveTo>
                    <a:pt x="0" y="247"/>
                  </a:moveTo>
                  <a:lnTo>
                    <a:pt x="25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10" name="Line 26"/>
            <p:cNvSpPr>
              <a:spLocks noChangeShapeType="1"/>
            </p:cNvSpPr>
            <p:nvPr/>
          </p:nvSpPr>
          <p:spPr bwMode="auto">
            <a:xfrm flipV="1">
              <a:off x="4987" y="2256"/>
              <a:ext cx="144" cy="14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11" name="Freeform 27"/>
            <p:cNvSpPr>
              <a:spLocks/>
            </p:cNvSpPr>
            <p:nvPr/>
          </p:nvSpPr>
          <p:spPr bwMode="auto">
            <a:xfrm>
              <a:off x="4782" y="2028"/>
              <a:ext cx="343" cy="344"/>
            </a:xfrm>
            <a:custGeom>
              <a:avLst/>
              <a:gdLst>
                <a:gd name="T0" fmla="*/ 0 w 343"/>
                <a:gd name="T1" fmla="*/ 344 h 344"/>
                <a:gd name="T2" fmla="*/ 343 w 343"/>
                <a:gd name="T3" fmla="*/ 0 h 344"/>
                <a:gd name="T4" fmla="*/ 0 60000 65536"/>
                <a:gd name="T5" fmla="*/ 0 60000 65536"/>
                <a:gd name="T6" fmla="*/ 0 w 343"/>
                <a:gd name="T7" fmla="*/ 0 h 344"/>
                <a:gd name="T8" fmla="*/ 343 w 343"/>
                <a:gd name="T9" fmla="*/ 344 h 34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3" h="344">
                  <a:moveTo>
                    <a:pt x="0" y="344"/>
                  </a:moveTo>
                  <a:lnTo>
                    <a:pt x="343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12" name="Freeform 28"/>
            <p:cNvSpPr>
              <a:spLocks/>
            </p:cNvSpPr>
            <p:nvPr/>
          </p:nvSpPr>
          <p:spPr bwMode="auto">
            <a:xfrm>
              <a:off x="4776" y="1779"/>
              <a:ext cx="359" cy="358"/>
            </a:xfrm>
            <a:custGeom>
              <a:avLst/>
              <a:gdLst>
                <a:gd name="T0" fmla="*/ 0 w 359"/>
                <a:gd name="T1" fmla="*/ 358 h 358"/>
                <a:gd name="T2" fmla="*/ 359 w 359"/>
                <a:gd name="T3" fmla="*/ 0 h 358"/>
                <a:gd name="T4" fmla="*/ 0 60000 65536"/>
                <a:gd name="T5" fmla="*/ 0 60000 65536"/>
                <a:gd name="T6" fmla="*/ 0 w 359"/>
                <a:gd name="T7" fmla="*/ 0 h 358"/>
                <a:gd name="T8" fmla="*/ 359 w 359"/>
                <a:gd name="T9" fmla="*/ 358 h 358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59" h="358">
                  <a:moveTo>
                    <a:pt x="0" y="358"/>
                  </a:moveTo>
                  <a:lnTo>
                    <a:pt x="359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13" name="Freeform 29"/>
            <p:cNvSpPr>
              <a:spLocks/>
            </p:cNvSpPr>
            <p:nvPr/>
          </p:nvSpPr>
          <p:spPr bwMode="auto">
            <a:xfrm>
              <a:off x="4784" y="1540"/>
              <a:ext cx="349" cy="343"/>
            </a:xfrm>
            <a:custGeom>
              <a:avLst/>
              <a:gdLst>
                <a:gd name="T0" fmla="*/ 0 w 349"/>
                <a:gd name="T1" fmla="*/ 343 h 343"/>
                <a:gd name="T2" fmla="*/ 349 w 349"/>
                <a:gd name="T3" fmla="*/ 0 h 343"/>
                <a:gd name="T4" fmla="*/ 0 60000 65536"/>
                <a:gd name="T5" fmla="*/ 0 60000 65536"/>
                <a:gd name="T6" fmla="*/ 0 w 349"/>
                <a:gd name="T7" fmla="*/ 0 h 343"/>
                <a:gd name="T8" fmla="*/ 349 w 349"/>
                <a:gd name="T9" fmla="*/ 343 h 34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9" h="343">
                  <a:moveTo>
                    <a:pt x="0" y="343"/>
                  </a:moveTo>
                  <a:lnTo>
                    <a:pt x="349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14" name="Freeform 30"/>
            <p:cNvSpPr>
              <a:spLocks/>
            </p:cNvSpPr>
            <p:nvPr/>
          </p:nvSpPr>
          <p:spPr bwMode="auto">
            <a:xfrm>
              <a:off x="4951" y="1305"/>
              <a:ext cx="172" cy="177"/>
            </a:xfrm>
            <a:custGeom>
              <a:avLst/>
              <a:gdLst>
                <a:gd name="T0" fmla="*/ 0 w 172"/>
                <a:gd name="T1" fmla="*/ 177 h 177"/>
                <a:gd name="T2" fmla="*/ 172 w 172"/>
                <a:gd name="T3" fmla="*/ 0 h 177"/>
                <a:gd name="T4" fmla="*/ 0 60000 65536"/>
                <a:gd name="T5" fmla="*/ 0 60000 65536"/>
                <a:gd name="T6" fmla="*/ 0 w 172"/>
                <a:gd name="T7" fmla="*/ 0 h 177"/>
                <a:gd name="T8" fmla="*/ 172 w 172"/>
                <a:gd name="T9" fmla="*/ 177 h 17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72" h="177">
                  <a:moveTo>
                    <a:pt x="0" y="177"/>
                  </a:moveTo>
                  <a:lnTo>
                    <a:pt x="172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15" name="Freeform 31"/>
            <p:cNvSpPr>
              <a:spLocks/>
            </p:cNvSpPr>
            <p:nvPr/>
          </p:nvSpPr>
          <p:spPr bwMode="auto">
            <a:xfrm>
              <a:off x="2527" y="2122"/>
              <a:ext cx="119" cy="115"/>
            </a:xfrm>
            <a:custGeom>
              <a:avLst/>
              <a:gdLst>
                <a:gd name="T0" fmla="*/ 0 w 119"/>
                <a:gd name="T1" fmla="*/ 115 h 115"/>
                <a:gd name="T2" fmla="*/ 119 w 119"/>
                <a:gd name="T3" fmla="*/ 0 h 115"/>
                <a:gd name="T4" fmla="*/ 0 60000 65536"/>
                <a:gd name="T5" fmla="*/ 0 60000 65536"/>
                <a:gd name="T6" fmla="*/ 0 w 119"/>
                <a:gd name="T7" fmla="*/ 0 h 115"/>
                <a:gd name="T8" fmla="*/ 119 w 119"/>
                <a:gd name="T9" fmla="*/ 115 h 11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9" h="115">
                  <a:moveTo>
                    <a:pt x="0" y="115"/>
                  </a:moveTo>
                  <a:lnTo>
                    <a:pt x="119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16" name="Line 32"/>
            <p:cNvSpPr>
              <a:spLocks noChangeShapeType="1"/>
            </p:cNvSpPr>
            <p:nvPr/>
          </p:nvSpPr>
          <p:spPr bwMode="auto">
            <a:xfrm flipV="1">
              <a:off x="2550" y="2293"/>
              <a:ext cx="96" cy="9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17" name="Freeform 33"/>
            <p:cNvSpPr>
              <a:spLocks/>
            </p:cNvSpPr>
            <p:nvPr/>
          </p:nvSpPr>
          <p:spPr bwMode="auto">
            <a:xfrm>
              <a:off x="4482" y="1200"/>
              <a:ext cx="1" cy="1270"/>
            </a:xfrm>
            <a:custGeom>
              <a:avLst/>
              <a:gdLst>
                <a:gd name="T0" fmla="*/ 0 w 1"/>
                <a:gd name="T1" fmla="*/ 254 h 1396"/>
                <a:gd name="T2" fmla="*/ 0 w 1"/>
                <a:gd name="T3" fmla="*/ 0 h 1396"/>
                <a:gd name="T4" fmla="*/ 0 60000 65536"/>
                <a:gd name="T5" fmla="*/ 0 60000 65536"/>
                <a:gd name="T6" fmla="*/ 0 w 1"/>
                <a:gd name="T7" fmla="*/ 0 h 1396"/>
                <a:gd name="T8" fmla="*/ 1 w 1"/>
                <a:gd name="T9" fmla="*/ 1396 h 139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396">
                  <a:moveTo>
                    <a:pt x="0" y="1396"/>
                  </a:moveTo>
                  <a:lnTo>
                    <a:pt x="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18" name="Freeform 34"/>
            <p:cNvSpPr>
              <a:spLocks/>
            </p:cNvSpPr>
            <p:nvPr/>
          </p:nvSpPr>
          <p:spPr bwMode="auto">
            <a:xfrm>
              <a:off x="2934" y="1923"/>
              <a:ext cx="1" cy="560"/>
            </a:xfrm>
            <a:custGeom>
              <a:avLst/>
              <a:gdLst>
                <a:gd name="T0" fmla="*/ 0 w 1"/>
                <a:gd name="T1" fmla="*/ 110 h 616"/>
                <a:gd name="T2" fmla="*/ 0 w 1"/>
                <a:gd name="T3" fmla="*/ 0 h 616"/>
                <a:gd name="T4" fmla="*/ 0 60000 65536"/>
                <a:gd name="T5" fmla="*/ 0 60000 65536"/>
                <a:gd name="T6" fmla="*/ 0 w 1"/>
                <a:gd name="T7" fmla="*/ 0 h 616"/>
                <a:gd name="T8" fmla="*/ 1 w 1"/>
                <a:gd name="T9" fmla="*/ 616 h 61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616">
                  <a:moveTo>
                    <a:pt x="0" y="616"/>
                  </a:moveTo>
                  <a:lnTo>
                    <a:pt x="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19" name="Freeform 35"/>
            <p:cNvSpPr>
              <a:spLocks/>
            </p:cNvSpPr>
            <p:nvPr/>
          </p:nvSpPr>
          <p:spPr bwMode="auto">
            <a:xfrm>
              <a:off x="5125" y="1293"/>
              <a:ext cx="2" cy="1104"/>
            </a:xfrm>
            <a:custGeom>
              <a:avLst/>
              <a:gdLst>
                <a:gd name="T0" fmla="*/ 2 w 2"/>
                <a:gd name="T1" fmla="*/ 1104 h 1104"/>
                <a:gd name="T2" fmla="*/ 0 w 2"/>
                <a:gd name="T3" fmla="*/ 0 h 1104"/>
                <a:gd name="T4" fmla="*/ 0 60000 65536"/>
                <a:gd name="T5" fmla="*/ 0 60000 65536"/>
                <a:gd name="T6" fmla="*/ 0 w 2"/>
                <a:gd name="T7" fmla="*/ 0 h 1104"/>
                <a:gd name="T8" fmla="*/ 2 w 2"/>
                <a:gd name="T9" fmla="*/ 1104 h 110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" h="1104">
                  <a:moveTo>
                    <a:pt x="2" y="1104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20" name="Freeform 36"/>
            <p:cNvSpPr>
              <a:spLocks/>
            </p:cNvSpPr>
            <p:nvPr/>
          </p:nvSpPr>
          <p:spPr bwMode="auto">
            <a:xfrm>
              <a:off x="2522" y="2028"/>
              <a:ext cx="1" cy="378"/>
            </a:xfrm>
            <a:custGeom>
              <a:avLst/>
              <a:gdLst>
                <a:gd name="T0" fmla="*/ 0 w 1"/>
                <a:gd name="T1" fmla="*/ 378 h 378"/>
                <a:gd name="T2" fmla="*/ 0 w 1"/>
                <a:gd name="T3" fmla="*/ 0 h 378"/>
                <a:gd name="T4" fmla="*/ 0 60000 65536"/>
                <a:gd name="T5" fmla="*/ 0 60000 65536"/>
                <a:gd name="T6" fmla="*/ 0 w 1"/>
                <a:gd name="T7" fmla="*/ 0 h 378"/>
                <a:gd name="T8" fmla="*/ 1 w 1"/>
                <a:gd name="T9" fmla="*/ 378 h 378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378">
                  <a:moveTo>
                    <a:pt x="0" y="378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21" name="Freeform 37"/>
            <p:cNvSpPr>
              <a:spLocks/>
            </p:cNvSpPr>
            <p:nvPr/>
          </p:nvSpPr>
          <p:spPr bwMode="auto">
            <a:xfrm>
              <a:off x="3207" y="2037"/>
              <a:ext cx="1" cy="360"/>
            </a:xfrm>
            <a:custGeom>
              <a:avLst/>
              <a:gdLst>
                <a:gd name="T0" fmla="*/ 0 w 1"/>
                <a:gd name="T1" fmla="*/ 360 h 360"/>
                <a:gd name="T2" fmla="*/ 0 w 1"/>
                <a:gd name="T3" fmla="*/ 0 h 360"/>
                <a:gd name="T4" fmla="*/ 0 60000 65536"/>
                <a:gd name="T5" fmla="*/ 0 60000 65536"/>
                <a:gd name="T6" fmla="*/ 0 w 1"/>
                <a:gd name="T7" fmla="*/ 0 h 360"/>
                <a:gd name="T8" fmla="*/ 1 w 1"/>
                <a:gd name="T9" fmla="*/ 360 h 36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360">
                  <a:moveTo>
                    <a:pt x="0" y="360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22" name="Freeform 38"/>
            <p:cNvSpPr>
              <a:spLocks/>
            </p:cNvSpPr>
            <p:nvPr/>
          </p:nvSpPr>
          <p:spPr bwMode="auto">
            <a:xfrm>
              <a:off x="2646" y="2028"/>
              <a:ext cx="1" cy="378"/>
            </a:xfrm>
            <a:custGeom>
              <a:avLst/>
              <a:gdLst>
                <a:gd name="T0" fmla="*/ 0 w 1"/>
                <a:gd name="T1" fmla="*/ 378 h 378"/>
                <a:gd name="T2" fmla="*/ 0 w 1"/>
                <a:gd name="T3" fmla="*/ 0 h 378"/>
                <a:gd name="T4" fmla="*/ 0 60000 65536"/>
                <a:gd name="T5" fmla="*/ 0 60000 65536"/>
                <a:gd name="T6" fmla="*/ 0 w 1"/>
                <a:gd name="T7" fmla="*/ 0 h 378"/>
                <a:gd name="T8" fmla="*/ 1 w 1"/>
                <a:gd name="T9" fmla="*/ 378 h 378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378">
                  <a:moveTo>
                    <a:pt x="0" y="378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23" name="Line 39"/>
            <p:cNvSpPr>
              <a:spLocks noChangeShapeType="1"/>
            </p:cNvSpPr>
            <p:nvPr/>
          </p:nvSpPr>
          <p:spPr bwMode="auto">
            <a:xfrm flipV="1">
              <a:off x="3994" y="1293"/>
              <a:ext cx="0" cy="350"/>
            </a:xfrm>
            <a:prstGeom prst="line">
              <a:avLst/>
            </a:pr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24" name="Line 40"/>
            <p:cNvSpPr>
              <a:spLocks noChangeShapeType="1"/>
            </p:cNvSpPr>
            <p:nvPr/>
          </p:nvSpPr>
          <p:spPr bwMode="auto">
            <a:xfrm flipV="1">
              <a:off x="4950" y="1293"/>
              <a:ext cx="0" cy="350"/>
            </a:xfrm>
            <a:prstGeom prst="line">
              <a:avLst/>
            </a:pr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25" name="Freeform 41"/>
            <p:cNvSpPr>
              <a:spLocks/>
            </p:cNvSpPr>
            <p:nvPr/>
          </p:nvSpPr>
          <p:spPr bwMode="auto">
            <a:xfrm>
              <a:off x="4776" y="1643"/>
              <a:ext cx="1" cy="756"/>
            </a:xfrm>
            <a:custGeom>
              <a:avLst/>
              <a:gdLst>
                <a:gd name="T0" fmla="*/ 0 w 1"/>
                <a:gd name="T1" fmla="*/ 756 h 756"/>
                <a:gd name="T2" fmla="*/ 1 w 1"/>
                <a:gd name="T3" fmla="*/ 0 h 756"/>
                <a:gd name="T4" fmla="*/ 0 60000 65536"/>
                <a:gd name="T5" fmla="*/ 0 60000 65536"/>
                <a:gd name="T6" fmla="*/ 0 w 1"/>
                <a:gd name="T7" fmla="*/ 0 h 756"/>
                <a:gd name="T8" fmla="*/ 1 w 1"/>
                <a:gd name="T9" fmla="*/ 756 h 75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756">
                  <a:moveTo>
                    <a:pt x="0" y="756"/>
                  </a:move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26" name="Freeform 42"/>
            <p:cNvSpPr>
              <a:spLocks/>
            </p:cNvSpPr>
            <p:nvPr/>
          </p:nvSpPr>
          <p:spPr bwMode="auto">
            <a:xfrm>
              <a:off x="4176" y="1633"/>
              <a:ext cx="1" cy="765"/>
            </a:xfrm>
            <a:custGeom>
              <a:avLst/>
              <a:gdLst>
                <a:gd name="T0" fmla="*/ 0 w 1"/>
                <a:gd name="T1" fmla="*/ 765 h 765"/>
                <a:gd name="T2" fmla="*/ 0 w 1"/>
                <a:gd name="T3" fmla="*/ 0 h 765"/>
                <a:gd name="T4" fmla="*/ 0 60000 65536"/>
                <a:gd name="T5" fmla="*/ 0 60000 65536"/>
                <a:gd name="T6" fmla="*/ 0 w 1"/>
                <a:gd name="T7" fmla="*/ 0 h 765"/>
                <a:gd name="T8" fmla="*/ 1 w 1"/>
                <a:gd name="T9" fmla="*/ 765 h 7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765">
                  <a:moveTo>
                    <a:pt x="0" y="765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27" name="Freeform 43"/>
            <p:cNvSpPr>
              <a:spLocks/>
            </p:cNvSpPr>
            <p:nvPr/>
          </p:nvSpPr>
          <p:spPr bwMode="auto">
            <a:xfrm>
              <a:off x="3808" y="1291"/>
              <a:ext cx="1" cy="758"/>
            </a:xfrm>
            <a:custGeom>
              <a:avLst/>
              <a:gdLst>
                <a:gd name="T0" fmla="*/ 0 w 1"/>
                <a:gd name="T1" fmla="*/ 758 h 758"/>
                <a:gd name="T2" fmla="*/ 0 w 1"/>
                <a:gd name="T3" fmla="*/ 0 h 758"/>
                <a:gd name="T4" fmla="*/ 0 60000 65536"/>
                <a:gd name="T5" fmla="*/ 0 60000 65536"/>
                <a:gd name="T6" fmla="*/ 0 w 1"/>
                <a:gd name="T7" fmla="*/ 0 h 758"/>
                <a:gd name="T8" fmla="*/ 1 w 1"/>
                <a:gd name="T9" fmla="*/ 758 h 758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758">
                  <a:moveTo>
                    <a:pt x="0" y="758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28" name="Freeform 44"/>
            <p:cNvSpPr>
              <a:spLocks/>
            </p:cNvSpPr>
            <p:nvPr/>
          </p:nvSpPr>
          <p:spPr bwMode="auto">
            <a:xfrm>
              <a:off x="3808" y="1296"/>
              <a:ext cx="1334" cy="1"/>
            </a:xfrm>
            <a:custGeom>
              <a:avLst/>
              <a:gdLst>
                <a:gd name="T0" fmla="*/ 0 w 1334"/>
                <a:gd name="T1" fmla="*/ 0 h 1"/>
                <a:gd name="T2" fmla="*/ 1334 w 1334"/>
                <a:gd name="T3" fmla="*/ 1 h 1"/>
                <a:gd name="T4" fmla="*/ 0 60000 65536"/>
                <a:gd name="T5" fmla="*/ 0 60000 65536"/>
                <a:gd name="T6" fmla="*/ 0 w 1334"/>
                <a:gd name="T7" fmla="*/ 0 h 1"/>
                <a:gd name="T8" fmla="*/ 1334 w 1334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334" h="1">
                  <a:moveTo>
                    <a:pt x="0" y="0"/>
                  </a:moveTo>
                  <a:lnTo>
                    <a:pt x="1334" y="1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29" name="Freeform 45"/>
            <p:cNvSpPr>
              <a:spLocks/>
            </p:cNvSpPr>
            <p:nvPr/>
          </p:nvSpPr>
          <p:spPr bwMode="auto">
            <a:xfrm>
              <a:off x="2517" y="2395"/>
              <a:ext cx="2625" cy="6"/>
            </a:xfrm>
            <a:custGeom>
              <a:avLst/>
              <a:gdLst>
                <a:gd name="T0" fmla="*/ 0 w 2625"/>
                <a:gd name="T1" fmla="*/ 0 h 6"/>
                <a:gd name="T2" fmla="*/ 2625 w 2625"/>
                <a:gd name="T3" fmla="*/ 6 h 6"/>
                <a:gd name="T4" fmla="*/ 0 60000 65536"/>
                <a:gd name="T5" fmla="*/ 0 60000 65536"/>
                <a:gd name="T6" fmla="*/ 0 w 2625"/>
                <a:gd name="T7" fmla="*/ 0 h 6"/>
                <a:gd name="T8" fmla="*/ 2625 w 2625"/>
                <a:gd name="T9" fmla="*/ 6 h 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625" h="6">
                  <a:moveTo>
                    <a:pt x="0" y="0"/>
                  </a:moveTo>
                  <a:lnTo>
                    <a:pt x="2625" y="6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30" name="Freeform 46"/>
            <p:cNvSpPr>
              <a:spLocks/>
            </p:cNvSpPr>
            <p:nvPr/>
          </p:nvSpPr>
          <p:spPr bwMode="auto">
            <a:xfrm>
              <a:off x="2517" y="2034"/>
              <a:ext cx="1290" cy="1"/>
            </a:xfrm>
            <a:custGeom>
              <a:avLst/>
              <a:gdLst>
                <a:gd name="T0" fmla="*/ 0 w 1290"/>
                <a:gd name="T1" fmla="*/ 0 h 1"/>
                <a:gd name="T2" fmla="*/ 1290 w 1290"/>
                <a:gd name="T3" fmla="*/ 0 h 1"/>
                <a:gd name="T4" fmla="*/ 0 60000 65536"/>
                <a:gd name="T5" fmla="*/ 0 60000 65536"/>
                <a:gd name="T6" fmla="*/ 0 w 1290"/>
                <a:gd name="T7" fmla="*/ 0 h 1"/>
                <a:gd name="T8" fmla="*/ 1290 w 1290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290" h="1">
                  <a:moveTo>
                    <a:pt x="0" y="0"/>
                  </a:moveTo>
                  <a:lnTo>
                    <a:pt x="129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31" name="Line 47"/>
            <p:cNvSpPr>
              <a:spLocks noChangeShapeType="1"/>
            </p:cNvSpPr>
            <p:nvPr/>
          </p:nvSpPr>
          <p:spPr bwMode="auto">
            <a:xfrm>
              <a:off x="3990" y="1632"/>
              <a:ext cx="96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32" name="Line 48"/>
            <p:cNvSpPr>
              <a:spLocks noChangeShapeType="1"/>
            </p:cNvSpPr>
            <p:nvPr/>
          </p:nvSpPr>
          <p:spPr bwMode="auto">
            <a:xfrm>
              <a:off x="5249" y="3166"/>
              <a:ext cx="8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33" name="Line 49"/>
            <p:cNvSpPr>
              <a:spLocks noChangeShapeType="1"/>
            </p:cNvSpPr>
            <p:nvPr/>
          </p:nvSpPr>
          <p:spPr bwMode="auto">
            <a:xfrm flipH="1">
              <a:off x="2343" y="3166"/>
              <a:ext cx="8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34" name="Line 50"/>
            <p:cNvSpPr>
              <a:spLocks noChangeShapeType="1"/>
            </p:cNvSpPr>
            <p:nvPr/>
          </p:nvSpPr>
          <p:spPr bwMode="auto">
            <a:xfrm flipV="1">
              <a:off x="2336" y="2948"/>
              <a:ext cx="0" cy="21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35" name="Line 51"/>
            <p:cNvSpPr>
              <a:spLocks noChangeShapeType="1"/>
            </p:cNvSpPr>
            <p:nvPr/>
          </p:nvSpPr>
          <p:spPr bwMode="auto">
            <a:xfrm flipV="1">
              <a:off x="5337" y="2948"/>
              <a:ext cx="0" cy="21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36" name="Text Box 52"/>
            <p:cNvSpPr txBox="1">
              <a:spLocks noChangeArrowheads="1"/>
            </p:cNvSpPr>
            <p:nvPr/>
          </p:nvSpPr>
          <p:spPr bwMode="auto">
            <a:xfrm>
              <a:off x="5319" y="2965"/>
              <a:ext cx="25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 i="1">
                  <a:latin typeface="宋体" panose="02010600030101010101" pitchFamily="2" charset="-122"/>
                </a:rPr>
                <a:t>A</a:t>
              </a:r>
              <a:endParaRPr lang="en-US" altLang="zh-CN" sz="2400"/>
            </a:p>
          </p:txBody>
        </p:sp>
        <p:sp>
          <p:nvSpPr>
            <p:cNvPr id="16437" name="Text Box 53"/>
            <p:cNvSpPr txBox="1">
              <a:spLocks noChangeArrowheads="1"/>
            </p:cNvSpPr>
            <p:nvPr/>
          </p:nvSpPr>
          <p:spPr bwMode="auto">
            <a:xfrm>
              <a:off x="3608" y="991"/>
              <a:ext cx="50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 i="1">
                  <a:latin typeface="宋体" panose="02010600030101010101" pitchFamily="2" charset="-122"/>
                </a:rPr>
                <a:t>A</a:t>
              </a:r>
              <a:r>
                <a:rPr lang="zh-CN" altLang="en-US" sz="2400"/>
                <a:t>－</a:t>
              </a:r>
              <a:r>
                <a:rPr lang="en-US" altLang="zh-CN" sz="2400" i="1">
                  <a:latin typeface="宋体" panose="02010600030101010101" pitchFamily="2" charset="-122"/>
                </a:rPr>
                <a:t>A</a:t>
              </a:r>
              <a:endParaRPr lang="en-US" altLang="zh-CN" sz="2400" b="0"/>
            </a:p>
          </p:txBody>
        </p:sp>
        <p:sp>
          <p:nvSpPr>
            <p:cNvPr id="16438" name="Line 54"/>
            <p:cNvSpPr>
              <a:spLocks noChangeShapeType="1"/>
            </p:cNvSpPr>
            <p:nvPr/>
          </p:nvSpPr>
          <p:spPr bwMode="auto">
            <a:xfrm>
              <a:off x="4482" y="2448"/>
              <a:ext cx="0" cy="147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05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05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10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0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05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30" dur="500"/>
                                        <p:tgtEl>
                                          <p:spTgt spid="110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595" grpId="0" autoUpdateAnimBg="0"/>
      <p:bldP spid="110596" grpId="0" autoUpdateAnimBg="0"/>
      <p:bldP spid="110597" grpId="0" autoUpdateAnimBg="0"/>
      <p:bldP spid="110598" grpId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Text Box 2"/>
          <p:cNvSpPr txBox="1">
            <a:spLocks noChangeArrowheads="1"/>
          </p:cNvSpPr>
          <p:nvPr/>
        </p:nvSpPr>
        <p:spPr bwMode="auto">
          <a:xfrm>
            <a:off x="0" y="58738"/>
            <a:ext cx="337978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>
                <a:latin typeface="黑体" panose="02010609060101010101" pitchFamily="49" charset="-122"/>
                <a:ea typeface="黑体" panose="02010609060101010101" pitchFamily="49" charset="-122"/>
              </a:rPr>
              <a:t>⒉ </a:t>
            </a:r>
            <a:r>
              <a:rPr lang="zh-CN" altLang="en-US" sz="2800">
                <a:latin typeface="黑体" panose="02010609060101010101" pitchFamily="49" charset="-122"/>
                <a:ea typeface="黑体" panose="02010609060101010101" pitchFamily="49" charset="-122"/>
              </a:rPr>
              <a:t>半剖视图</a:t>
            </a:r>
          </a:p>
        </p:txBody>
      </p:sp>
      <p:sp>
        <p:nvSpPr>
          <p:cNvPr id="111619" name="Text Box 3"/>
          <p:cNvSpPr txBox="1">
            <a:spLocks noChangeArrowheads="1"/>
          </p:cNvSpPr>
          <p:nvPr/>
        </p:nvSpPr>
        <p:spPr bwMode="auto">
          <a:xfrm>
            <a:off x="7067550" y="1985963"/>
            <a:ext cx="1651000" cy="94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800">
                <a:solidFill>
                  <a:srgbClr val="C00000"/>
                </a:solidFill>
                <a:latin typeface="楷体_GB2312" pitchFamily="49" charset="-122"/>
                <a:ea typeface="楷体_GB2312" pitchFamily="49" charset="-122"/>
              </a:rPr>
              <a:t>不能表达外形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438150" y="4213225"/>
            <a:ext cx="4721225" cy="465138"/>
            <a:chOff x="276" y="2654"/>
            <a:chExt cx="2974" cy="293"/>
          </a:xfrm>
        </p:grpSpPr>
        <p:sp>
          <p:nvSpPr>
            <p:cNvPr id="17654" name="Text Box 5"/>
            <p:cNvSpPr txBox="1">
              <a:spLocks noChangeArrowheads="1"/>
            </p:cNvSpPr>
            <p:nvPr/>
          </p:nvSpPr>
          <p:spPr bwMode="auto">
            <a:xfrm>
              <a:off x="3036" y="2659"/>
              <a:ext cx="21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 i="1">
                  <a:latin typeface="宋体" panose="02010600030101010101" pitchFamily="2" charset="-122"/>
                </a:rPr>
                <a:t>A</a:t>
              </a:r>
              <a:endParaRPr lang="en-US" altLang="zh-CN" sz="1800"/>
            </a:p>
          </p:txBody>
        </p:sp>
        <p:sp>
          <p:nvSpPr>
            <p:cNvPr id="17655" name="Text Box 6"/>
            <p:cNvSpPr txBox="1">
              <a:spLocks noChangeArrowheads="1"/>
            </p:cNvSpPr>
            <p:nvPr/>
          </p:nvSpPr>
          <p:spPr bwMode="auto">
            <a:xfrm>
              <a:off x="276" y="2654"/>
              <a:ext cx="21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 i="1">
                  <a:latin typeface="宋体" panose="02010600030101010101" pitchFamily="2" charset="-122"/>
                </a:rPr>
                <a:t>A</a:t>
              </a:r>
              <a:endParaRPr lang="en-US" altLang="zh-CN" sz="1800"/>
            </a:p>
          </p:txBody>
        </p:sp>
        <p:sp>
          <p:nvSpPr>
            <p:cNvPr id="17656" name="Freeform 7"/>
            <p:cNvSpPr>
              <a:spLocks/>
            </p:cNvSpPr>
            <p:nvPr/>
          </p:nvSpPr>
          <p:spPr bwMode="auto">
            <a:xfrm>
              <a:off x="498" y="2826"/>
              <a:ext cx="150" cy="1"/>
            </a:xfrm>
            <a:custGeom>
              <a:avLst/>
              <a:gdLst>
                <a:gd name="T0" fmla="*/ 0 w 150"/>
                <a:gd name="T1" fmla="*/ 0 h 1"/>
                <a:gd name="T2" fmla="*/ 150 w 150"/>
                <a:gd name="T3" fmla="*/ 0 h 1"/>
                <a:gd name="T4" fmla="*/ 0 60000 65536"/>
                <a:gd name="T5" fmla="*/ 0 60000 65536"/>
                <a:gd name="T6" fmla="*/ 0 w 150"/>
                <a:gd name="T7" fmla="*/ 0 h 1"/>
                <a:gd name="T8" fmla="*/ 150 w 150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50" h="1">
                  <a:moveTo>
                    <a:pt x="0" y="0"/>
                  </a:moveTo>
                  <a:lnTo>
                    <a:pt x="15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657" name="Freeform 8"/>
            <p:cNvSpPr>
              <a:spLocks/>
            </p:cNvSpPr>
            <p:nvPr/>
          </p:nvSpPr>
          <p:spPr bwMode="auto">
            <a:xfrm>
              <a:off x="2913" y="2826"/>
              <a:ext cx="150" cy="1"/>
            </a:xfrm>
            <a:custGeom>
              <a:avLst/>
              <a:gdLst>
                <a:gd name="T0" fmla="*/ 0 w 150"/>
                <a:gd name="T1" fmla="*/ 0 h 1"/>
                <a:gd name="T2" fmla="*/ 150 w 150"/>
                <a:gd name="T3" fmla="*/ 0 h 1"/>
                <a:gd name="T4" fmla="*/ 0 60000 65536"/>
                <a:gd name="T5" fmla="*/ 0 60000 65536"/>
                <a:gd name="T6" fmla="*/ 0 w 150"/>
                <a:gd name="T7" fmla="*/ 0 h 1"/>
                <a:gd name="T8" fmla="*/ 150 w 150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50" h="1">
                  <a:moveTo>
                    <a:pt x="0" y="0"/>
                  </a:moveTo>
                  <a:lnTo>
                    <a:pt x="15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658" name="Line 9"/>
            <p:cNvSpPr>
              <a:spLocks noChangeShapeType="1"/>
            </p:cNvSpPr>
            <p:nvPr/>
          </p:nvSpPr>
          <p:spPr bwMode="auto">
            <a:xfrm flipV="1">
              <a:off x="498" y="2671"/>
              <a:ext cx="0" cy="15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659" name="Line 10"/>
            <p:cNvSpPr>
              <a:spLocks noChangeShapeType="1"/>
            </p:cNvSpPr>
            <p:nvPr/>
          </p:nvSpPr>
          <p:spPr bwMode="auto">
            <a:xfrm flipV="1">
              <a:off x="3063" y="2671"/>
              <a:ext cx="0" cy="1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3" name="Group 11"/>
          <p:cNvGrpSpPr>
            <a:grpSpLocks/>
          </p:cNvGrpSpPr>
          <p:nvPr/>
        </p:nvGrpSpPr>
        <p:grpSpPr bwMode="auto">
          <a:xfrm>
            <a:off x="1204913" y="363538"/>
            <a:ext cx="3154362" cy="3157537"/>
            <a:chOff x="3072" y="238"/>
            <a:chExt cx="1987" cy="1989"/>
          </a:xfrm>
        </p:grpSpPr>
        <p:sp>
          <p:nvSpPr>
            <p:cNvPr id="17582" name="Text Box 12"/>
            <p:cNvSpPr txBox="1">
              <a:spLocks noChangeArrowheads="1"/>
            </p:cNvSpPr>
            <p:nvPr/>
          </p:nvSpPr>
          <p:spPr bwMode="auto">
            <a:xfrm>
              <a:off x="3798" y="238"/>
              <a:ext cx="501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 i="1">
                  <a:latin typeface="宋体" panose="02010600030101010101" pitchFamily="2" charset="-122"/>
                </a:rPr>
                <a:t>A</a:t>
              </a:r>
              <a:r>
                <a:rPr lang="en-US" altLang="zh-CN" sz="2000"/>
                <a:t>—</a:t>
              </a:r>
              <a:r>
                <a:rPr lang="en-US" altLang="zh-CN" sz="2400" i="1"/>
                <a:t>A</a:t>
              </a:r>
              <a:endParaRPr lang="en-US" altLang="zh-CN" sz="2000" b="0"/>
            </a:p>
          </p:txBody>
        </p:sp>
        <p:grpSp>
          <p:nvGrpSpPr>
            <p:cNvPr id="17583" name="Group 13"/>
            <p:cNvGrpSpPr>
              <a:grpSpLocks/>
            </p:cNvGrpSpPr>
            <p:nvPr/>
          </p:nvGrpSpPr>
          <p:grpSpPr bwMode="auto">
            <a:xfrm>
              <a:off x="3072" y="441"/>
              <a:ext cx="1987" cy="1786"/>
              <a:chOff x="3072" y="441"/>
              <a:chExt cx="1987" cy="1786"/>
            </a:xfrm>
          </p:grpSpPr>
          <p:sp>
            <p:nvSpPr>
              <p:cNvPr id="17584" name="Line 14"/>
              <p:cNvSpPr>
                <a:spLocks noChangeShapeType="1"/>
              </p:cNvSpPr>
              <p:nvPr/>
            </p:nvSpPr>
            <p:spPr bwMode="auto">
              <a:xfrm>
                <a:off x="3237" y="1833"/>
                <a:ext cx="0" cy="288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585" name="Line 15"/>
              <p:cNvSpPr>
                <a:spLocks noChangeShapeType="1"/>
              </p:cNvSpPr>
              <p:nvPr/>
            </p:nvSpPr>
            <p:spPr bwMode="auto">
              <a:xfrm>
                <a:off x="3539" y="544"/>
                <a:ext cx="0" cy="288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586" name="Freeform 16"/>
              <p:cNvSpPr>
                <a:spLocks/>
              </p:cNvSpPr>
              <p:nvPr/>
            </p:nvSpPr>
            <p:spPr bwMode="auto">
              <a:xfrm>
                <a:off x="4053" y="441"/>
                <a:ext cx="1" cy="1786"/>
              </a:xfrm>
              <a:custGeom>
                <a:avLst/>
                <a:gdLst>
                  <a:gd name="T0" fmla="*/ 0 w 1"/>
                  <a:gd name="T1" fmla="*/ 0 h 1786"/>
                  <a:gd name="T2" fmla="*/ 0 w 1"/>
                  <a:gd name="T3" fmla="*/ 1786 h 1786"/>
                  <a:gd name="T4" fmla="*/ 0 60000 65536"/>
                  <a:gd name="T5" fmla="*/ 0 60000 65536"/>
                  <a:gd name="T6" fmla="*/ 0 w 1"/>
                  <a:gd name="T7" fmla="*/ 0 h 1786"/>
                  <a:gd name="T8" fmla="*/ 1 w 1"/>
                  <a:gd name="T9" fmla="*/ 1786 h 178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1786">
                    <a:moveTo>
                      <a:pt x="0" y="0"/>
                    </a:moveTo>
                    <a:lnTo>
                      <a:pt x="0" y="1786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grpSp>
            <p:nvGrpSpPr>
              <p:cNvPr id="17587" name="Group 17"/>
              <p:cNvGrpSpPr>
                <a:grpSpLocks/>
              </p:cNvGrpSpPr>
              <p:nvPr/>
            </p:nvGrpSpPr>
            <p:grpSpPr bwMode="auto">
              <a:xfrm>
                <a:off x="3072" y="585"/>
                <a:ext cx="1014" cy="1492"/>
                <a:chOff x="3441" y="1200"/>
                <a:chExt cx="1014" cy="1492"/>
              </a:xfrm>
            </p:grpSpPr>
            <p:sp>
              <p:nvSpPr>
                <p:cNvPr id="17642" name="Freeform 18"/>
                <p:cNvSpPr>
                  <a:spLocks/>
                </p:cNvSpPr>
                <p:nvPr/>
              </p:nvSpPr>
              <p:spPr bwMode="auto">
                <a:xfrm>
                  <a:off x="3441" y="2689"/>
                  <a:ext cx="990" cy="3"/>
                </a:xfrm>
                <a:custGeom>
                  <a:avLst/>
                  <a:gdLst>
                    <a:gd name="T0" fmla="*/ 0 w 990"/>
                    <a:gd name="T1" fmla="*/ 3 h 3"/>
                    <a:gd name="T2" fmla="*/ 990 w 990"/>
                    <a:gd name="T3" fmla="*/ 0 h 3"/>
                    <a:gd name="T4" fmla="*/ 0 60000 65536"/>
                    <a:gd name="T5" fmla="*/ 0 60000 65536"/>
                    <a:gd name="T6" fmla="*/ 0 w 990"/>
                    <a:gd name="T7" fmla="*/ 0 h 3"/>
                    <a:gd name="T8" fmla="*/ 990 w 990"/>
                    <a:gd name="T9" fmla="*/ 3 h 3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990" h="3">
                      <a:moveTo>
                        <a:pt x="0" y="3"/>
                      </a:moveTo>
                      <a:lnTo>
                        <a:pt x="99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43" name="Freeform 19"/>
                <p:cNvSpPr>
                  <a:spLocks/>
                </p:cNvSpPr>
                <p:nvPr/>
              </p:nvSpPr>
              <p:spPr bwMode="auto">
                <a:xfrm>
                  <a:off x="3441" y="2491"/>
                  <a:ext cx="594" cy="6"/>
                </a:xfrm>
                <a:custGeom>
                  <a:avLst/>
                  <a:gdLst>
                    <a:gd name="T0" fmla="*/ 0 w 594"/>
                    <a:gd name="T1" fmla="*/ 6 h 6"/>
                    <a:gd name="T2" fmla="*/ 594 w 594"/>
                    <a:gd name="T3" fmla="*/ 0 h 6"/>
                    <a:gd name="T4" fmla="*/ 0 60000 65536"/>
                    <a:gd name="T5" fmla="*/ 0 60000 65536"/>
                    <a:gd name="T6" fmla="*/ 0 w 594"/>
                    <a:gd name="T7" fmla="*/ 0 h 6"/>
                    <a:gd name="T8" fmla="*/ 594 w 594"/>
                    <a:gd name="T9" fmla="*/ 6 h 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594" h="6">
                      <a:moveTo>
                        <a:pt x="0" y="6"/>
                      </a:moveTo>
                      <a:lnTo>
                        <a:pt x="594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44" name="Freeform 20"/>
                <p:cNvSpPr>
                  <a:spLocks/>
                </p:cNvSpPr>
                <p:nvPr/>
              </p:nvSpPr>
              <p:spPr bwMode="auto">
                <a:xfrm>
                  <a:off x="3771" y="1395"/>
                  <a:ext cx="249" cy="6"/>
                </a:xfrm>
                <a:custGeom>
                  <a:avLst/>
                  <a:gdLst>
                    <a:gd name="T0" fmla="*/ 0 w 249"/>
                    <a:gd name="T1" fmla="*/ 6 h 6"/>
                    <a:gd name="T2" fmla="*/ 249 w 249"/>
                    <a:gd name="T3" fmla="*/ 0 h 6"/>
                    <a:gd name="T4" fmla="*/ 0 60000 65536"/>
                    <a:gd name="T5" fmla="*/ 0 60000 65536"/>
                    <a:gd name="T6" fmla="*/ 0 w 249"/>
                    <a:gd name="T7" fmla="*/ 0 h 6"/>
                    <a:gd name="T8" fmla="*/ 249 w 249"/>
                    <a:gd name="T9" fmla="*/ 6 h 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49" h="6">
                      <a:moveTo>
                        <a:pt x="0" y="6"/>
                      </a:moveTo>
                      <a:lnTo>
                        <a:pt x="249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45" name="Line 21"/>
                <p:cNvSpPr>
                  <a:spLocks noChangeShapeType="1"/>
                </p:cNvSpPr>
                <p:nvPr/>
              </p:nvSpPr>
              <p:spPr bwMode="auto">
                <a:xfrm flipV="1">
                  <a:off x="3780" y="1203"/>
                  <a:ext cx="0" cy="192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46" name="Freeform 22"/>
                <p:cNvSpPr>
                  <a:spLocks/>
                </p:cNvSpPr>
                <p:nvPr/>
              </p:nvSpPr>
              <p:spPr bwMode="auto">
                <a:xfrm>
                  <a:off x="3771" y="1206"/>
                  <a:ext cx="660" cy="1"/>
                </a:xfrm>
                <a:custGeom>
                  <a:avLst/>
                  <a:gdLst>
                    <a:gd name="T0" fmla="*/ 0 w 660"/>
                    <a:gd name="T1" fmla="*/ 0 h 1"/>
                    <a:gd name="T2" fmla="*/ 660 w 660"/>
                    <a:gd name="T3" fmla="*/ 0 h 1"/>
                    <a:gd name="T4" fmla="*/ 0 60000 65536"/>
                    <a:gd name="T5" fmla="*/ 0 60000 65536"/>
                    <a:gd name="T6" fmla="*/ 0 w 660"/>
                    <a:gd name="T7" fmla="*/ 0 h 1"/>
                    <a:gd name="T8" fmla="*/ 660 w 660"/>
                    <a:gd name="T9" fmla="*/ 1 h 1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660" h="1">
                      <a:moveTo>
                        <a:pt x="0" y="0"/>
                      </a:moveTo>
                      <a:lnTo>
                        <a:pt x="66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47" name="Freeform 23"/>
                <p:cNvSpPr>
                  <a:spLocks/>
                </p:cNvSpPr>
                <p:nvPr/>
              </p:nvSpPr>
              <p:spPr bwMode="auto">
                <a:xfrm>
                  <a:off x="4026" y="1390"/>
                  <a:ext cx="1" cy="1111"/>
                </a:xfrm>
                <a:custGeom>
                  <a:avLst/>
                  <a:gdLst>
                    <a:gd name="T0" fmla="*/ 0 w 1"/>
                    <a:gd name="T1" fmla="*/ 1111 h 1111"/>
                    <a:gd name="T2" fmla="*/ 0 w 1"/>
                    <a:gd name="T3" fmla="*/ 0 h 1111"/>
                    <a:gd name="T4" fmla="*/ 0 60000 65536"/>
                    <a:gd name="T5" fmla="*/ 0 60000 65536"/>
                    <a:gd name="T6" fmla="*/ 0 w 1"/>
                    <a:gd name="T7" fmla="*/ 0 h 1111"/>
                    <a:gd name="T8" fmla="*/ 1 w 1"/>
                    <a:gd name="T9" fmla="*/ 1111 h 1111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" h="1111">
                      <a:moveTo>
                        <a:pt x="0" y="111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48" name="Line 24"/>
                <p:cNvSpPr>
                  <a:spLocks noChangeShapeType="1"/>
                </p:cNvSpPr>
                <p:nvPr/>
              </p:nvSpPr>
              <p:spPr bwMode="auto">
                <a:xfrm>
                  <a:off x="3444" y="2499"/>
                  <a:ext cx="0" cy="192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49" name="Freeform 25"/>
                <p:cNvSpPr>
                  <a:spLocks/>
                </p:cNvSpPr>
                <p:nvPr/>
              </p:nvSpPr>
              <p:spPr bwMode="auto">
                <a:xfrm>
                  <a:off x="4140" y="1200"/>
                  <a:ext cx="1" cy="676"/>
                </a:xfrm>
                <a:custGeom>
                  <a:avLst/>
                  <a:gdLst>
                    <a:gd name="T0" fmla="*/ 0 w 1"/>
                    <a:gd name="T1" fmla="*/ 676 h 676"/>
                    <a:gd name="T2" fmla="*/ 0 w 1"/>
                    <a:gd name="T3" fmla="*/ 0 h 676"/>
                    <a:gd name="T4" fmla="*/ 0 60000 65536"/>
                    <a:gd name="T5" fmla="*/ 0 60000 65536"/>
                    <a:gd name="T6" fmla="*/ 0 w 1"/>
                    <a:gd name="T7" fmla="*/ 0 h 676"/>
                    <a:gd name="T8" fmla="*/ 1 w 1"/>
                    <a:gd name="T9" fmla="*/ 676 h 67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" h="676">
                      <a:moveTo>
                        <a:pt x="0" y="676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50" name="Freeform 26"/>
                <p:cNvSpPr>
                  <a:spLocks/>
                </p:cNvSpPr>
                <p:nvPr/>
              </p:nvSpPr>
              <p:spPr bwMode="auto">
                <a:xfrm>
                  <a:off x="4215" y="1936"/>
                  <a:ext cx="1" cy="750"/>
                </a:xfrm>
                <a:custGeom>
                  <a:avLst/>
                  <a:gdLst>
                    <a:gd name="T0" fmla="*/ 0 w 1"/>
                    <a:gd name="T1" fmla="*/ 750 h 750"/>
                    <a:gd name="T2" fmla="*/ 0 w 1"/>
                    <a:gd name="T3" fmla="*/ 0 h 750"/>
                    <a:gd name="T4" fmla="*/ 0 60000 65536"/>
                    <a:gd name="T5" fmla="*/ 0 60000 65536"/>
                    <a:gd name="T6" fmla="*/ 0 w 1"/>
                    <a:gd name="T7" fmla="*/ 0 h 750"/>
                    <a:gd name="T8" fmla="*/ 1 w 1"/>
                    <a:gd name="T9" fmla="*/ 750 h 750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" h="750">
                      <a:moveTo>
                        <a:pt x="0" y="75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51" name="Freeform 27"/>
                <p:cNvSpPr>
                  <a:spLocks/>
                </p:cNvSpPr>
                <p:nvPr/>
              </p:nvSpPr>
              <p:spPr bwMode="auto">
                <a:xfrm>
                  <a:off x="4220" y="1936"/>
                  <a:ext cx="196" cy="1"/>
                </a:xfrm>
                <a:custGeom>
                  <a:avLst/>
                  <a:gdLst>
                    <a:gd name="T0" fmla="*/ 196 w 196"/>
                    <a:gd name="T1" fmla="*/ 0 h 1"/>
                    <a:gd name="T2" fmla="*/ 0 w 196"/>
                    <a:gd name="T3" fmla="*/ 0 h 1"/>
                    <a:gd name="T4" fmla="*/ 0 60000 65536"/>
                    <a:gd name="T5" fmla="*/ 0 60000 65536"/>
                    <a:gd name="T6" fmla="*/ 0 w 196"/>
                    <a:gd name="T7" fmla="*/ 0 h 1"/>
                    <a:gd name="T8" fmla="*/ 196 w 196"/>
                    <a:gd name="T9" fmla="*/ 1 h 1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96" h="1">
                      <a:moveTo>
                        <a:pt x="196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52" name="Freeform 28"/>
                <p:cNvSpPr>
                  <a:spLocks/>
                </p:cNvSpPr>
                <p:nvPr/>
              </p:nvSpPr>
              <p:spPr bwMode="auto">
                <a:xfrm>
                  <a:off x="4140" y="1876"/>
                  <a:ext cx="90" cy="75"/>
                </a:xfrm>
                <a:custGeom>
                  <a:avLst/>
                  <a:gdLst>
                    <a:gd name="T0" fmla="*/ 0 w 90"/>
                    <a:gd name="T1" fmla="*/ 0 h 75"/>
                    <a:gd name="T2" fmla="*/ 90 w 90"/>
                    <a:gd name="T3" fmla="*/ 75 h 75"/>
                    <a:gd name="T4" fmla="*/ 0 60000 65536"/>
                    <a:gd name="T5" fmla="*/ 0 60000 65536"/>
                    <a:gd name="T6" fmla="*/ 0 w 90"/>
                    <a:gd name="T7" fmla="*/ 0 h 75"/>
                    <a:gd name="T8" fmla="*/ 90 w 90"/>
                    <a:gd name="T9" fmla="*/ 75 h 75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90" h="75">
                      <a:moveTo>
                        <a:pt x="0" y="0"/>
                      </a:moveTo>
                      <a:lnTo>
                        <a:pt x="90" y="7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53" name="Freeform 29"/>
                <p:cNvSpPr>
                  <a:spLocks/>
                </p:cNvSpPr>
                <p:nvPr/>
              </p:nvSpPr>
              <p:spPr bwMode="auto">
                <a:xfrm>
                  <a:off x="4140" y="1876"/>
                  <a:ext cx="315" cy="1"/>
                </a:xfrm>
                <a:custGeom>
                  <a:avLst/>
                  <a:gdLst>
                    <a:gd name="T0" fmla="*/ 0 w 315"/>
                    <a:gd name="T1" fmla="*/ 0 h 1"/>
                    <a:gd name="T2" fmla="*/ 315 w 315"/>
                    <a:gd name="T3" fmla="*/ 0 h 1"/>
                    <a:gd name="T4" fmla="*/ 0 60000 65536"/>
                    <a:gd name="T5" fmla="*/ 0 60000 65536"/>
                    <a:gd name="T6" fmla="*/ 0 w 315"/>
                    <a:gd name="T7" fmla="*/ 0 h 1"/>
                    <a:gd name="T8" fmla="*/ 315 w 315"/>
                    <a:gd name="T9" fmla="*/ 1 h 1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315" h="1">
                      <a:moveTo>
                        <a:pt x="0" y="0"/>
                      </a:moveTo>
                      <a:lnTo>
                        <a:pt x="315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7588" name="Group 30"/>
              <p:cNvGrpSpPr>
                <a:grpSpLocks/>
              </p:cNvGrpSpPr>
              <p:nvPr/>
            </p:nvGrpSpPr>
            <p:grpSpPr bwMode="auto">
              <a:xfrm>
                <a:off x="3072" y="585"/>
                <a:ext cx="780" cy="1496"/>
                <a:chOff x="3072" y="674"/>
                <a:chExt cx="780" cy="1496"/>
              </a:xfrm>
            </p:grpSpPr>
            <p:sp>
              <p:nvSpPr>
                <p:cNvPr id="17625" name="Line 31"/>
                <p:cNvSpPr>
                  <a:spLocks noChangeShapeType="1"/>
                </p:cNvSpPr>
                <p:nvPr/>
              </p:nvSpPr>
              <p:spPr bwMode="auto">
                <a:xfrm flipV="1">
                  <a:off x="3651" y="1369"/>
                  <a:ext cx="121" cy="121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26" name="Line 32"/>
                <p:cNvSpPr>
                  <a:spLocks noChangeShapeType="1"/>
                </p:cNvSpPr>
                <p:nvPr/>
              </p:nvSpPr>
              <p:spPr bwMode="auto">
                <a:xfrm flipV="1">
                  <a:off x="3558" y="674"/>
                  <a:ext cx="192" cy="19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27" name="Line 33"/>
                <p:cNvSpPr>
                  <a:spLocks noChangeShapeType="1"/>
                </p:cNvSpPr>
                <p:nvPr/>
              </p:nvSpPr>
              <p:spPr bwMode="auto">
                <a:xfrm flipV="1">
                  <a:off x="3414" y="674"/>
                  <a:ext cx="192" cy="19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28" name="Freeform 34"/>
                <p:cNvSpPr>
                  <a:spLocks/>
                </p:cNvSpPr>
                <p:nvPr/>
              </p:nvSpPr>
              <p:spPr bwMode="auto">
                <a:xfrm>
                  <a:off x="3414" y="682"/>
                  <a:ext cx="32" cy="40"/>
                </a:xfrm>
                <a:custGeom>
                  <a:avLst/>
                  <a:gdLst>
                    <a:gd name="T0" fmla="*/ 0 w 32"/>
                    <a:gd name="T1" fmla="*/ 40 h 40"/>
                    <a:gd name="T2" fmla="*/ 32 w 32"/>
                    <a:gd name="T3" fmla="*/ 0 h 40"/>
                    <a:gd name="T4" fmla="*/ 0 60000 65536"/>
                    <a:gd name="T5" fmla="*/ 0 60000 65536"/>
                    <a:gd name="T6" fmla="*/ 0 w 32"/>
                    <a:gd name="T7" fmla="*/ 0 h 40"/>
                    <a:gd name="T8" fmla="*/ 32 w 32"/>
                    <a:gd name="T9" fmla="*/ 40 h 40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32" h="40">
                      <a:moveTo>
                        <a:pt x="0" y="40"/>
                      </a:moveTo>
                      <a:lnTo>
                        <a:pt x="32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29" name="Line 35"/>
                <p:cNvSpPr>
                  <a:spLocks noChangeShapeType="1"/>
                </p:cNvSpPr>
                <p:nvPr/>
              </p:nvSpPr>
              <p:spPr bwMode="auto">
                <a:xfrm flipV="1">
                  <a:off x="3651" y="938"/>
                  <a:ext cx="120" cy="12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30" name="Line 36"/>
                <p:cNvSpPr>
                  <a:spLocks noChangeShapeType="1"/>
                </p:cNvSpPr>
                <p:nvPr/>
              </p:nvSpPr>
              <p:spPr bwMode="auto">
                <a:xfrm flipV="1">
                  <a:off x="3651" y="1058"/>
                  <a:ext cx="135" cy="135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31" name="Freeform 37"/>
                <p:cNvSpPr>
                  <a:spLocks/>
                </p:cNvSpPr>
                <p:nvPr/>
              </p:nvSpPr>
              <p:spPr bwMode="auto">
                <a:xfrm>
                  <a:off x="3658" y="797"/>
                  <a:ext cx="115" cy="115"/>
                </a:xfrm>
                <a:custGeom>
                  <a:avLst/>
                  <a:gdLst>
                    <a:gd name="T0" fmla="*/ 0 w 115"/>
                    <a:gd name="T1" fmla="*/ 115 h 115"/>
                    <a:gd name="T2" fmla="*/ 115 w 115"/>
                    <a:gd name="T3" fmla="*/ 0 h 115"/>
                    <a:gd name="T4" fmla="*/ 0 60000 65536"/>
                    <a:gd name="T5" fmla="*/ 0 60000 65536"/>
                    <a:gd name="T6" fmla="*/ 0 w 115"/>
                    <a:gd name="T7" fmla="*/ 0 h 115"/>
                    <a:gd name="T8" fmla="*/ 115 w 115"/>
                    <a:gd name="T9" fmla="*/ 115 h 115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15" h="115">
                      <a:moveTo>
                        <a:pt x="0" y="115"/>
                      </a:moveTo>
                      <a:lnTo>
                        <a:pt x="115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32" name="Line 38"/>
                <p:cNvSpPr>
                  <a:spLocks noChangeShapeType="1"/>
                </p:cNvSpPr>
                <p:nvPr/>
              </p:nvSpPr>
              <p:spPr bwMode="auto">
                <a:xfrm flipV="1">
                  <a:off x="3651" y="1226"/>
                  <a:ext cx="120" cy="12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33" name="Line 39"/>
                <p:cNvSpPr>
                  <a:spLocks noChangeShapeType="1"/>
                </p:cNvSpPr>
                <p:nvPr/>
              </p:nvSpPr>
              <p:spPr bwMode="auto">
                <a:xfrm flipV="1">
                  <a:off x="3654" y="1442"/>
                  <a:ext cx="192" cy="19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34" name="Line 40"/>
                <p:cNvSpPr>
                  <a:spLocks noChangeShapeType="1"/>
                </p:cNvSpPr>
                <p:nvPr/>
              </p:nvSpPr>
              <p:spPr bwMode="auto">
                <a:xfrm flipV="1">
                  <a:off x="3654" y="1586"/>
                  <a:ext cx="192" cy="19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35" name="Line 41"/>
                <p:cNvSpPr>
                  <a:spLocks noChangeShapeType="1"/>
                </p:cNvSpPr>
                <p:nvPr/>
              </p:nvSpPr>
              <p:spPr bwMode="auto">
                <a:xfrm flipV="1">
                  <a:off x="3126" y="1973"/>
                  <a:ext cx="180" cy="18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36" name="Line 42"/>
                <p:cNvSpPr>
                  <a:spLocks noChangeShapeType="1"/>
                </p:cNvSpPr>
                <p:nvPr/>
              </p:nvSpPr>
              <p:spPr bwMode="auto">
                <a:xfrm flipH="1">
                  <a:off x="3657" y="1730"/>
                  <a:ext cx="194" cy="19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37" name="Line 43"/>
                <p:cNvSpPr>
                  <a:spLocks noChangeShapeType="1"/>
                </p:cNvSpPr>
                <p:nvPr/>
              </p:nvSpPr>
              <p:spPr bwMode="auto">
                <a:xfrm flipH="1">
                  <a:off x="3414" y="1965"/>
                  <a:ext cx="192" cy="19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38" name="Freeform 44"/>
                <p:cNvSpPr>
                  <a:spLocks/>
                </p:cNvSpPr>
                <p:nvPr/>
              </p:nvSpPr>
              <p:spPr bwMode="auto">
                <a:xfrm>
                  <a:off x="3267" y="1965"/>
                  <a:ext cx="195" cy="195"/>
                </a:xfrm>
                <a:custGeom>
                  <a:avLst/>
                  <a:gdLst>
                    <a:gd name="T0" fmla="*/ 195 w 195"/>
                    <a:gd name="T1" fmla="*/ 0 h 195"/>
                    <a:gd name="T2" fmla="*/ 0 w 195"/>
                    <a:gd name="T3" fmla="*/ 195 h 195"/>
                    <a:gd name="T4" fmla="*/ 0 60000 65536"/>
                    <a:gd name="T5" fmla="*/ 0 60000 65536"/>
                    <a:gd name="T6" fmla="*/ 0 w 195"/>
                    <a:gd name="T7" fmla="*/ 0 h 195"/>
                    <a:gd name="T8" fmla="*/ 195 w 195"/>
                    <a:gd name="T9" fmla="*/ 195 h 195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95" h="195">
                      <a:moveTo>
                        <a:pt x="195" y="0"/>
                      </a:moveTo>
                      <a:lnTo>
                        <a:pt x="0" y="195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39" name="Freeform 45"/>
                <p:cNvSpPr>
                  <a:spLocks/>
                </p:cNvSpPr>
                <p:nvPr/>
              </p:nvSpPr>
              <p:spPr bwMode="auto">
                <a:xfrm>
                  <a:off x="3072" y="1959"/>
                  <a:ext cx="105" cy="96"/>
                </a:xfrm>
                <a:custGeom>
                  <a:avLst/>
                  <a:gdLst>
                    <a:gd name="T0" fmla="*/ 0 w 105"/>
                    <a:gd name="T1" fmla="*/ 96 h 96"/>
                    <a:gd name="T2" fmla="*/ 105 w 105"/>
                    <a:gd name="T3" fmla="*/ 0 h 96"/>
                    <a:gd name="T4" fmla="*/ 0 60000 65536"/>
                    <a:gd name="T5" fmla="*/ 0 60000 65536"/>
                    <a:gd name="T6" fmla="*/ 0 w 105"/>
                    <a:gd name="T7" fmla="*/ 0 h 96"/>
                    <a:gd name="T8" fmla="*/ 105 w 105"/>
                    <a:gd name="T9" fmla="*/ 96 h 9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05" h="96">
                      <a:moveTo>
                        <a:pt x="0" y="96"/>
                      </a:moveTo>
                      <a:lnTo>
                        <a:pt x="105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40" name="Freeform 46"/>
                <p:cNvSpPr>
                  <a:spLocks/>
                </p:cNvSpPr>
                <p:nvPr/>
              </p:nvSpPr>
              <p:spPr bwMode="auto">
                <a:xfrm>
                  <a:off x="3562" y="1883"/>
                  <a:ext cx="284" cy="287"/>
                </a:xfrm>
                <a:custGeom>
                  <a:avLst/>
                  <a:gdLst>
                    <a:gd name="T0" fmla="*/ 0 w 284"/>
                    <a:gd name="T1" fmla="*/ 287 h 287"/>
                    <a:gd name="T2" fmla="*/ 284 w 284"/>
                    <a:gd name="T3" fmla="*/ 0 h 287"/>
                    <a:gd name="T4" fmla="*/ 0 60000 65536"/>
                    <a:gd name="T5" fmla="*/ 0 60000 65536"/>
                    <a:gd name="T6" fmla="*/ 0 w 284"/>
                    <a:gd name="T7" fmla="*/ 0 h 287"/>
                    <a:gd name="T8" fmla="*/ 284 w 284"/>
                    <a:gd name="T9" fmla="*/ 287 h 287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84" h="287">
                      <a:moveTo>
                        <a:pt x="0" y="287"/>
                      </a:moveTo>
                      <a:lnTo>
                        <a:pt x="284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41" name="Freeform 47"/>
                <p:cNvSpPr>
                  <a:spLocks/>
                </p:cNvSpPr>
                <p:nvPr/>
              </p:nvSpPr>
              <p:spPr bwMode="auto">
                <a:xfrm>
                  <a:off x="3717" y="2025"/>
                  <a:ext cx="135" cy="135"/>
                </a:xfrm>
                <a:custGeom>
                  <a:avLst/>
                  <a:gdLst>
                    <a:gd name="T0" fmla="*/ 0 w 135"/>
                    <a:gd name="T1" fmla="*/ 135 h 135"/>
                    <a:gd name="T2" fmla="*/ 135 w 135"/>
                    <a:gd name="T3" fmla="*/ 0 h 135"/>
                    <a:gd name="T4" fmla="*/ 0 60000 65536"/>
                    <a:gd name="T5" fmla="*/ 0 60000 65536"/>
                    <a:gd name="T6" fmla="*/ 0 w 135"/>
                    <a:gd name="T7" fmla="*/ 0 h 135"/>
                    <a:gd name="T8" fmla="*/ 135 w 135"/>
                    <a:gd name="T9" fmla="*/ 135 h 135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35" h="135">
                      <a:moveTo>
                        <a:pt x="0" y="135"/>
                      </a:moveTo>
                      <a:lnTo>
                        <a:pt x="135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7589" name="Freeform 48"/>
              <p:cNvSpPr>
                <a:spLocks/>
              </p:cNvSpPr>
              <p:nvPr/>
            </p:nvSpPr>
            <p:spPr bwMode="auto">
              <a:xfrm>
                <a:off x="3786" y="959"/>
                <a:ext cx="582" cy="1"/>
              </a:xfrm>
              <a:custGeom>
                <a:avLst/>
                <a:gdLst>
                  <a:gd name="T0" fmla="*/ 0 w 582"/>
                  <a:gd name="T1" fmla="*/ 0 h 1"/>
                  <a:gd name="T2" fmla="*/ 582 w 582"/>
                  <a:gd name="T3" fmla="*/ 0 h 1"/>
                  <a:gd name="T4" fmla="*/ 0 60000 65536"/>
                  <a:gd name="T5" fmla="*/ 0 60000 65536"/>
                  <a:gd name="T6" fmla="*/ 0 w 582"/>
                  <a:gd name="T7" fmla="*/ 0 h 1"/>
                  <a:gd name="T8" fmla="*/ 582 w 582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582" h="1">
                    <a:moveTo>
                      <a:pt x="0" y="0"/>
                    </a:moveTo>
                    <a:lnTo>
                      <a:pt x="58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590" name="Oval 49"/>
              <p:cNvSpPr>
                <a:spLocks noChangeArrowheads="1"/>
              </p:cNvSpPr>
              <p:nvPr/>
            </p:nvSpPr>
            <p:spPr bwMode="auto">
              <a:xfrm>
                <a:off x="3946" y="849"/>
                <a:ext cx="224" cy="219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7591" name="Freeform 50"/>
              <p:cNvSpPr>
                <a:spLocks/>
              </p:cNvSpPr>
              <p:nvPr/>
            </p:nvSpPr>
            <p:spPr bwMode="auto">
              <a:xfrm>
                <a:off x="4558" y="546"/>
                <a:ext cx="1" cy="300"/>
              </a:xfrm>
              <a:custGeom>
                <a:avLst/>
                <a:gdLst>
                  <a:gd name="T0" fmla="*/ 0 w 1"/>
                  <a:gd name="T1" fmla="*/ 0 h 300"/>
                  <a:gd name="T2" fmla="*/ 0 w 1"/>
                  <a:gd name="T3" fmla="*/ 300 h 300"/>
                  <a:gd name="T4" fmla="*/ 0 60000 65536"/>
                  <a:gd name="T5" fmla="*/ 0 60000 65536"/>
                  <a:gd name="T6" fmla="*/ 0 w 1"/>
                  <a:gd name="T7" fmla="*/ 0 h 300"/>
                  <a:gd name="T8" fmla="*/ 1 w 1"/>
                  <a:gd name="T9" fmla="*/ 300 h 30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300">
                    <a:moveTo>
                      <a:pt x="0" y="0"/>
                    </a:moveTo>
                    <a:lnTo>
                      <a:pt x="0" y="30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592" name="Freeform 51"/>
              <p:cNvSpPr>
                <a:spLocks/>
              </p:cNvSpPr>
              <p:nvPr/>
            </p:nvSpPr>
            <p:spPr bwMode="auto">
              <a:xfrm>
                <a:off x="4903" y="1801"/>
                <a:ext cx="1" cy="315"/>
              </a:xfrm>
              <a:custGeom>
                <a:avLst/>
                <a:gdLst>
                  <a:gd name="T0" fmla="*/ 0 w 1"/>
                  <a:gd name="T1" fmla="*/ 0 h 315"/>
                  <a:gd name="T2" fmla="*/ 0 w 1"/>
                  <a:gd name="T3" fmla="*/ 315 h 315"/>
                  <a:gd name="T4" fmla="*/ 0 60000 65536"/>
                  <a:gd name="T5" fmla="*/ 0 60000 65536"/>
                  <a:gd name="T6" fmla="*/ 0 w 1"/>
                  <a:gd name="T7" fmla="*/ 0 h 315"/>
                  <a:gd name="T8" fmla="*/ 1 w 1"/>
                  <a:gd name="T9" fmla="*/ 315 h 31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315">
                    <a:moveTo>
                      <a:pt x="0" y="0"/>
                    </a:moveTo>
                    <a:lnTo>
                      <a:pt x="0" y="315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grpSp>
            <p:nvGrpSpPr>
              <p:cNvPr id="17593" name="Group 52"/>
              <p:cNvGrpSpPr>
                <a:grpSpLocks/>
              </p:cNvGrpSpPr>
              <p:nvPr/>
            </p:nvGrpSpPr>
            <p:grpSpPr bwMode="auto">
              <a:xfrm>
                <a:off x="4054" y="585"/>
                <a:ext cx="1005" cy="1501"/>
                <a:chOff x="4054" y="674"/>
                <a:chExt cx="1005" cy="1501"/>
              </a:xfrm>
            </p:grpSpPr>
            <p:sp>
              <p:nvSpPr>
                <p:cNvPr id="17613" name="Freeform 53"/>
                <p:cNvSpPr>
                  <a:spLocks/>
                </p:cNvSpPr>
                <p:nvPr/>
              </p:nvSpPr>
              <p:spPr bwMode="auto">
                <a:xfrm>
                  <a:off x="4061" y="2170"/>
                  <a:ext cx="998" cy="1"/>
                </a:xfrm>
                <a:custGeom>
                  <a:avLst/>
                  <a:gdLst>
                    <a:gd name="T0" fmla="*/ 998 w 998"/>
                    <a:gd name="T1" fmla="*/ 0 h 1"/>
                    <a:gd name="T2" fmla="*/ 0 w 998"/>
                    <a:gd name="T3" fmla="*/ 0 h 1"/>
                    <a:gd name="T4" fmla="*/ 0 60000 65536"/>
                    <a:gd name="T5" fmla="*/ 0 60000 65536"/>
                    <a:gd name="T6" fmla="*/ 0 w 998"/>
                    <a:gd name="T7" fmla="*/ 0 h 1"/>
                    <a:gd name="T8" fmla="*/ 998 w 998"/>
                    <a:gd name="T9" fmla="*/ 1 h 1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998" h="1">
                      <a:moveTo>
                        <a:pt x="998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14" name="Freeform 54"/>
                <p:cNvSpPr>
                  <a:spLocks/>
                </p:cNvSpPr>
                <p:nvPr/>
              </p:nvSpPr>
              <p:spPr bwMode="auto">
                <a:xfrm>
                  <a:off x="4460" y="1965"/>
                  <a:ext cx="585" cy="1"/>
                </a:xfrm>
                <a:custGeom>
                  <a:avLst/>
                  <a:gdLst>
                    <a:gd name="T0" fmla="*/ 585 w 585"/>
                    <a:gd name="T1" fmla="*/ 0 h 1"/>
                    <a:gd name="T2" fmla="*/ 0 w 585"/>
                    <a:gd name="T3" fmla="*/ 0 h 1"/>
                    <a:gd name="T4" fmla="*/ 0 60000 65536"/>
                    <a:gd name="T5" fmla="*/ 0 60000 65536"/>
                    <a:gd name="T6" fmla="*/ 0 w 585"/>
                    <a:gd name="T7" fmla="*/ 0 h 1"/>
                    <a:gd name="T8" fmla="*/ 585 w 585"/>
                    <a:gd name="T9" fmla="*/ 1 h 1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585" h="1">
                      <a:moveTo>
                        <a:pt x="585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15" name="Freeform 55"/>
                <p:cNvSpPr>
                  <a:spLocks/>
                </p:cNvSpPr>
                <p:nvPr/>
              </p:nvSpPr>
              <p:spPr bwMode="auto">
                <a:xfrm>
                  <a:off x="4460" y="869"/>
                  <a:ext cx="248" cy="6"/>
                </a:xfrm>
                <a:custGeom>
                  <a:avLst/>
                  <a:gdLst>
                    <a:gd name="T0" fmla="*/ 248 w 248"/>
                    <a:gd name="T1" fmla="*/ 6 h 6"/>
                    <a:gd name="T2" fmla="*/ 0 w 248"/>
                    <a:gd name="T3" fmla="*/ 0 h 6"/>
                    <a:gd name="T4" fmla="*/ 0 60000 65536"/>
                    <a:gd name="T5" fmla="*/ 0 60000 65536"/>
                    <a:gd name="T6" fmla="*/ 0 w 248"/>
                    <a:gd name="T7" fmla="*/ 0 h 6"/>
                    <a:gd name="T8" fmla="*/ 248 w 248"/>
                    <a:gd name="T9" fmla="*/ 6 h 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48" h="6">
                      <a:moveTo>
                        <a:pt x="248" y="6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16" name="Freeform 56"/>
                <p:cNvSpPr>
                  <a:spLocks/>
                </p:cNvSpPr>
                <p:nvPr/>
              </p:nvSpPr>
              <p:spPr bwMode="auto">
                <a:xfrm>
                  <a:off x="4700" y="674"/>
                  <a:ext cx="1" cy="195"/>
                </a:xfrm>
                <a:custGeom>
                  <a:avLst/>
                  <a:gdLst>
                    <a:gd name="T0" fmla="*/ 0 w 1"/>
                    <a:gd name="T1" fmla="*/ 195 h 195"/>
                    <a:gd name="T2" fmla="*/ 0 w 1"/>
                    <a:gd name="T3" fmla="*/ 0 h 195"/>
                    <a:gd name="T4" fmla="*/ 0 60000 65536"/>
                    <a:gd name="T5" fmla="*/ 0 60000 65536"/>
                    <a:gd name="T6" fmla="*/ 0 w 1"/>
                    <a:gd name="T7" fmla="*/ 0 h 195"/>
                    <a:gd name="T8" fmla="*/ 1 w 1"/>
                    <a:gd name="T9" fmla="*/ 195 h 195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" h="195">
                      <a:moveTo>
                        <a:pt x="0" y="19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17" name="Freeform 57"/>
                <p:cNvSpPr>
                  <a:spLocks/>
                </p:cNvSpPr>
                <p:nvPr/>
              </p:nvSpPr>
              <p:spPr bwMode="auto">
                <a:xfrm flipH="1">
                  <a:off x="4054" y="680"/>
                  <a:ext cx="660" cy="1"/>
                </a:xfrm>
                <a:custGeom>
                  <a:avLst/>
                  <a:gdLst>
                    <a:gd name="T0" fmla="*/ 0 w 660"/>
                    <a:gd name="T1" fmla="*/ 0 h 1"/>
                    <a:gd name="T2" fmla="*/ 660 w 660"/>
                    <a:gd name="T3" fmla="*/ 0 h 1"/>
                    <a:gd name="T4" fmla="*/ 0 60000 65536"/>
                    <a:gd name="T5" fmla="*/ 0 60000 65536"/>
                    <a:gd name="T6" fmla="*/ 0 w 660"/>
                    <a:gd name="T7" fmla="*/ 0 h 1"/>
                    <a:gd name="T8" fmla="*/ 660 w 660"/>
                    <a:gd name="T9" fmla="*/ 1 h 1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660" h="1">
                      <a:moveTo>
                        <a:pt x="0" y="0"/>
                      </a:moveTo>
                      <a:lnTo>
                        <a:pt x="66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18" name="Freeform 58"/>
                <p:cNvSpPr>
                  <a:spLocks/>
                </p:cNvSpPr>
                <p:nvPr/>
              </p:nvSpPr>
              <p:spPr bwMode="auto">
                <a:xfrm>
                  <a:off x="4460" y="869"/>
                  <a:ext cx="1" cy="1096"/>
                </a:xfrm>
                <a:custGeom>
                  <a:avLst/>
                  <a:gdLst>
                    <a:gd name="T0" fmla="*/ 0 w 1"/>
                    <a:gd name="T1" fmla="*/ 1096 h 1096"/>
                    <a:gd name="T2" fmla="*/ 0 w 1"/>
                    <a:gd name="T3" fmla="*/ 0 h 1096"/>
                    <a:gd name="T4" fmla="*/ 0 60000 65536"/>
                    <a:gd name="T5" fmla="*/ 0 60000 65536"/>
                    <a:gd name="T6" fmla="*/ 0 w 1"/>
                    <a:gd name="T7" fmla="*/ 0 h 1096"/>
                    <a:gd name="T8" fmla="*/ 1 w 1"/>
                    <a:gd name="T9" fmla="*/ 1096 h 109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" h="1096">
                      <a:moveTo>
                        <a:pt x="0" y="1096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19" name="Freeform 59"/>
                <p:cNvSpPr>
                  <a:spLocks/>
                </p:cNvSpPr>
                <p:nvPr/>
              </p:nvSpPr>
              <p:spPr bwMode="auto">
                <a:xfrm>
                  <a:off x="5045" y="1965"/>
                  <a:ext cx="1" cy="210"/>
                </a:xfrm>
                <a:custGeom>
                  <a:avLst/>
                  <a:gdLst>
                    <a:gd name="T0" fmla="*/ 0 w 1"/>
                    <a:gd name="T1" fmla="*/ 0 h 210"/>
                    <a:gd name="T2" fmla="*/ 0 w 1"/>
                    <a:gd name="T3" fmla="*/ 210 h 210"/>
                    <a:gd name="T4" fmla="*/ 0 60000 65536"/>
                    <a:gd name="T5" fmla="*/ 0 60000 65536"/>
                    <a:gd name="T6" fmla="*/ 0 w 1"/>
                    <a:gd name="T7" fmla="*/ 0 h 210"/>
                    <a:gd name="T8" fmla="*/ 1 w 1"/>
                    <a:gd name="T9" fmla="*/ 210 h 210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" h="210">
                      <a:moveTo>
                        <a:pt x="0" y="0"/>
                      </a:moveTo>
                      <a:lnTo>
                        <a:pt x="0" y="21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20" name="Line 60"/>
                <p:cNvSpPr>
                  <a:spLocks noChangeShapeType="1"/>
                </p:cNvSpPr>
                <p:nvPr/>
              </p:nvSpPr>
              <p:spPr bwMode="auto">
                <a:xfrm flipV="1">
                  <a:off x="4333" y="674"/>
                  <a:ext cx="0" cy="672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21" name="Freeform 61"/>
                <p:cNvSpPr>
                  <a:spLocks/>
                </p:cNvSpPr>
                <p:nvPr/>
              </p:nvSpPr>
              <p:spPr bwMode="auto">
                <a:xfrm>
                  <a:off x="4054" y="1350"/>
                  <a:ext cx="286" cy="1"/>
                </a:xfrm>
                <a:custGeom>
                  <a:avLst/>
                  <a:gdLst>
                    <a:gd name="T0" fmla="*/ 0 w 286"/>
                    <a:gd name="T1" fmla="*/ 0 h 1"/>
                    <a:gd name="T2" fmla="*/ 286 w 286"/>
                    <a:gd name="T3" fmla="*/ 0 h 1"/>
                    <a:gd name="T4" fmla="*/ 0 60000 65536"/>
                    <a:gd name="T5" fmla="*/ 0 60000 65536"/>
                    <a:gd name="T6" fmla="*/ 0 w 286"/>
                    <a:gd name="T7" fmla="*/ 0 h 1"/>
                    <a:gd name="T8" fmla="*/ 286 w 286"/>
                    <a:gd name="T9" fmla="*/ 1 h 1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86" h="1">
                      <a:moveTo>
                        <a:pt x="0" y="0"/>
                      </a:moveTo>
                      <a:lnTo>
                        <a:pt x="286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22" name="Freeform 62"/>
                <p:cNvSpPr>
                  <a:spLocks/>
                </p:cNvSpPr>
                <p:nvPr/>
              </p:nvSpPr>
              <p:spPr bwMode="auto">
                <a:xfrm>
                  <a:off x="4265" y="1410"/>
                  <a:ext cx="1" cy="750"/>
                </a:xfrm>
                <a:custGeom>
                  <a:avLst/>
                  <a:gdLst>
                    <a:gd name="T0" fmla="*/ 0 w 1"/>
                    <a:gd name="T1" fmla="*/ 750 h 750"/>
                    <a:gd name="T2" fmla="*/ 0 w 1"/>
                    <a:gd name="T3" fmla="*/ 0 h 750"/>
                    <a:gd name="T4" fmla="*/ 0 60000 65536"/>
                    <a:gd name="T5" fmla="*/ 0 60000 65536"/>
                    <a:gd name="T6" fmla="*/ 0 w 1"/>
                    <a:gd name="T7" fmla="*/ 0 h 750"/>
                    <a:gd name="T8" fmla="*/ 1 w 1"/>
                    <a:gd name="T9" fmla="*/ 750 h 750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" h="750">
                      <a:moveTo>
                        <a:pt x="0" y="75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23" name="Freeform 63"/>
                <p:cNvSpPr>
                  <a:spLocks/>
                </p:cNvSpPr>
                <p:nvPr/>
              </p:nvSpPr>
              <p:spPr bwMode="auto">
                <a:xfrm>
                  <a:off x="4265" y="1350"/>
                  <a:ext cx="60" cy="60"/>
                </a:xfrm>
                <a:custGeom>
                  <a:avLst/>
                  <a:gdLst>
                    <a:gd name="T0" fmla="*/ 60 w 60"/>
                    <a:gd name="T1" fmla="*/ 0 h 60"/>
                    <a:gd name="T2" fmla="*/ 0 w 60"/>
                    <a:gd name="T3" fmla="*/ 60 h 60"/>
                    <a:gd name="T4" fmla="*/ 0 60000 65536"/>
                    <a:gd name="T5" fmla="*/ 0 60000 65536"/>
                    <a:gd name="T6" fmla="*/ 0 w 60"/>
                    <a:gd name="T7" fmla="*/ 0 h 60"/>
                    <a:gd name="T8" fmla="*/ 60 w 60"/>
                    <a:gd name="T9" fmla="*/ 60 h 60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60" h="60">
                      <a:moveTo>
                        <a:pt x="60" y="0"/>
                      </a:moveTo>
                      <a:lnTo>
                        <a:pt x="0" y="6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24" name="Freeform 64"/>
                <p:cNvSpPr>
                  <a:spLocks/>
                </p:cNvSpPr>
                <p:nvPr/>
              </p:nvSpPr>
              <p:spPr bwMode="auto">
                <a:xfrm>
                  <a:off x="4054" y="1410"/>
                  <a:ext cx="211" cy="1"/>
                </a:xfrm>
                <a:custGeom>
                  <a:avLst/>
                  <a:gdLst>
                    <a:gd name="T0" fmla="*/ 211 w 211"/>
                    <a:gd name="T1" fmla="*/ 0 h 1"/>
                    <a:gd name="T2" fmla="*/ 0 w 211"/>
                    <a:gd name="T3" fmla="*/ 0 h 1"/>
                    <a:gd name="T4" fmla="*/ 0 60000 65536"/>
                    <a:gd name="T5" fmla="*/ 0 60000 65536"/>
                    <a:gd name="T6" fmla="*/ 0 w 211"/>
                    <a:gd name="T7" fmla="*/ 0 h 1"/>
                    <a:gd name="T8" fmla="*/ 211 w 211"/>
                    <a:gd name="T9" fmla="*/ 1 h 1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11" h="1">
                      <a:moveTo>
                        <a:pt x="211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7594" name="Group 65"/>
              <p:cNvGrpSpPr>
                <a:grpSpLocks/>
              </p:cNvGrpSpPr>
              <p:nvPr/>
            </p:nvGrpSpPr>
            <p:grpSpPr bwMode="auto">
              <a:xfrm>
                <a:off x="4256" y="577"/>
                <a:ext cx="782" cy="1504"/>
                <a:chOff x="4256" y="666"/>
                <a:chExt cx="782" cy="1504"/>
              </a:xfrm>
            </p:grpSpPr>
            <p:sp>
              <p:nvSpPr>
                <p:cNvPr id="17595" name="Line 66"/>
                <p:cNvSpPr>
                  <a:spLocks noChangeShapeType="1"/>
                </p:cNvSpPr>
                <p:nvPr/>
              </p:nvSpPr>
              <p:spPr bwMode="auto">
                <a:xfrm flipV="1">
                  <a:off x="4265" y="1316"/>
                  <a:ext cx="195" cy="195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96" name="Line 67"/>
                <p:cNvSpPr>
                  <a:spLocks noChangeShapeType="1"/>
                </p:cNvSpPr>
                <p:nvPr/>
              </p:nvSpPr>
              <p:spPr bwMode="auto">
                <a:xfrm flipV="1">
                  <a:off x="4265" y="1454"/>
                  <a:ext cx="195" cy="195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97" name="Freeform 68"/>
                <p:cNvSpPr>
                  <a:spLocks/>
                </p:cNvSpPr>
                <p:nvPr/>
              </p:nvSpPr>
              <p:spPr bwMode="auto">
                <a:xfrm>
                  <a:off x="4258" y="1590"/>
                  <a:ext cx="195" cy="195"/>
                </a:xfrm>
                <a:custGeom>
                  <a:avLst/>
                  <a:gdLst>
                    <a:gd name="T0" fmla="*/ 0 w 195"/>
                    <a:gd name="T1" fmla="*/ 195 h 195"/>
                    <a:gd name="T2" fmla="*/ 195 w 195"/>
                    <a:gd name="T3" fmla="*/ 0 h 195"/>
                    <a:gd name="T4" fmla="*/ 0 60000 65536"/>
                    <a:gd name="T5" fmla="*/ 0 60000 65536"/>
                    <a:gd name="T6" fmla="*/ 0 w 195"/>
                    <a:gd name="T7" fmla="*/ 0 h 195"/>
                    <a:gd name="T8" fmla="*/ 195 w 195"/>
                    <a:gd name="T9" fmla="*/ 195 h 195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95" h="195">
                      <a:moveTo>
                        <a:pt x="0" y="195"/>
                      </a:moveTo>
                      <a:lnTo>
                        <a:pt x="195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98" name="Line 69"/>
                <p:cNvSpPr>
                  <a:spLocks noChangeShapeType="1"/>
                </p:cNvSpPr>
                <p:nvPr/>
              </p:nvSpPr>
              <p:spPr bwMode="auto">
                <a:xfrm flipV="1">
                  <a:off x="4256" y="1730"/>
                  <a:ext cx="195" cy="195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99" name="Line 70"/>
                <p:cNvSpPr>
                  <a:spLocks noChangeShapeType="1"/>
                </p:cNvSpPr>
                <p:nvPr/>
              </p:nvSpPr>
              <p:spPr bwMode="auto">
                <a:xfrm flipV="1">
                  <a:off x="4256" y="1877"/>
                  <a:ext cx="195" cy="195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00" name="Freeform 71"/>
                <p:cNvSpPr>
                  <a:spLocks/>
                </p:cNvSpPr>
                <p:nvPr/>
              </p:nvSpPr>
              <p:spPr bwMode="auto">
                <a:xfrm>
                  <a:off x="4301" y="1968"/>
                  <a:ext cx="201" cy="198"/>
                </a:xfrm>
                <a:custGeom>
                  <a:avLst/>
                  <a:gdLst>
                    <a:gd name="T0" fmla="*/ 0 w 201"/>
                    <a:gd name="T1" fmla="*/ 198 h 198"/>
                    <a:gd name="T2" fmla="*/ 201 w 201"/>
                    <a:gd name="T3" fmla="*/ 0 h 198"/>
                    <a:gd name="T4" fmla="*/ 0 60000 65536"/>
                    <a:gd name="T5" fmla="*/ 0 60000 65536"/>
                    <a:gd name="T6" fmla="*/ 0 w 201"/>
                    <a:gd name="T7" fmla="*/ 0 h 198"/>
                    <a:gd name="T8" fmla="*/ 201 w 201"/>
                    <a:gd name="T9" fmla="*/ 198 h 198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01" h="198">
                      <a:moveTo>
                        <a:pt x="0" y="198"/>
                      </a:moveTo>
                      <a:lnTo>
                        <a:pt x="201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01" name="Freeform 72"/>
                <p:cNvSpPr>
                  <a:spLocks/>
                </p:cNvSpPr>
                <p:nvPr/>
              </p:nvSpPr>
              <p:spPr bwMode="auto">
                <a:xfrm>
                  <a:off x="4426" y="1968"/>
                  <a:ext cx="201" cy="202"/>
                </a:xfrm>
                <a:custGeom>
                  <a:avLst/>
                  <a:gdLst>
                    <a:gd name="T0" fmla="*/ 0 w 201"/>
                    <a:gd name="T1" fmla="*/ 202 h 202"/>
                    <a:gd name="T2" fmla="*/ 201 w 201"/>
                    <a:gd name="T3" fmla="*/ 0 h 202"/>
                    <a:gd name="T4" fmla="*/ 0 60000 65536"/>
                    <a:gd name="T5" fmla="*/ 0 60000 65536"/>
                    <a:gd name="T6" fmla="*/ 0 w 201"/>
                    <a:gd name="T7" fmla="*/ 0 h 202"/>
                    <a:gd name="T8" fmla="*/ 201 w 201"/>
                    <a:gd name="T9" fmla="*/ 202 h 202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01" h="202">
                      <a:moveTo>
                        <a:pt x="0" y="202"/>
                      </a:moveTo>
                      <a:lnTo>
                        <a:pt x="201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02" name="Freeform 73"/>
                <p:cNvSpPr>
                  <a:spLocks/>
                </p:cNvSpPr>
                <p:nvPr/>
              </p:nvSpPr>
              <p:spPr bwMode="auto">
                <a:xfrm>
                  <a:off x="4560" y="1958"/>
                  <a:ext cx="202" cy="202"/>
                </a:xfrm>
                <a:custGeom>
                  <a:avLst/>
                  <a:gdLst>
                    <a:gd name="T0" fmla="*/ 0 w 202"/>
                    <a:gd name="T1" fmla="*/ 202 h 202"/>
                    <a:gd name="T2" fmla="*/ 202 w 202"/>
                    <a:gd name="T3" fmla="*/ 0 h 202"/>
                    <a:gd name="T4" fmla="*/ 0 60000 65536"/>
                    <a:gd name="T5" fmla="*/ 0 60000 65536"/>
                    <a:gd name="T6" fmla="*/ 0 w 202"/>
                    <a:gd name="T7" fmla="*/ 0 h 202"/>
                    <a:gd name="T8" fmla="*/ 202 w 202"/>
                    <a:gd name="T9" fmla="*/ 202 h 202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02" h="202">
                      <a:moveTo>
                        <a:pt x="0" y="202"/>
                      </a:moveTo>
                      <a:lnTo>
                        <a:pt x="202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03" name="Freeform 74"/>
                <p:cNvSpPr>
                  <a:spLocks/>
                </p:cNvSpPr>
                <p:nvPr/>
              </p:nvSpPr>
              <p:spPr bwMode="auto">
                <a:xfrm>
                  <a:off x="4690" y="1962"/>
                  <a:ext cx="195" cy="195"/>
                </a:xfrm>
                <a:custGeom>
                  <a:avLst/>
                  <a:gdLst>
                    <a:gd name="T0" fmla="*/ 0 w 195"/>
                    <a:gd name="T1" fmla="*/ 195 h 195"/>
                    <a:gd name="T2" fmla="*/ 195 w 195"/>
                    <a:gd name="T3" fmla="*/ 0 h 195"/>
                    <a:gd name="T4" fmla="*/ 0 60000 65536"/>
                    <a:gd name="T5" fmla="*/ 0 60000 65536"/>
                    <a:gd name="T6" fmla="*/ 0 w 195"/>
                    <a:gd name="T7" fmla="*/ 0 h 195"/>
                    <a:gd name="T8" fmla="*/ 195 w 195"/>
                    <a:gd name="T9" fmla="*/ 195 h 195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95" h="195">
                      <a:moveTo>
                        <a:pt x="0" y="195"/>
                      </a:moveTo>
                      <a:lnTo>
                        <a:pt x="195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04" name="Freeform 75"/>
                <p:cNvSpPr>
                  <a:spLocks/>
                </p:cNvSpPr>
                <p:nvPr/>
              </p:nvSpPr>
              <p:spPr bwMode="auto">
                <a:xfrm>
                  <a:off x="4819" y="1958"/>
                  <a:ext cx="202" cy="202"/>
                </a:xfrm>
                <a:custGeom>
                  <a:avLst/>
                  <a:gdLst>
                    <a:gd name="T0" fmla="*/ 0 w 202"/>
                    <a:gd name="T1" fmla="*/ 202 h 202"/>
                    <a:gd name="T2" fmla="*/ 202 w 202"/>
                    <a:gd name="T3" fmla="*/ 0 h 202"/>
                    <a:gd name="T4" fmla="*/ 0 60000 65536"/>
                    <a:gd name="T5" fmla="*/ 0 60000 65536"/>
                    <a:gd name="T6" fmla="*/ 0 w 202"/>
                    <a:gd name="T7" fmla="*/ 0 h 202"/>
                    <a:gd name="T8" fmla="*/ 202 w 202"/>
                    <a:gd name="T9" fmla="*/ 202 h 202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02" h="202">
                      <a:moveTo>
                        <a:pt x="0" y="202"/>
                      </a:moveTo>
                      <a:lnTo>
                        <a:pt x="202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05" name="Freeform 76"/>
                <p:cNvSpPr>
                  <a:spLocks/>
                </p:cNvSpPr>
                <p:nvPr/>
              </p:nvSpPr>
              <p:spPr bwMode="auto">
                <a:xfrm>
                  <a:off x="4949" y="2070"/>
                  <a:ext cx="89" cy="91"/>
                </a:xfrm>
                <a:custGeom>
                  <a:avLst/>
                  <a:gdLst>
                    <a:gd name="T0" fmla="*/ 0 w 89"/>
                    <a:gd name="T1" fmla="*/ 91 h 91"/>
                    <a:gd name="T2" fmla="*/ 89 w 89"/>
                    <a:gd name="T3" fmla="*/ 0 h 91"/>
                    <a:gd name="T4" fmla="*/ 0 60000 65536"/>
                    <a:gd name="T5" fmla="*/ 0 60000 65536"/>
                    <a:gd name="T6" fmla="*/ 0 w 89"/>
                    <a:gd name="T7" fmla="*/ 0 h 91"/>
                    <a:gd name="T8" fmla="*/ 89 w 89"/>
                    <a:gd name="T9" fmla="*/ 91 h 91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89" h="91">
                      <a:moveTo>
                        <a:pt x="0" y="91"/>
                      </a:moveTo>
                      <a:lnTo>
                        <a:pt x="89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06" name="Freeform 77"/>
                <p:cNvSpPr>
                  <a:spLocks/>
                </p:cNvSpPr>
                <p:nvPr/>
              </p:nvSpPr>
              <p:spPr bwMode="auto">
                <a:xfrm>
                  <a:off x="4333" y="1184"/>
                  <a:ext cx="120" cy="117"/>
                </a:xfrm>
                <a:custGeom>
                  <a:avLst/>
                  <a:gdLst>
                    <a:gd name="T0" fmla="*/ 0 w 120"/>
                    <a:gd name="T1" fmla="*/ 117 h 117"/>
                    <a:gd name="T2" fmla="*/ 120 w 120"/>
                    <a:gd name="T3" fmla="*/ 0 h 117"/>
                    <a:gd name="T4" fmla="*/ 0 60000 65536"/>
                    <a:gd name="T5" fmla="*/ 0 60000 65536"/>
                    <a:gd name="T6" fmla="*/ 0 w 120"/>
                    <a:gd name="T7" fmla="*/ 0 h 117"/>
                    <a:gd name="T8" fmla="*/ 120 w 120"/>
                    <a:gd name="T9" fmla="*/ 117 h 117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20" h="117">
                      <a:moveTo>
                        <a:pt x="0" y="117"/>
                      </a:moveTo>
                      <a:lnTo>
                        <a:pt x="120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07" name="Freeform 78"/>
                <p:cNvSpPr>
                  <a:spLocks/>
                </p:cNvSpPr>
                <p:nvPr/>
              </p:nvSpPr>
              <p:spPr bwMode="auto">
                <a:xfrm>
                  <a:off x="4330" y="1037"/>
                  <a:ext cx="134" cy="134"/>
                </a:xfrm>
                <a:custGeom>
                  <a:avLst/>
                  <a:gdLst>
                    <a:gd name="T0" fmla="*/ 0 w 134"/>
                    <a:gd name="T1" fmla="*/ 134 h 134"/>
                    <a:gd name="T2" fmla="*/ 134 w 134"/>
                    <a:gd name="T3" fmla="*/ 0 h 134"/>
                    <a:gd name="T4" fmla="*/ 0 60000 65536"/>
                    <a:gd name="T5" fmla="*/ 0 60000 65536"/>
                    <a:gd name="T6" fmla="*/ 0 w 134"/>
                    <a:gd name="T7" fmla="*/ 0 h 134"/>
                    <a:gd name="T8" fmla="*/ 134 w 134"/>
                    <a:gd name="T9" fmla="*/ 134 h 134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34" h="134">
                      <a:moveTo>
                        <a:pt x="0" y="134"/>
                      </a:moveTo>
                      <a:lnTo>
                        <a:pt x="134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08" name="Freeform 79"/>
                <p:cNvSpPr>
                  <a:spLocks/>
                </p:cNvSpPr>
                <p:nvPr/>
              </p:nvSpPr>
              <p:spPr bwMode="auto">
                <a:xfrm>
                  <a:off x="4345" y="896"/>
                  <a:ext cx="120" cy="117"/>
                </a:xfrm>
                <a:custGeom>
                  <a:avLst/>
                  <a:gdLst>
                    <a:gd name="T0" fmla="*/ 0 w 120"/>
                    <a:gd name="T1" fmla="*/ 117 h 117"/>
                    <a:gd name="T2" fmla="*/ 120 w 120"/>
                    <a:gd name="T3" fmla="*/ 0 h 117"/>
                    <a:gd name="T4" fmla="*/ 0 60000 65536"/>
                    <a:gd name="T5" fmla="*/ 0 60000 65536"/>
                    <a:gd name="T6" fmla="*/ 0 w 120"/>
                    <a:gd name="T7" fmla="*/ 0 h 117"/>
                    <a:gd name="T8" fmla="*/ 120 w 120"/>
                    <a:gd name="T9" fmla="*/ 117 h 117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20" h="117">
                      <a:moveTo>
                        <a:pt x="0" y="117"/>
                      </a:moveTo>
                      <a:lnTo>
                        <a:pt x="120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09" name="Line 80"/>
                <p:cNvSpPr>
                  <a:spLocks noChangeShapeType="1"/>
                </p:cNvSpPr>
                <p:nvPr/>
              </p:nvSpPr>
              <p:spPr bwMode="auto">
                <a:xfrm flipV="1">
                  <a:off x="4325" y="680"/>
                  <a:ext cx="234" cy="23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10" name="Line 81"/>
                <p:cNvSpPr>
                  <a:spLocks noChangeShapeType="1"/>
                </p:cNvSpPr>
                <p:nvPr/>
              </p:nvSpPr>
              <p:spPr bwMode="auto">
                <a:xfrm flipV="1">
                  <a:off x="4325" y="666"/>
                  <a:ext cx="128" cy="128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11" name="Line 82"/>
                <p:cNvSpPr>
                  <a:spLocks noChangeShapeType="1"/>
                </p:cNvSpPr>
                <p:nvPr/>
              </p:nvSpPr>
              <p:spPr bwMode="auto">
                <a:xfrm flipV="1">
                  <a:off x="4496" y="670"/>
                  <a:ext cx="194" cy="19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12" name="Freeform 83"/>
                <p:cNvSpPr>
                  <a:spLocks/>
                </p:cNvSpPr>
                <p:nvPr/>
              </p:nvSpPr>
              <p:spPr bwMode="auto">
                <a:xfrm>
                  <a:off x="4618" y="797"/>
                  <a:ext cx="76" cy="72"/>
                </a:xfrm>
                <a:custGeom>
                  <a:avLst/>
                  <a:gdLst>
                    <a:gd name="T0" fmla="*/ 0 w 76"/>
                    <a:gd name="T1" fmla="*/ 72 h 72"/>
                    <a:gd name="T2" fmla="*/ 76 w 76"/>
                    <a:gd name="T3" fmla="*/ 0 h 72"/>
                    <a:gd name="T4" fmla="*/ 0 60000 65536"/>
                    <a:gd name="T5" fmla="*/ 0 60000 65536"/>
                    <a:gd name="T6" fmla="*/ 0 w 76"/>
                    <a:gd name="T7" fmla="*/ 0 h 72"/>
                    <a:gd name="T8" fmla="*/ 76 w 76"/>
                    <a:gd name="T9" fmla="*/ 72 h 72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76" h="72">
                      <a:moveTo>
                        <a:pt x="0" y="72"/>
                      </a:moveTo>
                      <a:lnTo>
                        <a:pt x="76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17414" name="Group 89"/>
          <p:cNvGrpSpPr>
            <a:grpSpLocks/>
          </p:cNvGrpSpPr>
          <p:nvPr/>
        </p:nvGrpSpPr>
        <p:grpSpPr bwMode="auto">
          <a:xfrm>
            <a:off x="1071563" y="3454400"/>
            <a:ext cx="3500437" cy="2119313"/>
            <a:chOff x="675" y="2176"/>
            <a:chExt cx="2205" cy="1335"/>
          </a:xfrm>
        </p:grpSpPr>
        <p:sp>
          <p:nvSpPr>
            <p:cNvPr id="17543" name="AutoShape 90"/>
            <p:cNvSpPr>
              <a:spLocks noChangeArrowheads="1"/>
            </p:cNvSpPr>
            <p:nvPr/>
          </p:nvSpPr>
          <p:spPr bwMode="auto">
            <a:xfrm>
              <a:off x="756" y="2265"/>
              <a:ext cx="1965" cy="1152"/>
            </a:xfrm>
            <a:prstGeom prst="roundRect">
              <a:avLst>
                <a:gd name="adj" fmla="val 13542"/>
              </a:avLst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7544" name="AutoShape 91"/>
            <p:cNvSpPr>
              <a:spLocks noChangeArrowheads="1"/>
            </p:cNvSpPr>
            <p:nvPr/>
          </p:nvSpPr>
          <p:spPr bwMode="auto">
            <a:xfrm>
              <a:off x="1089" y="2405"/>
              <a:ext cx="1296" cy="872"/>
            </a:xfrm>
            <a:prstGeom prst="roundRect">
              <a:avLst>
                <a:gd name="adj" fmla="val 16667"/>
              </a:avLst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7545" name="Freeform 92"/>
            <p:cNvSpPr>
              <a:spLocks/>
            </p:cNvSpPr>
            <p:nvPr/>
          </p:nvSpPr>
          <p:spPr bwMode="auto">
            <a:xfrm>
              <a:off x="675" y="2836"/>
              <a:ext cx="2205" cy="1"/>
            </a:xfrm>
            <a:custGeom>
              <a:avLst/>
              <a:gdLst>
                <a:gd name="T0" fmla="*/ 0 w 2205"/>
                <a:gd name="T1" fmla="*/ 0 h 1"/>
                <a:gd name="T2" fmla="*/ 2205 w 2205"/>
                <a:gd name="T3" fmla="*/ 0 h 1"/>
                <a:gd name="T4" fmla="*/ 0 60000 65536"/>
                <a:gd name="T5" fmla="*/ 0 60000 65536"/>
                <a:gd name="T6" fmla="*/ 0 w 2205"/>
                <a:gd name="T7" fmla="*/ 0 h 1"/>
                <a:gd name="T8" fmla="*/ 2205 w 2205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205" h="1">
                  <a:moveTo>
                    <a:pt x="0" y="0"/>
                  </a:moveTo>
                  <a:lnTo>
                    <a:pt x="220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46" name="Freeform 93"/>
            <p:cNvSpPr>
              <a:spLocks/>
            </p:cNvSpPr>
            <p:nvPr/>
          </p:nvSpPr>
          <p:spPr bwMode="auto">
            <a:xfrm>
              <a:off x="1740" y="2176"/>
              <a:ext cx="1" cy="1335"/>
            </a:xfrm>
            <a:custGeom>
              <a:avLst/>
              <a:gdLst>
                <a:gd name="T0" fmla="*/ 0 w 1"/>
                <a:gd name="T1" fmla="*/ 0 h 1335"/>
                <a:gd name="T2" fmla="*/ 0 w 1"/>
                <a:gd name="T3" fmla="*/ 1335 h 1335"/>
                <a:gd name="T4" fmla="*/ 0 60000 65536"/>
                <a:gd name="T5" fmla="*/ 0 60000 65536"/>
                <a:gd name="T6" fmla="*/ 0 w 1"/>
                <a:gd name="T7" fmla="*/ 0 h 1335"/>
                <a:gd name="T8" fmla="*/ 1 w 1"/>
                <a:gd name="T9" fmla="*/ 1335 h 133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335">
                  <a:moveTo>
                    <a:pt x="0" y="0"/>
                  </a:moveTo>
                  <a:lnTo>
                    <a:pt x="0" y="1335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47" name="Oval 94"/>
            <p:cNvSpPr>
              <a:spLocks noChangeArrowheads="1"/>
            </p:cNvSpPr>
            <p:nvPr/>
          </p:nvSpPr>
          <p:spPr bwMode="auto">
            <a:xfrm>
              <a:off x="1329" y="2457"/>
              <a:ext cx="816" cy="768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7548" name="Oval 95"/>
            <p:cNvSpPr>
              <a:spLocks noChangeArrowheads="1"/>
            </p:cNvSpPr>
            <p:nvPr/>
          </p:nvSpPr>
          <p:spPr bwMode="auto">
            <a:xfrm>
              <a:off x="1473" y="2601"/>
              <a:ext cx="528" cy="48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7549" name="Oval 96"/>
            <p:cNvSpPr>
              <a:spLocks noChangeArrowheads="1"/>
            </p:cNvSpPr>
            <p:nvPr/>
          </p:nvSpPr>
          <p:spPr bwMode="auto">
            <a:xfrm>
              <a:off x="1521" y="2649"/>
              <a:ext cx="432" cy="38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7550" name="Line 97"/>
            <p:cNvSpPr>
              <a:spLocks noChangeShapeType="1"/>
            </p:cNvSpPr>
            <p:nvPr/>
          </p:nvSpPr>
          <p:spPr bwMode="auto">
            <a:xfrm>
              <a:off x="1953" y="3177"/>
              <a:ext cx="0" cy="9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51" name="Line 98"/>
            <p:cNvSpPr>
              <a:spLocks noChangeShapeType="1"/>
            </p:cNvSpPr>
            <p:nvPr/>
          </p:nvSpPr>
          <p:spPr bwMode="auto">
            <a:xfrm>
              <a:off x="1521" y="3177"/>
              <a:ext cx="0" cy="9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52" name="Line 99"/>
            <p:cNvSpPr>
              <a:spLocks noChangeShapeType="1"/>
            </p:cNvSpPr>
            <p:nvPr/>
          </p:nvSpPr>
          <p:spPr bwMode="auto">
            <a:xfrm>
              <a:off x="1617" y="3081"/>
              <a:ext cx="0" cy="19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53" name="Line 100"/>
            <p:cNvSpPr>
              <a:spLocks noChangeShapeType="1"/>
            </p:cNvSpPr>
            <p:nvPr/>
          </p:nvSpPr>
          <p:spPr bwMode="auto">
            <a:xfrm>
              <a:off x="1857" y="3081"/>
              <a:ext cx="0" cy="19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54" name="Line 101"/>
            <p:cNvSpPr>
              <a:spLocks noChangeShapeType="1"/>
            </p:cNvSpPr>
            <p:nvPr/>
          </p:nvSpPr>
          <p:spPr bwMode="auto">
            <a:xfrm>
              <a:off x="917" y="3154"/>
              <a:ext cx="0" cy="24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55" name="Freeform 102"/>
            <p:cNvSpPr>
              <a:spLocks/>
            </p:cNvSpPr>
            <p:nvPr/>
          </p:nvSpPr>
          <p:spPr bwMode="auto">
            <a:xfrm>
              <a:off x="777" y="3276"/>
              <a:ext cx="282" cy="2"/>
            </a:xfrm>
            <a:custGeom>
              <a:avLst/>
              <a:gdLst>
                <a:gd name="T0" fmla="*/ 0 w 285"/>
                <a:gd name="T1" fmla="*/ 1 h 3"/>
                <a:gd name="T2" fmla="*/ 233 w 285"/>
                <a:gd name="T3" fmla="*/ 0 h 3"/>
                <a:gd name="T4" fmla="*/ 0 60000 65536"/>
                <a:gd name="T5" fmla="*/ 0 60000 65536"/>
                <a:gd name="T6" fmla="*/ 0 w 285"/>
                <a:gd name="T7" fmla="*/ 0 h 3"/>
                <a:gd name="T8" fmla="*/ 285 w 285"/>
                <a:gd name="T9" fmla="*/ 3 h 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5" h="3">
                  <a:moveTo>
                    <a:pt x="0" y="3"/>
                  </a:moveTo>
                  <a:lnTo>
                    <a:pt x="28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56" name="Oval 103"/>
            <p:cNvSpPr>
              <a:spLocks noChangeArrowheads="1"/>
            </p:cNvSpPr>
            <p:nvPr/>
          </p:nvSpPr>
          <p:spPr bwMode="auto">
            <a:xfrm rot="-5400000">
              <a:off x="837" y="3189"/>
              <a:ext cx="161" cy="173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7557" name="Line 104"/>
            <p:cNvSpPr>
              <a:spLocks noChangeShapeType="1"/>
            </p:cNvSpPr>
            <p:nvPr/>
          </p:nvSpPr>
          <p:spPr bwMode="auto">
            <a:xfrm>
              <a:off x="917" y="2292"/>
              <a:ext cx="0" cy="26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58" name="Freeform 105"/>
            <p:cNvSpPr>
              <a:spLocks/>
            </p:cNvSpPr>
            <p:nvPr/>
          </p:nvSpPr>
          <p:spPr bwMode="auto">
            <a:xfrm>
              <a:off x="777" y="2423"/>
              <a:ext cx="282" cy="3"/>
            </a:xfrm>
            <a:custGeom>
              <a:avLst/>
              <a:gdLst>
                <a:gd name="T0" fmla="*/ 0 w 285"/>
                <a:gd name="T1" fmla="*/ 3 h 3"/>
                <a:gd name="T2" fmla="*/ 233 w 285"/>
                <a:gd name="T3" fmla="*/ 0 h 3"/>
                <a:gd name="T4" fmla="*/ 0 60000 65536"/>
                <a:gd name="T5" fmla="*/ 0 60000 65536"/>
                <a:gd name="T6" fmla="*/ 0 w 285"/>
                <a:gd name="T7" fmla="*/ 0 h 3"/>
                <a:gd name="T8" fmla="*/ 285 w 285"/>
                <a:gd name="T9" fmla="*/ 3 h 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5" h="3">
                  <a:moveTo>
                    <a:pt x="0" y="3"/>
                  </a:moveTo>
                  <a:lnTo>
                    <a:pt x="28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59" name="Oval 106"/>
            <p:cNvSpPr>
              <a:spLocks noChangeArrowheads="1"/>
            </p:cNvSpPr>
            <p:nvPr/>
          </p:nvSpPr>
          <p:spPr bwMode="auto">
            <a:xfrm rot="-5400000">
              <a:off x="830" y="2328"/>
              <a:ext cx="174" cy="19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7560" name="Line 107"/>
            <p:cNvSpPr>
              <a:spLocks noChangeShapeType="1"/>
            </p:cNvSpPr>
            <p:nvPr/>
          </p:nvSpPr>
          <p:spPr bwMode="auto">
            <a:xfrm>
              <a:off x="2546" y="3133"/>
              <a:ext cx="0" cy="26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61" name="Freeform 108"/>
            <p:cNvSpPr>
              <a:spLocks/>
            </p:cNvSpPr>
            <p:nvPr/>
          </p:nvSpPr>
          <p:spPr bwMode="auto">
            <a:xfrm>
              <a:off x="2405" y="3265"/>
              <a:ext cx="285" cy="3"/>
            </a:xfrm>
            <a:custGeom>
              <a:avLst/>
              <a:gdLst>
                <a:gd name="T0" fmla="*/ 0 w 285"/>
                <a:gd name="T1" fmla="*/ 3 h 3"/>
                <a:gd name="T2" fmla="*/ 285 w 285"/>
                <a:gd name="T3" fmla="*/ 0 h 3"/>
                <a:gd name="T4" fmla="*/ 0 60000 65536"/>
                <a:gd name="T5" fmla="*/ 0 60000 65536"/>
                <a:gd name="T6" fmla="*/ 0 w 285"/>
                <a:gd name="T7" fmla="*/ 0 h 3"/>
                <a:gd name="T8" fmla="*/ 285 w 285"/>
                <a:gd name="T9" fmla="*/ 3 h 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5" h="3">
                  <a:moveTo>
                    <a:pt x="0" y="3"/>
                  </a:moveTo>
                  <a:lnTo>
                    <a:pt x="28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62" name="Oval 109"/>
            <p:cNvSpPr>
              <a:spLocks noChangeArrowheads="1"/>
            </p:cNvSpPr>
            <p:nvPr/>
          </p:nvSpPr>
          <p:spPr bwMode="auto">
            <a:xfrm rot="-5400000">
              <a:off x="2458" y="3169"/>
              <a:ext cx="175" cy="192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7563" name="Line 110"/>
            <p:cNvSpPr>
              <a:spLocks noChangeShapeType="1"/>
            </p:cNvSpPr>
            <p:nvPr/>
          </p:nvSpPr>
          <p:spPr bwMode="auto">
            <a:xfrm>
              <a:off x="2546" y="2292"/>
              <a:ext cx="0" cy="2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64" name="Freeform 111"/>
            <p:cNvSpPr>
              <a:spLocks/>
            </p:cNvSpPr>
            <p:nvPr/>
          </p:nvSpPr>
          <p:spPr bwMode="auto">
            <a:xfrm>
              <a:off x="2405" y="2420"/>
              <a:ext cx="285" cy="3"/>
            </a:xfrm>
            <a:custGeom>
              <a:avLst/>
              <a:gdLst>
                <a:gd name="T0" fmla="*/ 0 w 285"/>
                <a:gd name="T1" fmla="*/ 3 h 3"/>
                <a:gd name="T2" fmla="*/ 285 w 285"/>
                <a:gd name="T3" fmla="*/ 0 h 3"/>
                <a:gd name="T4" fmla="*/ 0 60000 65536"/>
                <a:gd name="T5" fmla="*/ 0 60000 65536"/>
                <a:gd name="T6" fmla="*/ 0 w 285"/>
                <a:gd name="T7" fmla="*/ 0 h 3"/>
                <a:gd name="T8" fmla="*/ 285 w 285"/>
                <a:gd name="T9" fmla="*/ 3 h 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5" h="3">
                  <a:moveTo>
                    <a:pt x="0" y="3"/>
                  </a:moveTo>
                  <a:lnTo>
                    <a:pt x="28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65" name="Oval 112"/>
            <p:cNvSpPr>
              <a:spLocks noChangeArrowheads="1"/>
            </p:cNvSpPr>
            <p:nvPr/>
          </p:nvSpPr>
          <p:spPr bwMode="auto">
            <a:xfrm rot="-5400000">
              <a:off x="2461" y="2324"/>
              <a:ext cx="170" cy="192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7566" name="Freeform 113"/>
            <p:cNvSpPr>
              <a:spLocks/>
            </p:cNvSpPr>
            <p:nvPr/>
          </p:nvSpPr>
          <p:spPr bwMode="auto">
            <a:xfrm>
              <a:off x="1245" y="3019"/>
              <a:ext cx="1" cy="242"/>
            </a:xfrm>
            <a:custGeom>
              <a:avLst/>
              <a:gdLst>
                <a:gd name="T0" fmla="*/ 0 w 1"/>
                <a:gd name="T1" fmla="*/ 0 h 255"/>
                <a:gd name="T2" fmla="*/ 0 w 1"/>
                <a:gd name="T3" fmla="*/ 99 h 255"/>
                <a:gd name="T4" fmla="*/ 0 60000 65536"/>
                <a:gd name="T5" fmla="*/ 0 60000 65536"/>
                <a:gd name="T6" fmla="*/ 0 w 1"/>
                <a:gd name="T7" fmla="*/ 0 h 255"/>
                <a:gd name="T8" fmla="*/ 1 w 1"/>
                <a:gd name="T9" fmla="*/ 255 h 25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55">
                  <a:moveTo>
                    <a:pt x="0" y="0"/>
                  </a:moveTo>
                  <a:lnTo>
                    <a:pt x="0" y="255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67" name="Freeform 114"/>
            <p:cNvSpPr>
              <a:spLocks/>
            </p:cNvSpPr>
            <p:nvPr/>
          </p:nvSpPr>
          <p:spPr bwMode="auto">
            <a:xfrm>
              <a:off x="1103" y="3119"/>
              <a:ext cx="269" cy="1"/>
            </a:xfrm>
            <a:custGeom>
              <a:avLst/>
              <a:gdLst>
                <a:gd name="T0" fmla="*/ 0 w 255"/>
                <a:gd name="T1" fmla="*/ 0 h 1"/>
                <a:gd name="T2" fmla="*/ 667 w 255"/>
                <a:gd name="T3" fmla="*/ 0 h 1"/>
                <a:gd name="T4" fmla="*/ 0 60000 65536"/>
                <a:gd name="T5" fmla="*/ 0 60000 65536"/>
                <a:gd name="T6" fmla="*/ 0 w 255"/>
                <a:gd name="T7" fmla="*/ 0 h 1"/>
                <a:gd name="T8" fmla="*/ 255 w 255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55" h="1">
                  <a:moveTo>
                    <a:pt x="0" y="0"/>
                  </a:moveTo>
                  <a:lnTo>
                    <a:pt x="25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68" name="Oval 115"/>
            <p:cNvSpPr>
              <a:spLocks noChangeArrowheads="1"/>
            </p:cNvSpPr>
            <p:nvPr/>
          </p:nvSpPr>
          <p:spPr bwMode="auto">
            <a:xfrm rot="-5400000">
              <a:off x="1176" y="3048"/>
              <a:ext cx="137" cy="152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7569" name="Freeform 116"/>
            <p:cNvSpPr>
              <a:spLocks/>
            </p:cNvSpPr>
            <p:nvPr/>
          </p:nvSpPr>
          <p:spPr bwMode="auto">
            <a:xfrm>
              <a:off x="1244" y="2455"/>
              <a:ext cx="1" cy="227"/>
            </a:xfrm>
            <a:custGeom>
              <a:avLst/>
              <a:gdLst>
                <a:gd name="T0" fmla="*/ 0 w 1"/>
                <a:gd name="T1" fmla="*/ 0 h 255"/>
                <a:gd name="T2" fmla="*/ 0 w 1"/>
                <a:gd name="T3" fmla="*/ 31 h 255"/>
                <a:gd name="T4" fmla="*/ 0 60000 65536"/>
                <a:gd name="T5" fmla="*/ 0 60000 65536"/>
                <a:gd name="T6" fmla="*/ 0 w 1"/>
                <a:gd name="T7" fmla="*/ 0 h 255"/>
                <a:gd name="T8" fmla="*/ 1 w 1"/>
                <a:gd name="T9" fmla="*/ 255 h 25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55">
                  <a:moveTo>
                    <a:pt x="0" y="0"/>
                  </a:moveTo>
                  <a:lnTo>
                    <a:pt x="0" y="255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70" name="Freeform 117"/>
            <p:cNvSpPr>
              <a:spLocks/>
            </p:cNvSpPr>
            <p:nvPr/>
          </p:nvSpPr>
          <p:spPr bwMode="auto">
            <a:xfrm>
              <a:off x="1117" y="2548"/>
              <a:ext cx="255" cy="1"/>
            </a:xfrm>
            <a:custGeom>
              <a:avLst/>
              <a:gdLst>
                <a:gd name="T0" fmla="*/ 0 w 255"/>
                <a:gd name="T1" fmla="*/ 0 h 1"/>
                <a:gd name="T2" fmla="*/ 255 w 255"/>
                <a:gd name="T3" fmla="*/ 0 h 1"/>
                <a:gd name="T4" fmla="*/ 0 60000 65536"/>
                <a:gd name="T5" fmla="*/ 0 60000 65536"/>
                <a:gd name="T6" fmla="*/ 0 w 255"/>
                <a:gd name="T7" fmla="*/ 0 h 1"/>
                <a:gd name="T8" fmla="*/ 255 w 255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55" h="1">
                  <a:moveTo>
                    <a:pt x="0" y="0"/>
                  </a:moveTo>
                  <a:lnTo>
                    <a:pt x="25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71" name="Oval 118"/>
            <p:cNvSpPr>
              <a:spLocks noChangeArrowheads="1"/>
            </p:cNvSpPr>
            <p:nvPr/>
          </p:nvSpPr>
          <p:spPr bwMode="auto">
            <a:xfrm rot="-5400000">
              <a:off x="1188" y="2481"/>
              <a:ext cx="128" cy="14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7572" name="Freeform 119"/>
            <p:cNvSpPr>
              <a:spLocks/>
            </p:cNvSpPr>
            <p:nvPr/>
          </p:nvSpPr>
          <p:spPr bwMode="auto">
            <a:xfrm>
              <a:off x="2211" y="3033"/>
              <a:ext cx="1" cy="242"/>
            </a:xfrm>
            <a:custGeom>
              <a:avLst/>
              <a:gdLst>
                <a:gd name="T0" fmla="*/ 0 w 1"/>
                <a:gd name="T1" fmla="*/ 0 h 255"/>
                <a:gd name="T2" fmla="*/ 0 w 1"/>
                <a:gd name="T3" fmla="*/ 99 h 255"/>
                <a:gd name="T4" fmla="*/ 0 60000 65536"/>
                <a:gd name="T5" fmla="*/ 0 60000 65536"/>
                <a:gd name="T6" fmla="*/ 0 w 1"/>
                <a:gd name="T7" fmla="*/ 0 h 255"/>
                <a:gd name="T8" fmla="*/ 1 w 1"/>
                <a:gd name="T9" fmla="*/ 255 h 25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55">
                  <a:moveTo>
                    <a:pt x="0" y="0"/>
                  </a:moveTo>
                  <a:lnTo>
                    <a:pt x="0" y="255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73" name="Freeform 120"/>
            <p:cNvSpPr>
              <a:spLocks/>
            </p:cNvSpPr>
            <p:nvPr/>
          </p:nvSpPr>
          <p:spPr bwMode="auto">
            <a:xfrm>
              <a:off x="2076" y="3133"/>
              <a:ext cx="255" cy="1"/>
            </a:xfrm>
            <a:custGeom>
              <a:avLst/>
              <a:gdLst>
                <a:gd name="T0" fmla="*/ 0 w 255"/>
                <a:gd name="T1" fmla="*/ 0 h 1"/>
                <a:gd name="T2" fmla="*/ 255 w 255"/>
                <a:gd name="T3" fmla="*/ 0 h 1"/>
                <a:gd name="T4" fmla="*/ 0 60000 65536"/>
                <a:gd name="T5" fmla="*/ 0 60000 65536"/>
                <a:gd name="T6" fmla="*/ 0 w 255"/>
                <a:gd name="T7" fmla="*/ 0 h 1"/>
                <a:gd name="T8" fmla="*/ 255 w 255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55" h="1">
                  <a:moveTo>
                    <a:pt x="0" y="0"/>
                  </a:moveTo>
                  <a:lnTo>
                    <a:pt x="255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74" name="Oval 121"/>
            <p:cNvSpPr>
              <a:spLocks noChangeArrowheads="1"/>
            </p:cNvSpPr>
            <p:nvPr/>
          </p:nvSpPr>
          <p:spPr bwMode="auto">
            <a:xfrm rot="-5400000">
              <a:off x="2142" y="3066"/>
              <a:ext cx="137" cy="14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7575" name="Freeform 122"/>
            <p:cNvSpPr>
              <a:spLocks/>
            </p:cNvSpPr>
            <p:nvPr/>
          </p:nvSpPr>
          <p:spPr bwMode="auto">
            <a:xfrm>
              <a:off x="2218" y="2455"/>
              <a:ext cx="1" cy="227"/>
            </a:xfrm>
            <a:custGeom>
              <a:avLst/>
              <a:gdLst>
                <a:gd name="T0" fmla="*/ 0 w 1"/>
                <a:gd name="T1" fmla="*/ 0 h 255"/>
                <a:gd name="T2" fmla="*/ 0 w 1"/>
                <a:gd name="T3" fmla="*/ 31 h 255"/>
                <a:gd name="T4" fmla="*/ 0 60000 65536"/>
                <a:gd name="T5" fmla="*/ 0 60000 65536"/>
                <a:gd name="T6" fmla="*/ 0 w 1"/>
                <a:gd name="T7" fmla="*/ 0 h 255"/>
                <a:gd name="T8" fmla="*/ 1 w 1"/>
                <a:gd name="T9" fmla="*/ 255 h 25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55">
                  <a:moveTo>
                    <a:pt x="0" y="0"/>
                  </a:moveTo>
                  <a:lnTo>
                    <a:pt x="0" y="255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76" name="Freeform 123"/>
            <p:cNvSpPr>
              <a:spLocks/>
            </p:cNvSpPr>
            <p:nvPr/>
          </p:nvSpPr>
          <p:spPr bwMode="auto">
            <a:xfrm>
              <a:off x="2083" y="2548"/>
              <a:ext cx="255" cy="1"/>
            </a:xfrm>
            <a:custGeom>
              <a:avLst/>
              <a:gdLst>
                <a:gd name="T0" fmla="*/ 0 w 255"/>
                <a:gd name="T1" fmla="*/ 0 h 1"/>
                <a:gd name="T2" fmla="*/ 255 w 255"/>
                <a:gd name="T3" fmla="*/ 0 h 1"/>
                <a:gd name="T4" fmla="*/ 0 60000 65536"/>
                <a:gd name="T5" fmla="*/ 0 60000 65536"/>
                <a:gd name="T6" fmla="*/ 0 w 255"/>
                <a:gd name="T7" fmla="*/ 0 h 1"/>
                <a:gd name="T8" fmla="*/ 255 w 255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55" h="1">
                  <a:moveTo>
                    <a:pt x="0" y="0"/>
                  </a:moveTo>
                  <a:lnTo>
                    <a:pt x="25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77" name="Oval 124"/>
            <p:cNvSpPr>
              <a:spLocks noChangeArrowheads="1"/>
            </p:cNvSpPr>
            <p:nvPr/>
          </p:nvSpPr>
          <p:spPr bwMode="auto">
            <a:xfrm rot="-5400000">
              <a:off x="2154" y="2481"/>
              <a:ext cx="128" cy="14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7578" name="Line 125"/>
            <p:cNvSpPr>
              <a:spLocks noChangeShapeType="1"/>
            </p:cNvSpPr>
            <p:nvPr/>
          </p:nvSpPr>
          <p:spPr bwMode="auto">
            <a:xfrm>
              <a:off x="1953" y="2402"/>
              <a:ext cx="0" cy="13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79" name="Freeform 126"/>
            <p:cNvSpPr>
              <a:spLocks/>
            </p:cNvSpPr>
            <p:nvPr/>
          </p:nvSpPr>
          <p:spPr bwMode="auto">
            <a:xfrm>
              <a:off x="1857" y="2402"/>
              <a:ext cx="3" cy="240"/>
            </a:xfrm>
            <a:custGeom>
              <a:avLst/>
              <a:gdLst>
                <a:gd name="T0" fmla="*/ 0 w 3"/>
                <a:gd name="T1" fmla="*/ 0 h 240"/>
                <a:gd name="T2" fmla="*/ 3 w 3"/>
                <a:gd name="T3" fmla="*/ 240 h 240"/>
                <a:gd name="T4" fmla="*/ 0 60000 65536"/>
                <a:gd name="T5" fmla="*/ 0 60000 65536"/>
                <a:gd name="T6" fmla="*/ 0 w 3"/>
                <a:gd name="T7" fmla="*/ 0 h 240"/>
                <a:gd name="T8" fmla="*/ 3 w 3"/>
                <a:gd name="T9" fmla="*/ 240 h 24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" h="240">
                  <a:moveTo>
                    <a:pt x="0" y="0"/>
                  </a:moveTo>
                  <a:lnTo>
                    <a:pt x="3" y="24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80" name="Freeform 127"/>
            <p:cNvSpPr>
              <a:spLocks/>
            </p:cNvSpPr>
            <p:nvPr/>
          </p:nvSpPr>
          <p:spPr bwMode="auto">
            <a:xfrm>
              <a:off x="1617" y="2402"/>
              <a:ext cx="3" cy="240"/>
            </a:xfrm>
            <a:custGeom>
              <a:avLst/>
              <a:gdLst>
                <a:gd name="T0" fmla="*/ 0 w 3"/>
                <a:gd name="T1" fmla="*/ 0 h 240"/>
                <a:gd name="T2" fmla="*/ 3 w 3"/>
                <a:gd name="T3" fmla="*/ 240 h 240"/>
                <a:gd name="T4" fmla="*/ 0 60000 65536"/>
                <a:gd name="T5" fmla="*/ 0 60000 65536"/>
                <a:gd name="T6" fmla="*/ 0 w 3"/>
                <a:gd name="T7" fmla="*/ 0 h 240"/>
                <a:gd name="T8" fmla="*/ 3 w 3"/>
                <a:gd name="T9" fmla="*/ 240 h 24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" h="240">
                  <a:moveTo>
                    <a:pt x="0" y="0"/>
                  </a:moveTo>
                  <a:lnTo>
                    <a:pt x="3" y="24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581" name="Line 128"/>
            <p:cNvSpPr>
              <a:spLocks noChangeShapeType="1"/>
            </p:cNvSpPr>
            <p:nvPr/>
          </p:nvSpPr>
          <p:spPr bwMode="auto">
            <a:xfrm>
              <a:off x="1536" y="2402"/>
              <a:ext cx="0" cy="10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0" name="Group 129"/>
          <p:cNvGrpSpPr>
            <a:grpSpLocks/>
          </p:cNvGrpSpPr>
          <p:nvPr/>
        </p:nvGrpSpPr>
        <p:grpSpPr bwMode="auto">
          <a:xfrm>
            <a:off x="5502275" y="654050"/>
            <a:ext cx="3087688" cy="1371600"/>
            <a:chOff x="294" y="3401"/>
            <a:chExt cx="1824" cy="864"/>
          </a:xfrm>
        </p:grpSpPr>
        <p:sp>
          <p:nvSpPr>
            <p:cNvPr id="17535" name="Text Box 130"/>
            <p:cNvSpPr txBox="1">
              <a:spLocks noChangeArrowheads="1"/>
            </p:cNvSpPr>
            <p:nvPr/>
          </p:nvSpPr>
          <p:spPr bwMode="auto">
            <a:xfrm>
              <a:off x="652" y="3477"/>
              <a:ext cx="146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400">
                  <a:solidFill>
                    <a:schemeClr val="accent2"/>
                  </a:solidFill>
                  <a:latin typeface="楷体_GB2312" pitchFamily="49" charset="-122"/>
                  <a:ea typeface="楷体_GB2312" pitchFamily="49" charset="-122"/>
                </a:rPr>
                <a:t>存在什么问题？</a:t>
              </a:r>
              <a:endParaRPr lang="zh-CN" altLang="en-US" sz="2400">
                <a:latin typeface="楷体_GB2312" pitchFamily="49" charset="-122"/>
                <a:ea typeface="楷体_GB2312" pitchFamily="49" charset="-122"/>
              </a:endParaRPr>
            </a:p>
          </p:txBody>
        </p:sp>
        <p:grpSp>
          <p:nvGrpSpPr>
            <p:cNvPr id="17536" name="Group 131"/>
            <p:cNvGrpSpPr>
              <a:grpSpLocks/>
            </p:cNvGrpSpPr>
            <p:nvPr/>
          </p:nvGrpSpPr>
          <p:grpSpPr bwMode="auto">
            <a:xfrm>
              <a:off x="294" y="3401"/>
              <a:ext cx="400" cy="864"/>
              <a:chOff x="3361" y="2706"/>
              <a:chExt cx="533" cy="1151"/>
            </a:xfrm>
          </p:grpSpPr>
          <p:sp>
            <p:nvSpPr>
              <p:cNvPr id="17537" name="Freeform 132"/>
              <p:cNvSpPr>
                <a:spLocks/>
              </p:cNvSpPr>
              <p:nvPr/>
            </p:nvSpPr>
            <p:spPr bwMode="auto">
              <a:xfrm>
                <a:off x="3531" y="2770"/>
                <a:ext cx="208" cy="252"/>
              </a:xfrm>
              <a:custGeom>
                <a:avLst/>
                <a:gdLst>
                  <a:gd name="T0" fmla="*/ 0 w 626"/>
                  <a:gd name="T1" fmla="*/ 0 h 755"/>
                  <a:gd name="T2" fmla="*/ 0 w 626"/>
                  <a:gd name="T3" fmla="*/ 0 h 755"/>
                  <a:gd name="T4" fmla="*/ 0 w 626"/>
                  <a:gd name="T5" fmla="*/ 0 h 755"/>
                  <a:gd name="T6" fmla="*/ 0 w 626"/>
                  <a:gd name="T7" fmla="*/ 0 h 755"/>
                  <a:gd name="T8" fmla="*/ 0 w 626"/>
                  <a:gd name="T9" fmla="*/ 0 h 755"/>
                  <a:gd name="T10" fmla="*/ 0 w 626"/>
                  <a:gd name="T11" fmla="*/ 0 h 755"/>
                  <a:gd name="T12" fmla="*/ 0 w 626"/>
                  <a:gd name="T13" fmla="*/ 0 h 755"/>
                  <a:gd name="T14" fmla="*/ 0 w 626"/>
                  <a:gd name="T15" fmla="*/ 0 h 755"/>
                  <a:gd name="T16" fmla="*/ 0 w 626"/>
                  <a:gd name="T17" fmla="*/ 0 h 755"/>
                  <a:gd name="T18" fmla="*/ 0 w 626"/>
                  <a:gd name="T19" fmla="*/ 0 h 755"/>
                  <a:gd name="T20" fmla="*/ 0 w 626"/>
                  <a:gd name="T21" fmla="*/ 0 h 755"/>
                  <a:gd name="T22" fmla="*/ 0 w 626"/>
                  <a:gd name="T23" fmla="*/ 0 h 755"/>
                  <a:gd name="T24" fmla="*/ 0 w 626"/>
                  <a:gd name="T25" fmla="*/ 0 h 755"/>
                  <a:gd name="T26" fmla="*/ 0 w 626"/>
                  <a:gd name="T27" fmla="*/ 0 h 755"/>
                  <a:gd name="T28" fmla="*/ 0 w 626"/>
                  <a:gd name="T29" fmla="*/ 0 h 755"/>
                  <a:gd name="T30" fmla="*/ 0 w 626"/>
                  <a:gd name="T31" fmla="*/ 0 h 755"/>
                  <a:gd name="T32" fmla="*/ 0 w 626"/>
                  <a:gd name="T33" fmla="*/ 0 h 755"/>
                  <a:gd name="T34" fmla="*/ 0 w 626"/>
                  <a:gd name="T35" fmla="*/ 0 h 755"/>
                  <a:gd name="T36" fmla="*/ 0 w 626"/>
                  <a:gd name="T37" fmla="*/ 0 h 755"/>
                  <a:gd name="T38" fmla="*/ 0 w 626"/>
                  <a:gd name="T39" fmla="*/ 0 h 755"/>
                  <a:gd name="T40" fmla="*/ 0 w 626"/>
                  <a:gd name="T41" fmla="*/ 0 h 755"/>
                  <a:gd name="T42" fmla="*/ 0 w 626"/>
                  <a:gd name="T43" fmla="*/ 0 h 75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626"/>
                  <a:gd name="T67" fmla="*/ 0 h 755"/>
                  <a:gd name="T68" fmla="*/ 626 w 626"/>
                  <a:gd name="T69" fmla="*/ 755 h 75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626" h="755">
                    <a:moveTo>
                      <a:pt x="326" y="174"/>
                    </a:moveTo>
                    <a:lnTo>
                      <a:pt x="271" y="97"/>
                    </a:lnTo>
                    <a:lnTo>
                      <a:pt x="195" y="39"/>
                    </a:lnTo>
                    <a:lnTo>
                      <a:pt x="126" y="0"/>
                    </a:lnTo>
                    <a:lnTo>
                      <a:pt x="71" y="11"/>
                    </a:lnTo>
                    <a:lnTo>
                      <a:pt x="32" y="54"/>
                    </a:lnTo>
                    <a:lnTo>
                      <a:pt x="0" y="185"/>
                    </a:lnTo>
                    <a:lnTo>
                      <a:pt x="12" y="335"/>
                    </a:lnTo>
                    <a:lnTo>
                      <a:pt x="45" y="479"/>
                    </a:lnTo>
                    <a:lnTo>
                      <a:pt x="81" y="591"/>
                    </a:lnTo>
                    <a:lnTo>
                      <a:pt x="149" y="707"/>
                    </a:lnTo>
                    <a:lnTo>
                      <a:pt x="208" y="755"/>
                    </a:lnTo>
                    <a:lnTo>
                      <a:pt x="289" y="755"/>
                    </a:lnTo>
                    <a:lnTo>
                      <a:pt x="371" y="722"/>
                    </a:lnTo>
                    <a:lnTo>
                      <a:pt x="412" y="639"/>
                    </a:lnTo>
                    <a:lnTo>
                      <a:pt x="434" y="533"/>
                    </a:lnTo>
                    <a:lnTo>
                      <a:pt x="426" y="402"/>
                    </a:lnTo>
                    <a:lnTo>
                      <a:pt x="616" y="417"/>
                    </a:lnTo>
                    <a:lnTo>
                      <a:pt x="626" y="359"/>
                    </a:lnTo>
                    <a:lnTo>
                      <a:pt x="408" y="335"/>
                    </a:lnTo>
                    <a:lnTo>
                      <a:pt x="353" y="200"/>
                    </a:lnTo>
                    <a:lnTo>
                      <a:pt x="326" y="174"/>
                    </a:lnTo>
                    <a:close/>
                  </a:path>
                </a:pathLst>
              </a:custGeom>
              <a:solidFill>
                <a:srgbClr val="FFCC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38" name="Freeform 133"/>
              <p:cNvSpPr>
                <a:spLocks/>
              </p:cNvSpPr>
              <p:nvPr/>
            </p:nvSpPr>
            <p:spPr bwMode="auto">
              <a:xfrm>
                <a:off x="3361" y="2706"/>
                <a:ext cx="240" cy="403"/>
              </a:xfrm>
              <a:custGeom>
                <a:avLst/>
                <a:gdLst>
                  <a:gd name="T0" fmla="*/ 0 w 720"/>
                  <a:gd name="T1" fmla="*/ 0 h 1209"/>
                  <a:gd name="T2" fmla="*/ 0 w 720"/>
                  <a:gd name="T3" fmla="*/ 0 h 1209"/>
                  <a:gd name="T4" fmla="*/ 0 w 720"/>
                  <a:gd name="T5" fmla="*/ 0 h 1209"/>
                  <a:gd name="T6" fmla="*/ 0 w 720"/>
                  <a:gd name="T7" fmla="*/ 0 h 1209"/>
                  <a:gd name="T8" fmla="*/ 0 w 720"/>
                  <a:gd name="T9" fmla="*/ 0 h 1209"/>
                  <a:gd name="T10" fmla="*/ 0 w 720"/>
                  <a:gd name="T11" fmla="*/ 0 h 1209"/>
                  <a:gd name="T12" fmla="*/ 0 w 720"/>
                  <a:gd name="T13" fmla="*/ 0 h 1209"/>
                  <a:gd name="T14" fmla="*/ 0 w 720"/>
                  <a:gd name="T15" fmla="*/ 0 h 1209"/>
                  <a:gd name="T16" fmla="*/ 0 w 720"/>
                  <a:gd name="T17" fmla="*/ 0 h 1209"/>
                  <a:gd name="T18" fmla="*/ 0 w 720"/>
                  <a:gd name="T19" fmla="*/ 0 h 1209"/>
                  <a:gd name="T20" fmla="*/ 0 w 720"/>
                  <a:gd name="T21" fmla="*/ 0 h 1209"/>
                  <a:gd name="T22" fmla="*/ 0 w 720"/>
                  <a:gd name="T23" fmla="*/ 0 h 1209"/>
                  <a:gd name="T24" fmla="*/ 0 w 720"/>
                  <a:gd name="T25" fmla="*/ 0 h 1209"/>
                  <a:gd name="T26" fmla="*/ 0 w 720"/>
                  <a:gd name="T27" fmla="*/ 0 h 1209"/>
                  <a:gd name="T28" fmla="*/ 0 w 720"/>
                  <a:gd name="T29" fmla="*/ 0 h 1209"/>
                  <a:gd name="T30" fmla="*/ 0 w 720"/>
                  <a:gd name="T31" fmla="*/ 0 h 1209"/>
                  <a:gd name="T32" fmla="*/ 0 w 720"/>
                  <a:gd name="T33" fmla="*/ 0 h 1209"/>
                  <a:gd name="T34" fmla="*/ 0 w 720"/>
                  <a:gd name="T35" fmla="*/ 0 h 1209"/>
                  <a:gd name="T36" fmla="*/ 0 w 720"/>
                  <a:gd name="T37" fmla="*/ 0 h 1209"/>
                  <a:gd name="T38" fmla="*/ 0 w 720"/>
                  <a:gd name="T39" fmla="*/ 0 h 1209"/>
                  <a:gd name="T40" fmla="*/ 0 w 720"/>
                  <a:gd name="T41" fmla="*/ 0 h 1209"/>
                  <a:gd name="T42" fmla="*/ 0 w 720"/>
                  <a:gd name="T43" fmla="*/ 0 h 1209"/>
                  <a:gd name="T44" fmla="*/ 0 w 720"/>
                  <a:gd name="T45" fmla="*/ 0 h 1209"/>
                  <a:gd name="T46" fmla="*/ 0 w 720"/>
                  <a:gd name="T47" fmla="*/ 0 h 1209"/>
                  <a:gd name="T48" fmla="*/ 0 w 720"/>
                  <a:gd name="T49" fmla="*/ 0 h 1209"/>
                  <a:gd name="T50" fmla="*/ 0 w 720"/>
                  <a:gd name="T51" fmla="*/ 0 h 1209"/>
                  <a:gd name="T52" fmla="*/ 0 w 720"/>
                  <a:gd name="T53" fmla="*/ 0 h 1209"/>
                  <a:gd name="T54" fmla="*/ 0 w 720"/>
                  <a:gd name="T55" fmla="*/ 0 h 1209"/>
                  <a:gd name="T56" fmla="*/ 0 w 720"/>
                  <a:gd name="T57" fmla="*/ 0 h 1209"/>
                  <a:gd name="T58" fmla="*/ 0 w 720"/>
                  <a:gd name="T59" fmla="*/ 0 h 1209"/>
                  <a:gd name="T60" fmla="*/ 0 w 720"/>
                  <a:gd name="T61" fmla="*/ 0 h 1209"/>
                  <a:gd name="T62" fmla="*/ 0 w 720"/>
                  <a:gd name="T63" fmla="*/ 0 h 1209"/>
                  <a:gd name="T64" fmla="*/ 0 w 720"/>
                  <a:gd name="T65" fmla="*/ 0 h 1209"/>
                  <a:gd name="T66" fmla="*/ 0 w 720"/>
                  <a:gd name="T67" fmla="*/ 0 h 1209"/>
                  <a:gd name="T68" fmla="*/ 0 w 720"/>
                  <a:gd name="T69" fmla="*/ 0 h 1209"/>
                  <a:gd name="T70" fmla="*/ 0 w 720"/>
                  <a:gd name="T71" fmla="*/ 0 h 1209"/>
                  <a:gd name="T72" fmla="*/ 0 w 720"/>
                  <a:gd name="T73" fmla="*/ 0 h 1209"/>
                  <a:gd name="T74" fmla="*/ 0 w 720"/>
                  <a:gd name="T75" fmla="*/ 0 h 1209"/>
                  <a:gd name="T76" fmla="*/ 0 w 720"/>
                  <a:gd name="T77" fmla="*/ 0 h 1209"/>
                  <a:gd name="T78" fmla="*/ 0 w 720"/>
                  <a:gd name="T79" fmla="*/ 0 h 1209"/>
                  <a:gd name="T80" fmla="*/ 0 w 720"/>
                  <a:gd name="T81" fmla="*/ 0 h 1209"/>
                  <a:gd name="T82" fmla="*/ 0 w 720"/>
                  <a:gd name="T83" fmla="*/ 0 h 1209"/>
                  <a:gd name="T84" fmla="*/ 0 w 720"/>
                  <a:gd name="T85" fmla="*/ 0 h 1209"/>
                  <a:gd name="T86" fmla="*/ 0 w 720"/>
                  <a:gd name="T87" fmla="*/ 0 h 1209"/>
                  <a:gd name="T88" fmla="*/ 0 w 720"/>
                  <a:gd name="T89" fmla="*/ 0 h 120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20"/>
                  <a:gd name="T136" fmla="*/ 0 h 1209"/>
                  <a:gd name="T137" fmla="*/ 720 w 720"/>
                  <a:gd name="T138" fmla="*/ 1209 h 120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20" h="1209">
                    <a:moveTo>
                      <a:pt x="420" y="28"/>
                    </a:moveTo>
                    <a:lnTo>
                      <a:pt x="510" y="0"/>
                    </a:lnTo>
                    <a:lnTo>
                      <a:pt x="583" y="5"/>
                    </a:lnTo>
                    <a:lnTo>
                      <a:pt x="638" y="48"/>
                    </a:lnTo>
                    <a:lnTo>
                      <a:pt x="675" y="116"/>
                    </a:lnTo>
                    <a:lnTo>
                      <a:pt x="661" y="187"/>
                    </a:lnTo>
                    <a:lnTo>
                      <a:pt x="610" y="187"/>
                    </a:lnTo>
                    <a:lnTo>
                      <a:pt x="624" y="129"/>
                    </a:lnTo>
                    <a:lnTo>
                      <a:pt x="583" y="77"/>
                    </a:lnTo>
                    <a:lnTo>
                      <a:pt x="543" y="58"/>
                    </a:lnTo>
                    <a:lnTo>
                      <a:pt x="475" y="77"/>
                    </a:lnTo>
                    <a:lnTo>
                      <a:pt x="502" y="135"/>
                    </a:lnTo>
                    <a:lnTo>
                      <a:pt x="510" y="187"/>
                    </a:lnTo>
                    <a:lnTo>
                      <a:pt x="502" y="232"/>
                    </a:lnTo>
                    <a:lnTo>
                      <a:pt x="434" y="251"/>
                    </a:lnTo>
                    <a:lnTo>
                      <a:pt x="361" y="237"/>
                    </a:lnTo>
                    <a:lnTo>
                      <a:pt x="348" y="202"/>
                    </a:lnTo>
                    <a:lnTo>
                      <a:pt x="271" y="295"/>
                    </a:lnTo>
                    <a:lnTo>
                      <a:pt x="226" y="396"/>
                    </a:lnTo>
                    <a:lnTo>
                      <a:pt x="163" y="527"/>
                    </a:lnTo>
                    <a:lnTo>
                      <a:pt x="122" y="643"/>
                    </a:lnTo>
                    <a:lnTo>
                      <a:pt x="104" y="754"/>
                    </a:lnTo>
                    <a:lnTo>
                      <a:pt x="117" y="812"/>
                    </a:lnTo>
                    <a:lnTo>
                      <a:pt x="190" y="885"/>
                    </a:lnTo>
                    <a:lnTo>
                      <a:pt x="339" y="948"/>
                    </a:lnTo>
                    <a:lnTo>
                      <a:pt x="420" y="976"/>
                    </a:lnTo>
                    <a:lnTo>
                      <a:pt x="502" y="991"/>
                    </a:lnTo>
                    <a:lnTo>
                      <a:pt x="624" y="1044"/>
                    </a:lnTo>
                    <a:lnTo>
                      <a:pt x="714" y="1078"/>
                    </a:lnTo>
                    <a:lnTo>
                      <a:pt x="720" y="1145"/>
                    </a:lnTo>
                    <a:lnTo>
                      <a:pt x="675" y="1195"/>
                    </a:lnTo>
                    <a:lnTo>
                      <a:pt x="620" y="1209"/>
                    </a:lnTo>
                    <a:lnTo>
                      <a:pt x="538" y="1165"/>
                    </a:lnTo>
                    <a:lnTo>
                      <a:pt x="348" y="1059"/>
                    </a:lnTo>
                    <a:lnTo>
                      <a:pt x="190" y="986"/>
                    </a:lnTo>
                    <a:lnTo>
                      <a:pt x="81" y="904"/>
                    </a:lnTo>
                    <a:lnTo>
                      <a:pt x="8" y="832"/>
                    </a:lnTo>
                    <a:lnTo>
                      <a:pt x="0" y="744"/>
                    </a:lnTo>
                    <a:lnTo>
                      <a:pt x="39" y="628"/>
                    </a:lnTo>
                    <a:lnTo>
                      <a:pt x="122" y="454"/>
                    </a:lnTo>
                    <a:lnTo>
                      <a:pt x="198" y="309"/>
                    </a:lnTo>
                    <a:lnTo>
                      <a:pt x="294" y="159"/>
                    </a:lnTo>
                    <a:lnTo>
                      <a:pt x="367" y="71"/>
                    </a:lnTo>
                    <a:lnTo>
                      <a:pt x="457" y="28"/>
                    </a:lnTo>
                    <a:lnTo>
                      <a:pt x="420" y="28"/>
                    </a:lnTo>
                    <a:close/>
                  </a:path>
                </a:pathLst>
              </a:custGeom>
              <a:solidFill>
                <a:srgbClr val="FFCC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39" name="Freeform 134"/>
              <p:cNvSpPr>
                <a:spLocks/>
              </p:cNvSpPr>
              <p:nvPr/>
            </p:nvSpPr>
            <p:spPr bwMode="auto">
              <a:xfrm>
                <a:off x="3645" y="3050"/>
                <a:ext cx="192" cy="291"/>
              </a:xfrm>
              <a:custGeom>
                <a:avLst/>
                <a:gdLst>
                  <a:gd name="T0" fmla="*/ 0 w 575"/>
                  <a:gd name="T1" fmla="*/ 0 h 872"/>
                  <a:gd name="T2" fmla="*/ 0 w 575"/>
                  <a:gd name="T3" fmla="*/ 0 h 872"/>
                  <a:gd name="T4" fmla="*/ 0 w 575"/>
                  <a:gd name="T5" fmla="*/ 0 h 872"/>
                  <a:gd name="T6" fmla="*/ 0 w 575"/>
                  <a:gd name="T7" fmla="*/ 0 h 872"/>
                  <a:gd name="T8" fmla="*/ 0 w 575"/>
                  <a:gd name="T9" fmla="*/ 0 h 872"/>
                  <a:gd name="T10" fmla="*/ 0 w 575"/>
                  <a:gd name="T11" fmla="*/ 0 h 872"/>
                  <a:gd name="T12" fmla="*/ 0 w 575"/>
                  <a:gd name="T13" fmla="*/ 0 h 872"/>
                  <a:gd name="T14" fmla="*/ 0 w 575"/>
                  <a:gd name="T15" fmla="*/ 0 h 872"/>
                  <a:gd name="T16" fmla="*/ 0 w 575"/>
                  <a:gd name="T17" fmla="*/ 0 h 872"/>
                  <a:gd name="T18" fmla="*/ 0 w 575"/>
                  <a:gd name="T19" fmla="*/ 0 h 872"/>
                  <a:gd name="T20" fmla="*/ 0 w 575"/>
                  <a:gd name="T21" fmla="*/ 0 h 872"/>
                  <a:gd name="T22" fmla="*/ 0 w 575"/>
                  <a:gd name="T23" fmla="*/ 0 h 872"/>
                  <a:gd name="T24" fmla="*/ 0 w 575"/>
                  <a:gd name="T25" fmla="*/ 0 h 872"/>
                  <a:gd name="T26" fmla="*/ 0 w 575"/>
                  <a:gd name="T27" fmla="*/ 0 h 872"/>
                  <a:gd name="T28" fmla="*/ 0 w 575"/>
                  <a:gd name="T29" fmla="*/ 0 h 872"/>
                  <a:gd name="T30" fmla="*/ 0 w 575"/>
                  <a:gd name="T31" fmla="*/ 0 h 872"/>
                  <a:gd name="T32" fmla="*/ 0 w 575"/>
                  <a:gd name="T33" fmla="*/ 0 h 872"/>
                  <a:gd name="T34" fmla="*/ 0 w 575"/>
                  <a:gd name="T35" fmla="*/ 0 h 872"/>
                  <a:gd name="T36" fmla="*/ 0 w 575"/>
                  <a:gd name="T37" fmla="*/ 0 h 872"/>
                  <a:gd name="T38" fmla="*/ 0 w 575"/>
                  <a:gd name="T39" fmla="*/ 0 h 872"/>
                  <a:gd name="T40" fmla="*/ 0 w 575"/>
                  <a:gd name="T41" fmla="*/ 0 h 872"/>
                  <a:gd name="T42" fmla="*/ 0 w 575"/>
                  <a:gd name="T43" fmla="*/ 0 h 872"/>
                  <a:gd name="T44" fmla="*/ 0 w 575"/>
                  <a:gd name="T45" fmla="*/ 0 h 872"/>
                  <a:gd name="T46" fmla="*/ 0 w 575"/>
                  <a:gd name="T47" fmla="*/ 0 h 872"/>
                  <a:gd name="T48" fmla="*/ 0 w 575"/>
                  <a:gd name="T49" fmla="*/ 0 h 872"/>
                  <a:gd name="T50" fmla="*/ 0 w 575"/>
                  <a:gd name="T51" fmla="*/ 0 h 872"/>
                  <a:gd name="T52" fmla="*/ 0 w 575"/>
                  <a:gd name="T53" fmla="*/ 0 h 872"/>
                  <a:gd name="T54" fmla="*/ 0 w 575"/>
                  <a:gd name="T55" fmla="*/ 0 h 872"/>
                  <a:gd name="T56" fmla="*/ 0 w 575"/>
                  <a:gd name="T57" fmla="*/ 0 h 872"/>
                  <a:gd name="T58" fmla="*/ 0 w 575"/>
                  <a:gd name="T59" fmla="*/ 0 h 872"/>
                  <a:gd name="T60" fmla="*/ 0 w 575"/>
                  <a:gd name="T61" fmla="*/ 0 h 872"/>
                  <a:gd name="T62" fmla="*/ 0 w 575"/>
                  <a:gd name="T63" fmla="*/ 0 h 872"/>
                  <a:gd name="T64" fmla="*/ 0 w 575"/>
                  <a:gd name="T65" fmla="*/ 0 h 872"/>
                  <a:gd name="T66" fmla="*/ 0 w 575"/>
                  <a:gd name="T67" fmla="*/ 0 h 872"/>
                  <a:gd name="T68" fmla="*/ 0 w 575"/>
                  <a:gd name="T69" fmla="*/ 0 h 87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75"/>
                  <a:gd name="T106" fmla="*/ 0 h 872"/>
                  <a:gd name="T107" fmla="*/ 575 w 575"/>
                  <a:gd name="T108" fmla="*/ 872 h 87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75" h="872">
                    <a:moveTo>
                      <a:pt x="31" y="0"/>
                    </a:moveTo>
                    <a:lnTo>
                      <a:pt x="149" y="15"/>
                    </a:lnTo>
                    <a:lnTo>
                      <a:pt x="271" y="39"/>
                    </a:lnTo>
                    <a:lnTo>
                      <a:pt x="398" y="116"/>
                    </a:lnTo>
                    <a:lnTo>
                      <a:pt x="489" y="174"/>
                    </a:lnTo>
                    <a:lnTo>
                      <a:pt x="547" y="257"/>
                    </a:lnTo>
                    <a:lnTo>
                      <a:pt x="575" y="305"/>
                    </a:lnTo>
                    <a:lnTo>
                      <a:pt x="520" y="446"/>
                    </a:lnTo>
                    <a:lnTo>
                      <a:pt x="434" y="532"/>
                    </a:lnTo>
                    <a:lnTo>
                      <a:pt x="330" y="595"/>
                    </a:lnTo>
                    <a:lnTo>
                      <a:pt x="275" y="634"/>
                    </a:lnTo>
                    <a:lnTo>
                      <a:pt x="181" y="653"/>
                    </a:lnTo>
                    <a:lnTo>
                      <a:pt x="176" y="692"/>
                    </a:lnTo>
                    <a:lnTo>
                      <a:pt x="249" y="726"/>
                    </a:lnTo>
                    <a:lnTo>
                      <a:pt x="353" y="756"/>
                    </a:lnTo>
                    <a:lnTo>
                      <a:pt x="452" y="814"/>
                    </a:lnTo>
                    <a:lnTo>
                      <a:pt x="412" y="857"/>
                    </a:lnTo>
                    <a:lnTo>
                      <a:pt x="371" y="872"/>
                    </a:lnTo>
                    <a:lnTo>
                      <a:pt x="312" y="808"/>
                    </a:lnTo>
                    <a:lnTo>
                      <a:pt x="222" y="769"/>
                    </a:lnTo>
                    <a:lnTo>
                      <a:pt x="149" y="741"/>
                    </a:lnTo>
                    <a:lnTo>
                      <a:pt x="149" y="683"/>
                    </a:lnTo>
                    <a:lnTo>
                      <a:pt x="163" y="620"/>
                    </a:lnTo>
                    <a:lnTo>
                      <a:pt x="208" y="595"/>
                    </a:lnTo>
                    <a:lnTo>
                      <a:pt x="353" y="532"/>
                    </a:lnTo>
                    <a:lnTo>
                      <a:pt x="434" y="436"/>
                    </a:lnTo>
                    <a:lnTo>
                      <a:pt x="493" y="335"/>
                    </a:lnTo>
                    <a:lnTo>
                      <a:pt x="479" y="285"/>
                    </a:lnTo>
                    <a:lnTo>
                      <a:pt x="434" y="227"/>
                    </a:lnTo>
                    <a:lnTo>
                      <a:pt x="326" y="146"/>
                    </a:lnTo>
                    <a:lnTo>
                      <a:pt x="194" y="116"/>
                    </a:lnTo>
                    <a:lnTo>
                      <a:pt x="108" y="111"/>
                    </a:lnTo>
                    <a:lnTo>
                      <a:pt x="31" y="111"/>
                    </a:lnTo>
                    <a:lnTo>
                      <a:pt x="0" y="5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FFCC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0" name="Freeform 135"/>
              <p:cNvSpPr>
                <a:spLocks/>
              </p:cNvSpPr>
              <p:nvPr/>
            </p:nvSpPr>
            <p:spPr bwMode="auto">
              <a:xfrm>
                <a:off x="3660" y="3380"/>
                <a:ext cx="234" cy="469"/>
              </a:xfrm>
              <a:custGeom>
                <a:avLst/>
                <a:gdLst>
                  <a:gd name="T0" fmla="*/ 0 w 700"/>
                  <a:gd name="T1" fmla="*/ 0 h 1408"/>
                  <a:gd name="T2" fmla="*/ 0 w 700"/>
                  <a:gd name="T3" fmla="*/ 0 h 1408"/>
                  <a:gd name="T4" fmla="*/ 0 w 700"/>
                  <a:gd name="T5" fmla="*/ 0 h 1408"/>
                  <a:gd name="T6" fmla="*/ 0 w 700"/>
                  <a:gd name="T7" fmla="*/ 0 h 1408"/>
                  <a:gd name="T8" fmla="*/ 0 w 700"/>
                  <a:gd name="T9" fmla="*/ 0 h 1408"/>
                  <a:gd name="T10" fmla="*/ 0 w 700"/>
                  <a:gd name="T11" fmla="*/ 0 h 1408"/>
                  <a:gd name="T12" fmla="*/ 0 w 700"/>
                  <a:gd name="T13" fmla="*/ 0 h 1408"/>
                  <a:gd name="T14" fmla="*/ 0 w 700"/>
                  <a:gd name="T15" fmla="*/ 0 h 1408"/>
                  <a:gd name="T16" fmla="*/ 0 w 700"/>
                  <a:gd name="T17" fmla="*/ 0 h 1408"/>
                  <a:gd name="T18" fmla="*/ 0 w 700"/>
                  <a:gd name="T19" fmla="*/ 0 h 1408"/>
                  <a:gd name="T20" fmla="*/ 0 w 700"/>
                  <a:gd name="T21" fmla="*/ 0 h 1408"/>
                  <a:gd name="T22" fmla="*/ 0 w 700"/>
                  <a:gd name="T23" fmla="*/ 0 h 1408"/>
                  <a:gd name="T24" fmla="*/ 0 w 700"/>
                  <a:gd name="T25" fmla="*/ 0 h 1408"/>
                  <a:gd name="T26" fmla="*/ 0 w 700"/>
                  <a:gd name="T27" fmla="*/ 0 h 1408"/>
                  <a:gd name="T28" fmla="*/ 0 w 700"/>
                  <a:gd name="T29" fmla="*/ 0 h 1408"/>
                  <a:gd name="T30" fmla="*/ 0 w 700"/>
                  <a:gd name="T31" fmla="*/ 0 h 1408"/>
                  <a:gd name="T32" fmla="*/ 0 w 700"/>
                  <a:gd name="T33" fmla="*/ 0 h 1408"/>
                  <a:gd name="T34" fmla="*/ 0 w 700"/>
                  <a:gd name="T35" fmla="*/ 0 h 1408"/>
                  <a:gd name="T36" fmla="*/ 0 w 700"/>
                  <a:gd name="T37" fmla="*/ 0 h 1408"/>
                  <a:gd name="T38" fmla="*/ 0 w 700"/>
                  <a:gd name="T39" fmla="*/ 0 h 1408"/>
                  <a:gd name="T40" fmla="*/ 0 w 700"/>
                  <a:gd name="T41" fmla="*/ 0 h 1408"/>
                  <a:gd name="T42" fmla="*/ 0 w 700"/>
                  <a:gd name="T43" fmla="*/ 0 h 1408"/>
                  <a:gd name="T44" fmla="*/ 0 w 700"/>
                  <a:gd name="T45" fmla="*/ 0 h 1408"/>
                  <a:gd name="T46" fmla="*/ 0 w 700"/>
                  <a:gd name="T47" fmla="*/ 0 h 1408"/>
                  <a:gd name="T48" fmla="*/ 0 w 700"/>
                  <a:gd name="T49" fmla="*/ 0 h 1408"/>
                  <a:gd name="T50" fmla="*/ 0 w 700"/>
                  <a:gd name="T51" fmla="*/ 0 h 1408"/>
                  <a:gd name="T52" fmla="*/ 0 w 700"/>
                  <a:gd name="T53" fmla="*/ 0 h 1408"/>
                  <a:gd name="T54" fmla="*/ 0 w 700"/>
                  <a:gd name="T55" fmla="*/ 0 h 1408"/>
                  <a:gd name="T56" fmla="*/ 0 w 700"/>
                  <a:gd name="T57" fmla="*/ 0 h 1408"/>
                  <a:gd name="T58" fmla="*/ 0 w 700"/>
                  <a:gd name="T59" fmla="*/ 0 h 1408"/>
                  <a:gd name="T60" fmla="*/ 0 w 700"/>
                  <a:gd name="T61" fmla="*/ 0 h 1408"/>
                  <a:gd name="T62" fmla="*/ 0 w 700"/>
                  <a:gd name="T63" fmla="*/ 0 h 1408"/>
                  <a:gd name="T64" fmla="*/ 0 w 700"/>
                  <a:gd name="T65" fmla="*/ 0 h 1408"/>
                  <a:gd name="T66" fmla="*/ 0 w 700"/>
                  <a:gd name="T67" fmla="*/ 0 h 1408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w 700"/>
                  <a:gd name="T103" fmla="*/ 0 h 1408"/>
                  <a:gd name="T104" fmla="*/ 700 w 700"/>
                  <a:gd name="T105" fmla="*/ 1408 h 1408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T102" t="T103" r="T104" b="T105"/>
                <a:pathLst>
                  <a:path w="700" h="1408">
                    <a:moveTo>
                      <a:pt x="81" y="0"/>
                    </a:moveTo>
                    <a:lnTo>
                      <a:pt x="18" y="0"/>
                    </a:lnTo>
                    <a:lnTo>
                      <a:pt x="0" y="101"/>
                    </a:lnTo>
                    <a:lnTo>
                      <a:pt x="45" y="160"/>
                    </a:lnTo>
                    <a:lnTo>
                      <a:pt x="190" y="300"/>
                    </a:lnTo>
                    <a:lnTo>
                      <a:pt x="318" y="479"/>
                    </a:lnTo>
                    <a:lnTo>
                      <a:pt x="400" y="663"/>
                    </a:lnTo>
                    <a:lnTo>
                      <a:pt x="412" y="783"/>
                    </a:lnTo>
                    <a:lnTo>
                      <a:pt x="408" y="871"/>
                    </a:lnTo>
                    <a:lnTo>
                      <a:pt x="372" y="1069"/>
                    </a:lnTo>
                    <a:lnTo>
                      <a:pt x="326" y="1230"/>
                    </a:lnTo>
                    <a:lnTo>
                      <a:pt x="286" y="1322"/>
                    </a:lnTo>
                    <a:lnTo>
                      <a:pt x="277" y="1380"/>
                    </a:lnTo>
                    <a:lnTo>
                      <a:pt x="318" y="1380"/>
                    </a:lnTo>
                    <a:lnTo>
                      <a:pt x="381" y="1361"/>
                    </a:lnTo>
                    <a:lnTo>
                      <a:pt x="400" y="1365"/>
                    </a:lnTo>
                    <a:lnTo>
                      <a:pt x="531" y="1374"/>
                    </a:lnTo>
                    <a:lnTo>
                      <a:pt x="631" y="1408"/>
                    </a:lnTo>
                    <a:lnTo>
                      <a:pt x="667" y="1389"/>
                    </a:lnTo>
                    <a:lnTo>
                      <a:pt x="700" y="1316"/>
                    </a:lnTo>
                    <a:lnTo>
                      <a:pt x="667" y="1277"/>
                    </a:lnTo>
                    <a:lnTo>
                      <a:pt x="518" y="1273"/>
                    </a:lnTo>
                    <a:lnTo>
                      <a:pt x="412" y="1288"/>
                    </a:lnTo>
                    <a:lnTo>
                      <a:pt x="359" y="1316"/>
                    </a:lnTo>
                    <a:lnTo>
                      <a:pt x="367" y="1249"/>
                    </a:lnTo>
                    <a:lnTo>
                      <a:pt x="422" y="1146"/>
                    </a:lnTo>
                    <a:lnTo>
                      <a:pt x="467" y="987"/>
                    </a:lnTo>
                    <a:lnTo>
                      <a:pt x="504" y="852"/>
                    </a:lnTo>
                    <a:lnTo>
                      <a:pt x="476" y="697"/>
                    </a:lnTo>
                    <a:lnTo>
                      <a:pt x="435" y="532"/>
                    </a:lnTo>
                    <a:lnTo>
                      <a:pt x="353" y="343"/>
                    </a:lnTo>
                    <a:lnTo>
                      <a:pt x="235" y="169"/>
                    </a:lnTo>
                    <a:lnTo>
                      <a:pt x="136" y="43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1" name="Freeform 136"/>
              <p:cNvSpPr>
                <a:spLocks/>
              </p:cNvSpPr>
              <p:nvPr/>
            </p:nvSpPr>
            <p:spPr bwMode="auto">
              <a:xfrm>
                <a:off x="3514" y="3379"/>
                <a:ext cx="157" cy="478"/>
              </a:xfrm>
              <a:custGeom>
                <a:avLst/>
                <a:gdLst>
                  <a:gd name="T0" fmla="*/ 0 w 471"/>
                  <a:gd name="T1" fmla="*/ 0 h 1435"/>
                  <a:gd name="T2" fmla="*/ 0 w 471"/>
                  <a:gd name="T3" fmla="*/ 0 h 1435"/>
                  <a:gd name="T4" fmla="*/ 0 w 471"/>
                  <a:gd name="T5" fmla="*/ 0 h 1435"/>
                  <a:gd name="T6" fmla="*/ 0 w 471"/>
                  <a:gd name="T7" fmla="*/ 0 h 1435"/>
                  <a:gd name="T8" fmla="*/ 0 w 471"/>
                  <a:gd name="T9" fmla="*/ 0 h 1435"/>
                  <a:gd name="T10" fmla="*/ 0 w 471"/>
                  <a:gd name="T11" fmla="*/ 0 h 1435"/>
                  <a:gd name="T12" fmla="*/ 0 w 471"/>
                  <a:gd name="T13" fmla="*/ 0 h 1435"/>
                  <a:gd name="T14" fmla="*/ 0 w 471"/>
                  <a:gd name="T15" fmla="*/ 0 h 1435"/>
                  <a:gd name="T16" fmla="*/ 0 w 471"/>
                  <a:gd name="T17" fmla="*/ 0 h 1435"/>
                  <a:gd name="T18" fmla="*/ 0 w 471"/>
                  <a:gd name="T19" fmla="*/ 0 h 1435"/>
                  <a:gd name="T20" fmla="*/ 0 w 471"/>
                  <a:gd name="T21" fmla="*/ 0 h 1435"/>
                  <a:gd name="T22" fmla="*/ 0 w 471"/>
                  <a:gd name="T23" fmla="*/ 0 h 1435"/>
                  <a:gd name="T24" fmla="*/ 0 w 471"/>
                  <a:gd name="T25" fmla="*/ 0 h 1435"/>
                  <a:gd name="T26" fmla="*/ 0 w 471"/>
                  <a:gd name="T27" fmla="*/ 0 h 1435"/>
                  <a:gd name="T28" fmla="*/ 0 w 471"/>
                  <a:gd name="T29" fmla="*/ 0 h 1435"/>
                  <a:gd name="T30" fmla="*/ 0 w 471"/>
                  <a:gd name="T31" fmla="*/ 0 h 1435"/>
                  <a:gd name="T32" fmla="*/ 0 w 471"/>
                  <a:gd name="T33" fmla="*/ 0 h 1435"/>
                  <a:gd name="T34" fmla="*/ 0 w 471"/>
                  <a:gd name="T35" fmla="*/ 0 h 1435"/>
                  <a:gd name="T36" fmla="*/ 0 w 471"/>
                  <a:gd name="T37" fmla="*/ 0 h 1435"/>
                  <a:gd name="T38" fmla="*/ 0 w 471"/>
                  <a:gd name="T39" fmla="*/ 0 h 1435"/>
                  <a:gd name="T40" fmla="*/ 0 w 471"/>
                  <a:gd name="T41" fmla="*/ 0 h 1435"/>
                  <a:gd name="T42" fmla="*/ 0 w 471"/>
                  <a:gd name="T43" fmla="*/ 0 h 1435"/>
                  <a:gd name="T44" fmla="*/ 0 w 471"/>
                  <a:gd name="T45" fmla="*/ 0 h 1435"/>
                  <a:gd name="T46" fmla="*/ 0 w 471"/>
                  <a:gd name="T47" fmla="*/ 0 h 1435"/>
                  <a:gd name="T48" fmla="*/ 0 w 471"/>
                  <a:gd name="T49" fmla="*/ 0 h 1435"/>
                  <a:gd name="T50" fmla="*/ 0 w 471"/>
                  <a:gd name="T51" fmla="*/ 0 h 1435"/>
                  <a:gd name="T52" fmla="*/ 0 w 471"/>
                  <a:gd name="T53" fmla="*/ 0 h 1435"/>
                  <a:gd name="T54" fmla="*/ 0 w 471"/>
                  <a:gd name="T55" fmla="*/ 0 h 1435"/>
                  <a:gd name="T56" fmla="*/ 0 w 471"/>
                  <a:gd name="T57" fmla="*/ 0 h 1435"/>
                  <a:gd name="T58" fmla="*/ 0 w 471"/>
                  <a:gd name="T59" fmla="*/ 0 h 1435"/>
                  <a:gd name="T60" fmla="*/ 0 w 471"/>
                  <a:gd name="T61" fmla="*/ 0 h 1435"/>
                  <a:gd name="T62" fmla="*/ 0 w 471"/>
                  <a:gd name="T63" fmla="*/ 0 h 1435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71"/>
                  <a:gd name="T97" fmla="*/ 0 h 1435"/>
                  <a:gd name="T98" fmla="*/ 471 w 471"/>
                  <a:gd name="T99" fmla="*/ 1435 h 1435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71" h="1435">
                    <a:moveTo>
                      <a:pt x="326" y="0"/>
                    </a:moveTo>
                    <a:lnTo>
                      <a:pt x="267" y="135"/>
                    </a:lnTo>
                    <a:lnTo>
                      <a:pt x="226" y="333"/>
                    </a:lnTo>
                    <a:lnTo>
                      <a:pt x="177" y="551"/>
                    </a:lnTo>
                    <a:lnTo>
                      <a:pt x="132" y="773"/>
                    </a:lnTo>
                    <a:lnTo>
                      <a:pt x="132" y="855"/>
                    </a:lnTo>
                    <a:lnTo>
                      <a:pt x="177" y="1001"/>
                    </a:lnTo>
                    <a:lnTo>
                      <a:pt x="240" y="1078"/>
                    </a:lnTo>
                    <a:lnTo>
                      <a:pt x="299" y="1175"/>
                    </a:lnTo>
                    <a:lnTo>
                      <a:pt x="340" y="1246"/>
                    </a:lnTo>
                    <a:lnTo>
                      <a:pt x="322" y="1280"/>
                    </a:lnTo>
                    <a:lnTo>
                      <a:pt x="218" y="1295"/>
                    </a:lnTo>
                    <a:lnTo>
                      <a:pt x="50" y="1323"/>
                    </a:lnTo>
                    <a:lnTo>
                      <a:pt x="0" y="1368"/>
                    </a:lnTo>
                    <a:lnTo>
                      <a:pt x="42" y="1407"/>
                    </a:lnTo>
                    <a:lnTo>
                      <a:pt x="136" y="1435"/>
                    </a:lnTo>
                    <a:lnTo>
                      <a:pt x="246" y="1377"/>
                    </a:lnTo>
                    <a:lnTo>
                      <a:pt x="326" y="1338"/>
                    </a:lnTo>
                    <a:lnTo>
                      <a:pt x="430" y="1323"/>
                    </a:lnTo>
                    <a:lnTo>
                      <a:pt x="471" y="1310"/>
                    </a:lnTo>
                    <a:lnTo>
                      <a:pt x="458" y="1261"/>
                    </a:lnTo>
                    <a:lnTo>
                      <a:pt x="340" y="1136"/>
                    </a:lnTo>
                    <a:lnTo>
                      <a:pt x="272" y="1005"/>
                    </a:lnTo>
                    <a:lnTo>
                      <a:pt x="213" y="917"/>
                    </a:lnTo>
                    <a:lnTo>
                      <a:pt x="204" y="831"/>
                    </a:lnTo>
                    <a:lnTo>
                      <a:pt x="232" y="687"/>
                    </a:lnTo>
                    <a:lnTo>
                      <a:pt x="295" y="537"/>
                    </a:lnTo>
                    <a:lnTo>
                      <a:pt x="363" y="281"/>
                    </a:lnTo>
                    <a:lnTo>
                      <a:pt x="422" y="130"/>
                    </a:lnTo>
                    <a:lnTo>
                      <a:pt x="417" y="43"/>
                    </a:lnTo>
                    <a:lnTo>
                      <a:pt x="363" y="0"/>
                    </a:ln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2" name="Freeform 137"/>
              <p:cNvSpPr>
                <a:spLocks/>
              </p:cNvSpPr>
              <p:nvPr/>
            </p:nvSpPr>
            <p:spPr bwMode="auto">
              <a:xfrm>
                <a:off x="3587" y="3040"/>
                <a:ext cx="126" cy="378"/>
              </a:xfrm>
              <a:custGeom>
                <a:avLst/>
                <a:gdLst>
                  <a:gd name="T0" fmla="*/ 0 w 376"/>
                  <a:gd name="T1" fmla="*/ 0 h 1135"/>
                  <a:gd name="T2" fmla="*/ 0 w 376"/>
                  <a:gd name="T3" fmla="*/ 0 h 1135"/>
                  <a:gd name="T4" fmla="*/ 0 w 376"/>
                  <a:gd name="T5" fmla="*/ 0 h 1135"/>
                  <a:gd name="T6" fmla="*/ 0 w 376"/>
                  <a:gd name="T7" fmla="*/ 0 h 1135"/>
                  <a:gd name="T8" fmla="*/ 0 w 376"/>
                  <a:gd name="T9" fmla="*/ 0 h 1135"/>
                  <a:gd name="T10" fmla="*/ 0 w 376"/>
                  <a:gd name="T11" fmla="*/ 0 h 1135"/>
                  <a:gd name="T12" fmla="*/ 0 w 376"/>
                  <a:gd name="T13" fmla="*/ 0 h 1135"/>
                  <a:gd name="T14" fmla="*/ 0 w 376"/>
                  <a:gd name="T15" fmla="*/ 0 h 1135"/>
                  <a:gd name="T16" fmla="*/ 0 w 376"/>
                  <a:gd name="T17" fmla="*/ 0 h 1135"/>
                  <a:gd name="T18" fmla="*/ 0 w 376"/>
                  <a:gd name="T19" fmla="*/ 0 h 1135"/>
                  <a:gd name="T20" fmla="*/ 0 w 376"/>
                  <a:gd name="T21" fmla="*/ 0 h 1135"/>
                  <a:gd name="T22" fmla="*/ 0 w 376"/>
                  <a:gd name="T23" fmla="*/ 0 h 1135"/>
                  <a:gd name="T24" fmla="*/ 0 w 376"/>
                  <a:gd name="T25" fmla="*/ 0 h 1135"/>
                  <a:gd name="T26" fmla="*/ 0 w 376"/>
                  <a:gd name="T27" fmla="*/ 0 h 1135"/>
                  <a:gd name="T28" fmla="*/ 0 w 376"/>
                  <a:gd name="T29" fmla="*/ 0 h 1135"/>
                  <a:gd name="T30" fmla="*/ 0 w 376"/>
                  <a:gd name="T31" fmla="*/ 0 h 1135"/>
                  <a:gd name="T32" fmla="*/ 0 w 376"/>
                  <a:gd name="T33" fmla="*/ 0 h 1135"/>
                  <a:gd name="T34" fmla="*/ 0 w 376"/>
                  <a:gd name="T35" fmla="*/ 0 h 1135"/>
                  <a:gd name="T36" fmla="*/ 0 w 376"/>
                  <a:gd name="T37" fmla="*/ 0 h 1135"/>
                  <a:gd name="T38" fmla="*/ 0 w 376"/>
                  <a:gd name="T39" fmla="*/ 0 h 1135"/>
                  <a:gd name="T40" fmla="*/ 0 w 376"/>
                  <a:gd name="T41" fmla="*/ 0 h 1135"/>
                  <a:gd name="T42" fmla="*/ 0 w 376"/>
                  <a:gd name="T43" fmla="*/ 0 h 1135"/>
                  <a:gd name="T44" fmla="*/ 0 w 376"/>
                  <a:gd name="T45" fmla="*/ 0 h 113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376"/>
                  <a:gd name="T70" fmla="*/ 0 h 1135"/>
                  <a:gd name="T71" fmla="*/ 376 w 376"/>
                  <a:gd name="T72" fmla="*/ 1135 h 113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376" h="1135">
                    <a:moveTo>
                      <a:pt x="23" y="87"/>
                    </a:moveTo>
                    <a:lnTo>
                      <a:pt x="37" y="29"/>
                    </a:lnTo>
                    <a:lnTo>
                      <a:pt x="96" y="0"/>
                    </a:lnTo>
                    <a:lnTo>
                      <a:pt x="149" y="0"/>
                    </a:lnTo>
                    <a:lnTo>
                      <a:pt x="218" y="43"/>
                    </a:lnTo>
                    <a:lnTo>
                      <a:pt x="282" y="145"/>
                    </a:lnTo>
                    <a:lnTo>
                      <a:pt x="327" y="251"/>
                    </a:lnTo>
                    <a:lnTo>
                      <a:pt x="349" y="395"/>
                    </a:lnTo>
                    <a:lnTo>
                      <a:pt x="368" y="565"/>
                    </a:lnTo>
                    <a:lnTo>
                      <a:pt x="376" y="728"/>
                    </a:lnTo>
                    <a:lnTo>
                      <a:pt x="376" y="941"/>
                    </a:lnTo>
                    <a:lnTo>
                      <a:pt x="349" y="1072"/>
                    </a:lnTo>
                    <a:lnTo>
                      <a:pt x="300" y="1120"/>
                    </a:lnTo>
                    <a:lnTo>
                      <a:pt x="213" y="1135"/>
                    </a:lnTo>
                    <a:lnTo>
                      <a:pt x="123" y="1130"/>
                    </a:lnTo>
                    <a:lnTo>
                      <a:pt x="77" y="1072"/>
                    </a:lnTo>
                    <a:lnTo>
                      <a:pt x="51" y="971"/>
                    </a:lnTo>
                    <a:lnTo>
                      <a:pt x="27" y="870"/>
                    </a:lnTo>
                    <a:lnTo>
                      <a:pt x="9" y="685"/>
                    </a:lnTo>
                    <a:lnTo>
                      <a:pt x="0" y="479"/>
                    </a:lnTo>
                    <a:lnTo>
                      <a:pt x="0" y="236"/>
                    </a:lnTo>
                    <a:lnTo>
                      <a:pt x="23" y="131"/>
                    </a:lnTo>
                    <a:lnTo>
                      <a:pt x="23" y="87"/>
                    </a:lnTo>
                    <a:close/>
                  </a:path>
                </a:pathLst>
              </a:custGeom>
              <a:solidFill>
                <a:srgbClr val="FF3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12" name="Group 251"/>
          <p:cNvGrpSpPr>
            <a:grpSpLocks/>
          </p:cNvGrpSpPr>
          <p:nvPr/>
        </p:nvGrpSpPr>
        <p:grpSpPr bwMode="auto">
          <a:xfrm>
            <a:off x="1190625" y="684213"/>
            <a:ext cx="3148013" cy="2835275"/>
            <a:chOff x="750" y="431"/>
            <a:chExt cx="1983" cy="1786"/>
          </a:xfrm>
        </p:grpSpPr>
        <p:grpSp>
          <p:nvGrpSpPr>
            <p:cNvPr id="17488" name="Group 84"/>
            <p:cNvGrpSpPr>
              <a:grpSpLocks/>
            </p:cNvGrpSpPr>
            <p:nvPr/>
          </p:nvGrpSpPr>
          <p:grpSpPr bwMode="auto">
            <a:xfrm>
              <a:off x="1473" y="431"/>
              <a:ext cx="582" cy="1786"/>
              <a:chOff x="1473" y="431"/>
              <a:chExt cx="582" cy="1786"/>
            </a:xfrm>
          </p:grpSpPr>
          <p:sp>
            <p:nvSpPr>
              <p:cNvPr id="17531" name="Freeform 85"/>
              <p:cNvSpPr>
                <a:spLocks/>
              </p:cNvSpPr>
              <p:nvPr/>
            </p:nvSpPr>
            <p:spPr bwMode="auto">
              <a:xfrm>
                <a:off x="1740" y="431"/>
                <a:ext cx="1" cy="1786"/>
              </a:xfrm>
              <a:custGeom>
                <a:avLst/>
                <a:gdLst>
                  <a:gd name="T0" fmla="*/ 0 w 1"/>
                  <a:gd name="T1" fmla="*/ 0 h 1786"/>
                  <a:gd name="T2" fmla="*/ 0 w 1"/>
                  <a:gd name="T3" fmla="*/ 1786 h 1786"/>
                  <a:gd name="T4" fmla="*/ 0 60000 65536"/>
                  <a:gd name="T5" fmla="*/ 0 60000 65536"/>
                  <a:gd name="T6" fmla="*/ 0 w 1"/>
                  <a:gd name="T7" fmla="*/ 0 h 1786"/>
                  <a:gd name="T8" fmla="*/ 1 w 1"/>
                  <a:gd name="T9" fmla="*/ 1786 h 178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1786">
                    <a:moveTo>
                      <a:pt x="0" y="0"/>
                    </a:moveTo>
                    <a:lnTo>
                      <a:pt x="0" y="1786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grpSp>
            <p:nvGrpSpPr>
              <p:cNvPr id="17532" name="Group 86"/>
              <p:cNvGrpSpPr>
                <a:grpSpLocks/>
              </p:cNvGrpSpPr>
              <p:nvPr/>
            </p:nvGrpSpPr>
            <p:grpSpPr bwMode="auto">
              <a:xfrm>
                <a:off x="1473" y="849"/>
                <a:ext cx="582" cy="216"/>
                <a:chOff x="1473" y="849"/>
                <a:chExt cx="582" cy="216"/>
              </a:xfrm>
            </p:grpSpPr>
            <p:sp>
              <p:nvSpPr>
                <p:cNvPr id="17533" name="Freeform 87"/>
                <p:cNvSpPr>
                  <a:spLocks/>
                </p:cNvSpPr>
                <p:nvPr/>
              </p:nvSpPr>
              <p:spPr bwMode="auto">
                <a:xfrm>
                  <a:off x="1473" y="957"/>
                  <a:ext cx="582" cy="1"/>
                </a:xfrm>
                <a:custGeom>
                  <a:avLst/>
                  <a:gdLst>
                    <a:gd name="T0" fmla="*/ 0 w 582"/>
                    <a:gd name="T1" fmla="*/ 0 h 1"/>
                    <a:gd name="T2" fmla="*/ 582 w 582"/>
                    <a:gd name="T3" fmla="*/ 0 h 1"/>
                    <a:gd name="T4" fmla="*/ 0 60000 65536"/>
                    <a:gd name="T5" fmla="*/ 0 60000 65536"/>
                    <a:gd name="T6" fmla="*/ 0 w 582"/>
                    <a:gd name="T7" fmla="*/ 0 h 1"/>
                    <a:gd name="T8" fmla="*/ 582 w 582"/>
                    <a:gd name="T9" fmla="*/ 1 h 1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582" h="1">
                      <a:moveTo>
                        <a:pt x="0" y="0"/>
                      </a:moveTo>
                      <a:lnTo>
                        <a:pt x="582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prstDash val="lgDashDot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34" name="Oval 88"/>
                <p:cNvSpPr>
                  <a:spLocks noChangeArrowheads="1"/>
                </p:cNvSpPr>
                <p:nvPr/>
              </p:nvSpPr>
              <p:spPr bwMode="auto">
                <a:xfrm>
                  <a:off x="1617" y="849"/>
                  <a:ext cx="240" cy="216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</p:grpSp>
        </p:grpSp>
        <p:grpSp>
          <p:nvGrpSpPr>
            <p:cNvPr id="17489" name="Group 138"/>
            <p:cNvGrpSpPr>
              <a:grpSpLocks/>
            </p:cNvGrpSpPr>
            <p:nvPr/>
          </p:nvGrpSpPr>
          <p:grpSpPr bwMode="auto">
            <a:xfrm>
              <a:off x="750" y="510"/>
              <a:ext cx="1983" cy="1636"/>
              <a:chOff x="750" y="510"/>
              <a:chExt cx="1983" cy="1636"/>
            </a:xfrm>
          </p:grpSpPr>
          <p:sp>
            <p:nvSpPr>
              <p:cNvPr id="17490" name="Line 139"/>
              <p:cNvSpPr>
                <a:spLocks noChangeShapeType="1"/>
              </p:cNvSpPr>
              <p:nvPr/>
            </p:nvSpPr>
            <p:spPr bwMode="auto">
              <a:xfrm>
                <a:off x="1440" y="583"/>
                <a:ext cx="0" cy="672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91" name="Line 140"/>
              <p:cNvSpPr>
                <a:spLocks noChangeShapeType="1"/>
              </p:cNvSpPr>
              <p:nvPr/>
            </p:nvSpPr>
            <p:spPr bwMode="auto">
              <a:xfrm>
                <a:off x="2016" y="583"/>
                <a:ext cx="0" cy="672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92" name="Line 141"/>
              <p:cNvSpPr>
                <a:spLocks noChangeShapeType="1"/>
              </p:cNvSpPr>
              <p:nvPr/>
            </p:nvSpPr>
            <p:spPr bwMode="auto">
              <a:xfrm>
                <a:off x="1440" y="1244"/>
                <a:ext cx="576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93" name="Freeform 142"/>
              <p:cNvSpPr>
                <a:spLocks/>
              </p:cNvSpPr>
              <p:nvPr/>
            </p:nvSpPr>
            <p:spPr bwMode="auto">
              <a:xfrm>
                <a:off x="1536" y="1303"/>
                <a:ext cx="399" cy="3"/>
              </a:xfrm>
              <a:custGeom>
                <a:avLst/>
                <a:gdLst>
                  <a:gd name="T0" fmla="*/ 0 w 399"/>
                  <a:gd name="T1" fmla="*/ 0 h 3"/>
                  <a:gd name="T2" fmla="*/ 399 w 399"/>
                  <a:gd name="T3" fmla="*/ 3 h 3"/>
                  <a:gd name="T4" fmla="*/ 0 60000 65536"/>
                  <a:gd name="T5" fmla="*/ 0 60000 65536"/>
                  <a:gd name="T6" fmla="*/ 0 w 399"/>
                  <a:gd name="T7" fmla="*/ 0 h 3"/>
                  <a:gd name="T8" fmla="*/ 399 w 399"/>
                  <a:gd name="T9" fmla="*/ 3 h 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99" h="3">
                    <a:moveTo>
                      <a:pt x="0" y="0"/>
                    </a:moveTo>
                    <a:lnTo>
                      <a:pt x="399" y="3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94" name="Line 143"/>
              <p:cNvSpPr>
                <a:spLocks noChangeShapeType="1"/>
              </p:cNvSpPr>
              <p:nvPr/>
            </p:nvSpPr>
            <p:spPr bwMode="auto">
              <a:xfrm>
                <a:off x="1536" y="1303"/>
                <a:ext cx="0" cy="768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95" name="Freeform 144"/>
              <p:cNvSpPr>
                <a:spLocks/>
              </p:cNvSpPr>
              <p:nvPr/>
            </p:nvSpPr>
            <p:spPr bwMode="auto">
              <a:xfrm>
                <a:off x="1935" y="1321"/>
                <a:ext cx="1" cy="751"/>
              </a:xfrm>
              <a:custGeom>
                <a:avLst/>
                <a:gdLst>
                  <a:gd name="T0" fmla="*/ 0 w 1"/>
                  <a:gd name="T1" fmla="*/ 0 h 751"/>
                  <a:gd name="T2" fmla="*/ 0 w 1"/>
                  <a:gd name="T3" fmla="*/ 751 h 751"/>
                  <a:gd name="T4" fmla="*/ 0 60000 65536"/>
                  <a:gd name="T5" fmla="*/ 0 60000 65536"/>
                  <a:gd name="T6" fmla="*/ 0 w 1"/>
                  <a:gd name="T7" fmla="*/ 0 h 751"/>
                  <a:gd name="T8" fmla="*/ 1 w 1"/>
                  <a:gd name="T9" fmla="*/ 751 h 75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751">
                    <a:moveTo>
                      <a:pt x="0" y="0"/>
                    </a:moveTo>
                    <a:lnTo>
                      <a:pt x="0" y="751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96" name="Line 145"/>
              <p:cNvSpPr>
                <a:spLocks noChangeShapeType="1"/>
              </p:cNvSpPr>
              <p:nvPr/>
            </p:nvSpPr>
            <p:spPr bwMode="auto">
              <a:xfrm>
                <a:off x="1440" y="1255"/>
                <a:ext cx="96" cy="5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97" name="Line 146"/>
              <p:cNvSpPr>
                <a:spLocks noChangeShapeType="1"/>
              </p:cNvSpPr>
              <p:nvPr/>
            </p:nvSpPr>
            <p:spPr bwMode="auto">
              <a:xfrm flipH="1">
                <a:off x="1920" y="1255"/>
                <a:ext cx="96" cy="5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grpSp>
            <p:nvGrpSpPr>
              <p:cNvPr id="17498" name="Group 147"/>
              <p:cNvGrpSpPr>
                <a:grpSpLocks/>
              </p:cNvGrpSpPr>
              <p:nvPr/>
            </p:nvGrpSpPr>
            <p:grpSpPr bwMode="auto">
              <a:xfrm>
                <a:off x="823" y="583"/>
                <a:ext cx="1810" cy="1488"/>
                <a:chOff x="823" y="583"/>
                <a:chExt cx="1810" cy="1488"/>
              </a:xfrm>
            </p:grpSpPr>
            <p:sp>
              <p:nvSpPr>
                <p:cNvPr id="17523" name="Line 148"/>
                <p:cNvSpPr>
                  <a:spLocks noChangeShapeType="1"/>
                </p:cNvSpPr>
                <p:nvPr/>
              </p:nvSpPr>
              <p:spPr bwMode="auto">
                <a:xfrm>
                  <a:off x="823" y="1879"/>
                  <a:ext cx="0" cy="19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prstDash val="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24" name="Line 149"/>
                <p:cNvSpPr>
                  <a:spLocks noChangeShapeType="1"/>
                </p:cNvSpPr>
                <p:nvPr/>
              </p:nvSpPr>
              <p:spPr bwMode="auto">
                <a:xfrm>
                  <a:off x="988" y="1879"/>
                  <a:ext cx="0" cy="19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prstDash val="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25" name="Line 150"/>
                <p:cNvSpPr>
                  <a:spLocks noChangeShapeType="1"/>
                </p:cNvSpPr>
                <p:nvPr/>
              </p:nvSpPr>
              <p:spPr bwMode="auto">
                <a:xfrm>
                  <a:off x="2468" y="1879"/>
                  <a:ext cx="0" cy="19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prstDash val="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26" name="Line 151"/>
                <p:cNvSpPr>
                  <a:spLocks noChangeShapeType="1"/>
                </p:cNvSpPr>
                <p:nvPr/>
              </p:nvSpPr>
              <p:spPr bwMode="auto">
                <a:xfrm>
                  <a:off x="2633" y="1879"/>
                  <a:ext cx="0" cy="19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prstDash val="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27" name="Line 152"/>
                <p:cNvSpPr>
                  <a:spLocks noChangeShapeType="1"/>
                </p:cNvSpPr>
                <p:nvPr/>
              </p:nvSpPr>
              <p:spPr bwMode="auto">
                <a:xfrm>
                  <a:off x="1166" y="583"/>
                  <a:ext cx="0" cy="19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prstDash val="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28" name="Line 153"/>
                <p:cNvSpPr>
                  <a:spLocks noChangeShapeType="1"/>
                </p:cNvSpPr>
                <p:nvPr/>
              </p:nvSpPr>
              <p:spPr bwMode="auto">
                <a:xfrm>
                  <a:off x="1296" y="583"/>
                  <a:ext cx="0" cy="19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prstDash val="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29" name="Line 154"/>
                <p:cNvSpPr>
                  <a:spLocks noChangeShapeType="1"/>
                </p:cNvSpPr>
                <p:nvPr/>
              </p:nvSpPr>
              <p:spPr bwMode="auto">
                <a:xfrm>
                  <a:off x="2304" y="583"/>
                  <a:ext cx="0" cy="19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prstDash val="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30" name="Line 155"/>
                <p:cNvSpPr>
                  <a:spLocks noChangeShapeType="1"/>
                </p:cNvSpPr>
                <p:nvPr/>
              </p:nvSpPr>
              <p:spPr bwMode="auto">
                <a:xfrm>
                  <a:off x="2160" y="583"/>
                  <a:ext cx="0" cy="19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prstDash val="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7499" name="Group 156"/>
              <p:cNvGrpSpPr>
                <a:grpSpLocks/>
              </p:cNvGrpSpPr>
              <p:nvPr/>
            </p:nvGrpSpPr>
            <p:grpSpPr bwMode="auto">
              <a:xfrm>
                <a:off x="1713" y="525"/>
                <a:ext cx="1020" cy="1598"/>
                <a:chOff x="1713" y="525"/>
                <a:chExt cx="1020" cy="1598"/>
              </a:xfrm>
            </p:grpSpPr>
            <p:sp>
              <p:nvSpPr>
                <p:cNvPr id="17512" name="Freeform 157"/>
                <p:cNvSpPr>
                  <a:spLocks/>
                </p:cNvSpPr>
                <p:nvPr/>
              </p:nvSpPr>
              <p:spPr bwMode="auto">
                <a:xfrm>
                  <a:off x="1734" y="2064"/>
                  <a:ext cx="999" cy="3"/>
                </a:xfrm>
                <a:custGeom>
                  <a:avLst/>
                  <a:gdLst>
                    <a:gd name="T0" fmla="*/ 999 w 999"/>
                    <a:gd name="T1" fmla="*/ 3 h 3"/>
                    <a:gd name="T2" fmla="*/ 0 w 999"/>
                    <a:gd name="T3" fmla="*/ 0 h 3"/>
                    <a:gd name="T4" fmla="*/ 0 60000 65536"/>
                    <a:gd name="T5" fmla="*/ 0 60000 65536"/>
                    <a:gd name="T6" fmla="*/ 0 w 999"/>
                    <a:gd name="T7" fmla="*/ 0 h 3"/>
                    <a:gd name="T8" fmla="*/ 999 w 999"/>
                    <a:gd name="T9" fmla="*/ 3 h 3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999" h="3">
                      <a:moveTo>
                        <a:pt x="999" y="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13" name="Freeform 158"/>
                <p:cNvSpPr>
                  <a:spLocks/>
                </p:cNvSpPr>
                <p:nvPr/>
              </p:nvSpPr>
              <p:spPr bwMode="auto">
                <a:xfrm>
                  <a:off x="1734" y="1869"/>
                  <a:ext cx="999" cy="3"/>
                </a:xfrm>
                <a:custGeom>
                  <a:avLst/>
                  <a:gdLst>
                    <a:gd name="T0" fmla="*/ 999 w 999"/>
                    <a:gd name="T1" fmla="*/ 3 h 3"/>
                    <a:gd name="T2" fmla="*/ 0 w 999"/>
                    <a:gd name="T3" fmla="*/ 0 h 3"/>
                    <a:gd name="T4" fmla="*/ 0 60000 65536"/>
                    <a:gd name="T5" fmla="*/ 0 60000 65536"/>
                    <a:gd name="T6" fmla="*/ 0 w 999"/>
                    <a:gd name="T7" fmla="*/ 0 h 3"/>
                    <a:gd name="T8" fmla="*/ 999 w 999"/>
                    <a:gd name="T9" fmla="*/ 3 h 3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999" h="3">
                      <a:moveTo>
                        <a:pt x="999" y="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14" name="Freeform 159"/>
                <p:cNvSpPr>
                  <a:spLocks/>
                </p:cNvSpPr>
                <p:nvPr/>
              </p:nvSpPr>
              <p:spPr bwMode="auto">
                <a:xfrm>
                  <a:off x="1950" y="776"/>
                  <a:ext cx="438" cy="4"/>
                </a:xfrm>
                <a:custGeom>
                  <a:avLst/>
                  <a:gdLst>
                    <a:gd name="T0" fmla="*/ 438 w 438"/>
                    <a:gd name="T1" fmla="*/ 0 h 4"/>
                    <a:gd name="T2" fmla="*/ 0 w 438"/>
                    <a:gd name="T3" fmla="*/ 4 h 4"/>
                    <a:gd name="T4" fmla="*/ 0 60000 65536"/>
                    <a:gd name="T5" fmla="*/ 0 60000 65536"/>
                    <a:gd name="T6" fmla="*/ 0 w 438"/>
                    <a:gd name="T7" fmla="*/ 0 h 4"/>
                    <a:gd name="T8" fmla="*/ 438 w 438"/>
                    <a:gd name="T9" fmla="*/ 4 h 4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438" h="4">
                      <a:moveTo>
                        <a:pt x="438" y="0"/>
                      </a:moveTo>
                      <a:lnTo>
                        <a:pt x="0" y="4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15" name="Freeform 160"/>
                <p:cNvSpPr>
                  <a:spLocks/>
                </p:cNvSpPr>
                <p:nvPr/>
              </p:nvSpPr>
              <p:spPr bwMode="auto">
                <a:xfrm>
                  <a:off x="2386" y="578"/>
                  <a:ext cx="2" cy="213"/>
                </a:xfrm>
                <a:custGeom>
                  <a:avLst/>
                  <a:gdLst>
                    <a:gd name="T0" fmla="*/ 2 w 2"/>
                    <a:gd name="T1" fmla="*/ 213 h 213"/>
                    <a:gd name="T2" fmla="*/ 0 w 2"/>
                    <a:gd name="T3" fmla="*/ 0 h 213"/>
                    <a:gd name="T4" fmla="*/ 0 60000 65536"/>
                    <a:gd name="T5" fmla="*/ 0 60000 65536"/>
                    <a:gd name="T6" fmla="*/ 0 w 2"/>
                    <a:gd name="T7" fmla="*/ 0 h 213"/>
                    <a:gd name="T8" fmla="*/ 2 w 2"/>
                    <a:gd name="T9" fmla="*/ 213 h 213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" h="213">
                      <a:moveTo>
                        <a:pt x="2" y="2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16" name="Freeform 161"/>
                <p:cNvSpPr>
                  <a:spLocks/>
                </p:cNvSpPr>
                <p:nvPr/>
              </p:nvSpPr>
              <p:spPr bwMode="auto">
                <a:xfrm>
                  <a:off x="1740" y="585"/>
                  <a:ext cx="645" cy="1"/>
                </a:xfrm>
                <a:custGeom>
                  <a:avLst/>
                  <a:gdLst>
                    <a:gd name="T0" fmla="*/ 645 w 645"/>
                    <a:gd name="T1" fmla="*/ 0 h 1"/>
                    <a:gd name="T2" fmla="*/ 0 w 645"/>
                    <a:gd name="T3" fmla="*/ 0 h 1"/>
                    <a:gd name="T4" fmla="*/ 0 60000 65536"/>
                    <a:gd name="T5" fmla="*/ 0 60000 65536"/>
                    <a:gd name="T6" fmla="*/ 0 w 645"/>
                    <a:gd name="T7" fmla="*/ 0 h 1"/>
                    <a:gd name="T8" fmla="*/ 645 w 645"/>
                    <a:gd name="T9" fmla="*/ 1 h 1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645" h="1">
                      <a:moveTo>
                        <a:pt x="645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17" name="Freeform 162"/>
                <p:cNvSpPr>
                  <a:spLocks/>
                </p:cNvSpPr>
                <p:nvPr/>
              </p:nvSpPr>
              <p:spPr bwMode="auto">
                <a:xfrm>
                  <a:off x="2133" y="776"/>
                  <a:ext cx="1" cy="1111"/>
                </a:xfrm>
                <a:custGeom>
                  <a:avLst/>
                  <a:gdLst>
                    <a:gd name="T0" fmla="*/ 0 w 1"/>
                    <a:gd name="T1" fmla="*/ 1111 h 1111"/>
                    <a:gd name="T2" fmla="*/ 0 w 1"/>
                    <a:gd name="T3" fmla="*/ 0 h 1111"/>
                    <a:gd name="T4" fmla="*/ 0 60000 65536"/>
                    <a:gd name="T5" fmla="*/ 0 60000 65536"/>
                    <a:gd name="T6" fmla="*/ 0 w 1"/>
                    <a:gd name="T7" fmla="*/ 0 h 1111"/>
                    <a:gd name="T8" fmla="*/ 1 w 1"/>
                    <a:gd name="T9" fmla="*/ 1111 h 1111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" h="1111">
                      <a:moveTo>
                        <a:pt x="0" y="111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18" name="Arc 163"/>
                <p:cNvSpPr>
                  <a:spLocks/>
                </p:cNvSpPr>
                <p:nvPr/>
              </p:nvSpPr>
              <p:spPr bwMode="auto">
                <a:xfrm flipV="1">
                  <a:off x="1713" y="969"/>
                  <a:ext cx="240" cy="192"/>
                </a:xfrm>
                <a:custGeom>
                  <a:avLst/>
                  <a:gdLst>
                    <a:gd name="T0" fmla="*/ 0 w 21600"/>
                    <a:gd name="T1" fmla="*/ 0 h 21558"/>
                    <a:gd name="T2" fmla="*/ 0 w 21600"/>
                    <a:gd name="T3" fmla="*/ 0 h 21558"/>
                    <a:gd name="T4" fmla="*/ 0 w 21600"/>
                    <a:gd name="T5" fmla="*/ 0 h 21558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558"/>
                    <a:gd name="T11" fmla="*/ 21600 w 21600"/>
                    <a:gd name="T12" fmla="*/ 21558 h 21558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558" fill="none" extrusionOk="0">
                      <a:moveTo>
                        <a:pt x="1346" y="0"/>
                      </a:moveTo>
                      <a:cubicBezTo>
                        <a:pt x="12731" y="711"/>
                        <a:pt x="21600" y="10151"/>
                        <a:pt x="21600" y="21558"/>
                      </a:cubicBezTo>
                    </a:path>
                    <a:path w="21600" h="21558" stroke="0" extrusionOk="0">
                      <a:moveTo>
                        <a:pt x="1346" y="0"/>
                      </a:moveTo>
                      <a:cubicBezTo>
                        <a:pt x="12731" y="711"/>
                        <a:pt x="21600" y="10151"/>
                        <a:pt x="21600" y="21558"/>
                      </a:cubicBezTo>
                      <a:lnTo>
                        <a:pt x="0" y="21558"/>
                      </a:lnTo>
                      <a:lnTo>
                        <a:pt x="1346" y="0"/>
                      </a:lnTo>
                      <a:close/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19" name="Freeform 164"/>
                <p:cNvSpPr>
                  <a:spLocks/>
                </p:cNvSpPr>
                <p:nvPr/>
              </p:nvSpPr>
              <p:spPr bwMode="auto">
                <a:xfrm>
                  <a:off x="1950" y="780"/>
                  <a:ext cx="1" cy="210"/>
                </a:xfrm>
                <a:custGeom>
                  <a:avLst/>
                  <a:gdLst>
                    <a:gd name="T0" fmla="*/ 0 w 1"/>
                    <a:gd name="T1" fmla="*/ 210 h 210"/>
                    <a:gd name="T2" fmla="*/ 0 w 1"/>
                    <a:gd name="T3" fmla="*/ 0 h 210"/>
                    <a:gd name="T4" fmla="*/ 0 60000 65536"/>
                    <a:gd name="T5" fmla="*/ 0 60000 65536"/>
                    <a:gd name="T6" fmla="*/ 0 w 1"/>
                    <a:gd name="T7" fmla="*/ 0 h 210"/>
                    <a:gd name="T8" fmla="*/ 1 w 1"/>
                    <a:gd name="T9" fmla="*/ 210 h 210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" h="210">
                      <a:moveTo>
                        <a:pt x="0" y="21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20" name="Freeform 165"/>
                <p:cNvSpPr>
                  <a:spLocks/>
                </p:cNvSpPr>
                <p:nvPr/>
              </p:nvSpPr>
              <p:spPr bwMode="auto">
                <a:xfrm>
                  <a:off x="2718" y="1887"/>
                  <a:ext cx="1" cy="180"/>
                </a:xfrm>
                <a:custGeom>
                  <a:avLst/>
                  <a:gdLst>
                    <a:gd name="T0" fmla="*/ 0 w 1"/>
                    <a:gd name="T1" fmla="*/ 0 h 180"/>
                    <a:gd name="T2" fmla="*/ 0 w 1"/>
                    <a:gd name="T3" fmla="*/ 180 h 180"/>
                    <a:gd name="T4" fmla="*/ 0 60000 65536"/>
                    <a:gd name="T5" fmla="*/ 0 60000 65536"/>
                    <a:gd name="T6" fmla="*/ 0 w 1"/>
                    <a:gd name="T7" fmla="*/ 0 h 180"/>
                    <a:gd name="T8" fmla="*/ 1 w 1"/>
                    <a:gd name="T9" fmla="*/ 180 h 180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" h="180">
                      <a:moveTo>
                        <a:pt x="0" y="0"/>
                      </a:moveTo>
                      <a:lnTo>
                        <a:pt x="0" y="18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21" name="Freeform 166"/>
                <p:cNvSpPr>
                  <a:spLocks/>
                </p:cNvSpPr>
                <p:nvPr/>
              </p:nvSpPr>
              <p:spPr bwMode="auto">
                <a:xfrm>
                  <a:off x="2544" y="1808"/>
                  <a:ext cx="1" cy="315"/>
                </a:xfrm>
                <a:custGeom>
                  <a:avLst/>
                  <a:gdLst>
                    <a:gd name="T0" fmla="*/ 0 w 1"/>
                    <a:gd name="T1" fmla="*/ 0 h 315"/>
                    <a:gd name="T2" fmla="*/ 0 w 1"/>
                    <a:gd name="T3" fmla="*/ 315 h 315"/>
                    <a:gd name="T4" fmla="*/ 0 60000 65536"/>
                    <a:gd name="T5" fmla="*/ 0 60000 65536"/>
                    <a:gd name="T6" fmla="*/ 0 w 1"/>
                    <a:gd name="T7" fmla="*/ 0 h 315"/>
                    <a:gd name="T8" fmla="*/ 1 w 1"/>
                    <a:gd name="T9" fmla="*/ 315 h 315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" h="315">
                      <a:moveTo>
                        <a:pt x="0" y="0"/>
                      </a:moveTo>
                      <a:lnTo>
                        <a:pt x="0" y="315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prstDash val="lgDashDot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22" name="Freeform 167"/>
                <p:cNvSpPr>
                  <a:spLocks/>
                </p:cNvSpPr>
                <p:nvPr/>
              </p:nvSpPr>
              <p:spPr bwMode="auto">
                <a:xfrm>
                  <a:off x="2235" y="525"/>
                  <a:ext cx="1" cy="300"/>
                </a:xfrm>
                <a:custGeom>
                  <a:avLst/>
                  <a:gdLst>
                    <a:gd name="T0" fmla="*/ 0 w 1"/>
                    <a:gd name="T1" fmla="*/ 300 h 300"/>
                    <a:gd name="T2" fmla="*/ 0 w 1"/>
                    <a:gd name="T3" fmla="*/ 0 h 300"/>
                    <a:gd name="T4" fmla="*/ 0 60000 65536"/>
                    <a:gd name="T5" fmla="*/ 0 60000 65536"/>
                    <a:gd name="T6" fmla="*/ 0 w 1"/>
                    <a:gd name="T7" fmla="*/ 0 h 300"/>
                    <a:gd name="T8" fmla="*/ 1 w 1"/>
                    <a:gd name="T9" fmla="*/ 300 h 300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" h="300">
                      <a:moveTo>
                        <a:pt x="0" y="30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prstDash val="lgDashDot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7500" name="Group 168"/>
              <p:cNvGrpSpPr>
                <a:grpSpLocks/>
              </p:cNvGrpSpPr>
              <p:nvPr/>
            </p:nvGrpSpPr>
            <p:grpSpPr bwMode="auto">
              <a:xfrm>
                <a:off x="750" y="510"/>
                <a:ext cx="1011" cy="1636"/>
                <a:chOff x="750" y="510"/>
                <a:chExt cx="1011" cy="1636"/>
              </a:xfrm>
            </p:grpSpPr>
            <p:sp>
              <p:nvSpPr>
                <p:cNvPr id="17501" name="Freeform 169"/>
                <p:cNvSpPr>
                  <a:spLocks/>
                </p:cNvSpPr>
                <p:nvPr/>
              </p:nvSpPr>
              <p:spPr bwMode="auto">
                <a:xfrm>
                  <a:off x="900" y="1801"/>
                  <a:ext cx="1" cy="345"/>
                </a:xfrm>
                <a:custGeom>
                  <a:avLst/>
                  <a:gdLst>
                    <a:gd name="T0" fmla="*/ 0 w 1"/>
                    <a:gd name="T1" fmla="*/ 0 h 345"/>
                    <a:gd name="T2" fmla="*/ 0 w 1"/>
                    <a:gd name="T3" fmla="*/ 345 h 345"/>
                    <a:gd name="T4" fmla="*/ 0 60000 65536"/>
                    <a:gd name="T5" fmla="*/ 0 60000 65536"/>
                    <a:gd name="T6" fmla="*/ 0 w 1"/>
                    <a:gd name="T7" fmla="*/ 0 h 345"/>
                    <a:gd name="T8" fmla="*/ 1 w 1"/>
                    <a:gd name="T9" fmla="*/ 345 h 345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" h="345">
                      <a:moveTo>
                        <a:pt x="0" y="0"/>
                      </a:moveTo>
                      <a:lnTo>
                        <a:pt x="0" y="345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prstDash val="lgDashDot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02" name="Freeform 170"/>
                <p:cNvSpPr>
                  <a:spLocks/>
                </p:cNvSpPr>
                <p:nvPr/>
              </p:nvSpPr>
              <p:spPr bwMode="auto">
                <a:xfrm>
                  <a:off x="750" y="2064"/>
                  <a:ext cx="990" cy="3"/>
                </a:xfrm>
                <a:custGeom>
                  <a:avLst/>
                  <a:gdLst>
                    <a:gd name="T0" fmla="*/ 0 w 990"/>
                    <a:gd name="T1" fmla="*/ 3 h 3"/>
                    <a:gd name="T2" fmla="*/ 990 w 990"/>
                    <a:gd name="T3" fmla="*/ 0 h 3"/>
                    <a:gd name="T4" fmla="*/ 0 60000 65536"/>
                    <a:gd name="T5" fmla="*/ 0 60000 65536"/>
                    <a:gd name="T6" fmla="*/ 0 w 990"/>
                    <a:gd name="T7" fmla="*/ 0 h 3"/>
                    <a:gd name="T8" fmla="*/ 990 w 990"/>
                    <a:gd name="T9" fmla="*/ 3 h 3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990" h="3">
                      <a:moveTo>
                        <a:pt x="0" y="3"/>
                      </a:moveTo>
                      <a:lnTo>
                        <a:pt x="99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03" name="Freeform 171"/>
                <p:cNvSpPr>
                  <a:spLocks/>
                </p:cNvSpPr>
                <p:nvPr/>
              </p:nvSpPr>
              <p:spPr bwMode="auto">
                <a:xfrm>
                  <a:off x="750" y="1869"/>
                  <a:ext cx="990" cy="3"/>
                </a:xfrm>
                <a:custGeom>
                  <a:avLst/>
                  <a:gdLst>
                    <a:gd name="T0" fmla="*/ 0 w 990"/>
                    <a:gd name="T1" fmla="*/ 3 h 3"/>
                    <a:gd name="T2" fmla="*/ 990 w 990"/>
                    <a:gd name="T3" fmla="*/ 0 h 3"/>
                    <a:gd name="T4" fmla="*/ 0 60000 65536"/>
                    <a:gd name="T5" fmla="*/ 0 60000 65536"/>
                    <a:gd name="T6" fmla="*/ 0 w 990"/>
                    <a:gd name="T7" fmla="*/ 0 h 3"/>
                    <a:gd name="T8" fmla="*/ 990 w 990"/>
                    <a:gd name="T9" fmla="*/ 3 h 3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990" h="3">
                      <a:moveTo>
                        <a:pt x="0" y="3"/>
                      </a:moveTo>
                      <a:lnTo>
                        <a:pt x="99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04" name="Freeform 172"/>
                <p:cNvSpPr>
                  <a:spLocks/>
                </p:cNvSpPr>
                <p:nvPr/>
              </p:nvSpPr>
              <p:spPr bwMode="auto">
                <a:xfrm>
                  <a:off x="1095" y="780"/>
                  <a:ext cx="420" cy="1"/>
                </a:xfrm>
                <a:custGeom>
                  <a:avLst/>
                  <a:gdLst>
                    <a:gd name="T0" fmla="*/ 0 w 420"/>
                    <a:gd name="T1" fmla="*/ 0 h 1"/>
                    <a:gd name="T2" fmla="*/ 225 w 420"/>
                    <a:gd name="T3" fmla="*/ 0 h 1"/>
                    <a:gd name="T4" fmla="*/ 420 w 420"/>
                    <a:gd name="T5" fmla="*/ 0 h 1"/>
                    <a:gd name="T6" fmla="*/ 0 60000 65536"/>
                    <a:gd name="T7" fmla="*/ 0 60000 65536"/>
                    <a:gd name="T8" fmla="*/ 0 60000 65536"/>
                    <a:gd name="T9" fmla="*/ 0 w 420"/>
                    <a:gd name="T10" fmla="*/ 0 h 1"/>
                    <a:gd name="T11" fmla="*/ 420 w 420"/>
                    <a:gd name="T12" fmla="*/ 1 h 1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420" h="1">
                      <a:moveTo>
                        <a:pt x="0" y="0"/>
                      </a:moveTo>
                      <a:lnTo>
                        <a:pt x="225" y="0"/>
                      </a:lnTo>
                      <a:lnTo>
                        <a:pt x="42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05" name="Freeform 173"/>
                <p:cNvSpPr>
                  <a:spLocks/>
                </p:cNvSpPr>
                <p:nvPr/>
              </p:nvSpPr>
              <p:spPr bwMode="auto">
                <a:xfrm>
                  <a:off x="1095" y="585"/>
                  <a:ext cx="1" cy="195"/>
                </a:xfrm>
                <a:custGeom>
                  <a:avLst/>
                  <a:gdLst>
                    <a:gd name="T0" fmla="*/ 0 w 1"/>
                    <a:gd name="T1" fmla="*/ 195 h 195"/>
                    <a:gd name="T2" fmla="*/ 0 w 1"/>
                    <a:gd name="T3" fmla="*/ 0 h 195"/>
                    <a:gd name="T4" fmla="*/ 0 60000 65536"/>
                    <a:gd name="T5" fmla="*/ 0 60000 65536"/>
                    <a:gd name="T6" fmla="*/ 0 w 1"/>
                    <a:gd name="T7" fmla="*/ 0 h 195"/>
                    <a:gd name="T8" fmla="*/ 1 w 1"/>
                    <a:gd name="T9" fmla="*/ 195 h 195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" h="195">
                      <a:moveTo>
                        <a:pt x="0" y="19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06" name="Freeform 174"/>
                <p:cNvSpPr>
                  <a:spLocks/>
                </p:cNvSpPr>
                <p:nvPr/>
              </p:nvSpPr>
              <p:spPr bwMode="auto">
                <a:xfrm>
                  <a:off x="1095" y="581"/>
                  <a:ext cx="645" cy="4"/>
                </a:xfrm>
                <a:custGeom>
                  <a:avLst/>
                  <a:gdLst>
                    <a:gd name="T0" fmla="*/ 0 w 645"/>
                    <a:gd name="T1" fmla="*/ 4 h 4"/>
                    <a:gd name="T2" fmla="*/ 645 w 645"/>
                    <a:gd name="T3" fmla="*/ 0 h 4"/>
                    <a:gd name="T4" fmla="*/ 0 60000 65536"/>
                    <a:gd name="T5" fmla="*/ 0 60000 65536"/>
                    <a:gd name="T6" fmla="*/ 0 w 645"/>
                    <a:gd name="T7" fmla="*/ 0 h 4"/>
                    <a:gd name="T8" fmla="*/ 645 w 645"/>
                    <a:gd name="T9" fmla="*/ 4 h 4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645" h="4">
                      <a:moveTo>
                        <a:pt x="0" y="4"/>
                      </a:moveTo>
                      <a:lnTo>
                        <a:pt x="645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07" name="Freeform 175"/>
                <p:cNvSpPr>
                  <a:spLocks/>
                </p:cNvSpPr>
                <p:nvPr/>
              </p:nvSpPr>
              <p:spPr bwMode="auto">
                <a:xfrm>
                  <a:off x="1335" y="780"/>
                  <a:ext cx="1" cy="1096"/>
                </a:xfrm>
                <a:custGeom>
                  <a:avLst/>
                  <a:gdLst>
                    <a:gd name="T0" fmla="*/ 0 w 1"/>
                    <a:gd name="T1" fmla="*/ 1096 h 1096"/>
                    <a:gd name="T2" fmla="*/ 0 w 1"/>
                    <a:gd name="T3" fmla="*/ 0 h 1096"/>
                    <a:gd name="T4" fmla="*/ 0 60000 65536"/>
                    <a:gd name="T5" fmla="*/ 0 60000 65536"/>
                    <a:gd name="T6" fmla="*/ 0 w 1"/>
                    <a:gd name="T7" fmla="*/ 0 h 1096"/>
                    <a:gd name="T8" fmla="*/ 1 w 1"/>
                    <a:gd name="T9" fmla="*/ 1096 h 109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" h="1096">
                      <a:moveTo>
                        <a:pt x="0" y="1096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08" name="Arc 176"/>
                <p:cNvSpPr>
                  <a:spLocks/>
                </p:cNvSpPr>
                <p:nvPr/>
              </p:nvSpPr>
              <p:spPr bwMode="auto">
                <a:xfrm flipH="1" flipV="1">
                  <a:off x="1521" y="969"/>
                  <a:ext cx="240" cy="192"/>
                </a:xfrm>
                <a:custGeom>
                  <a:avLst/>
                  <a:gdLst>
                    <a:gd name="T0" fmla="*/ 0 w 21600"/>
                    <a:gd name="T1" fmla="*/ 0 h 21558"/>
                    <a:gd name="T2" fmla="*/ 0 w 21600"/>
                    <a:gd name="T3" fmla="*/ 0 h 21558"/>
                    <a:gd name="T4" fmla="*/ 0 w 21600"/>
                    <a:gd name="T5" fmla="*/ 0 h 21558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558"/>
                    <a:gd name="T11" fmla="*/ 21600 w 21600"/>
                    <a:gd name="T12" fmla="*/ 21558 h 21558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558" fill="none" extrusionOk="0">
                      <a:moveTo>
                        <a:pt x="1346" y="0"/>
                      </a:moveTo>
                      <a:cubicBezTo>
                        <a:pt x="12731" y="711"/>
                        <a:pt x="21600" y="10151"/>
                        <a:pt x="21600" y="21558"/>
                      </a:cubicBezTo>
                    </a:path>
                    <a:path w="21600" h="21558" stroke="0" extrusionOk="0">
                      <a:moveTo>
                        <a:pt x="1346" y="0"/>
                      </a:moveTo>
                      <a:cubicBezTo>
                        <a:pt x="12731" y="711"/>
                        <a:pt x="21600" y="10151"/>
                        <a:pt x="21600" y="21558"/>
                      </a:cubicBezTo>
                      <a:lnTo>
                        <a:pt x="0" y="21558"/>
                      </a:lnTo>
                      <a:lnTo>
                        <a:pt x="1346" y="0"/>
                      </a:lnTo>
                      <a:close/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09" name="Freeform 177"/>
                <p:cNvSpPr>
                  <a:spLocks/>
                </p:cNvSpPr>
                <p:nvPr/>
              </p:nvSpPr>
              <p:spPr bwMode="auto">
                <a:xfrm>
                  <a:off x="1515" y="780"/>
                  <a:ext cx="1" cy="210"/>
                </a:xfrm>
                <a:custGeom>
                  <a:avLst/>
                  <a:gdLst>
                    <a:gd name="T0" fmla="*/ 0 w 1"/>
                    <a:gd name="T1" fmla="*/ 210 h 210"/>
                    <a:gd name="T2" fmla="*/ 0 w 1"/>
                    <a:gd name="T3" fmla="*/ 0 h 210"/>
                    <a:gd name="T4" fmla="*/ 0 60000 65536"/>
                    <a:gd name="T5" fmla="*/ 0 60000 65536"/>
                    <a:gd name="T6" fmla="*/ 0 w 1"/>
                    <a:gd name="T7" fmla="*/ 0 h 210"/>
                    <a:gd name="T8" fmla="*/ 1 w 1"/>
                    <a:gd name="T9" fmla="*/ 210 h 210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" h="210">
                      <a:moveTo>
                        <a:pt x="0" y="21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10" name="Line 178"/>
                <p:cNvSpPr>
                  <a:spLocks noChangeShapeType="1"/>
                </p:cNvSpPr>
                <p:nvPr/>
              </p:nvSpPr>
              <p:spPr bwMode="auto">
                <a:xfrm>
                  <a:off x="753" y="1874"/>
                  <a:ext cx="0" cy="192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511" name="Freeform 179"/>
                <p:cNvSpPr>
                  <a:spLocks/>
                </p:cNvSpPr>
                <p:nvPr/>
              </p:nvSpPr>
              <p:spPr bwMode="auto">
                <a:xfrm>
                  <a:off x="1230" y="510"/>
                  <a:ext cx="1" cy="345"/>
                </a:xfrm>
                <a:custGeom>
                  <a:avLst/>
                  <a:gdLst>
                    <a:gd name="T0" fmla="*/ 0 w 1"/>
                    <a:gd name="T1" fmla="*/ 345 h 345"/>
                    <a:gd name="T2" fmla="*/ 0 w 1"/>
                    <a:gd name="T3" fmla="*/ 0 h 345"/>
                    <a:gd name="T4" fmla="*/ 0 60000 65536"/>
                    <a:gd name="T5" fmla="*/ 0 60000 65536"/>
                    <a:gd name="T6" fmla="*/ 0 w 1"/>
                    <a:gd name="T7" fmla="*/ 0 h 345"/>
                    <a:gd name="T8" fmla="*/ 1 w 1"/>
                    <a:gd name="T9" fmla="*/ 345 h 345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" h="345">
                      <a:moveTo>
                        <a:pt x="0" y="34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prstDash val="lgDashDot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19" name="Group 180"/>
          <p:cNvGrpSpPr>
            <a:grpSpLocks/>
          </p:cNvGrpSpPr>
          <p:nvPr/>
        </p:nvGrpSpPr>
        <p:grpSpPr bwMode="auto">
          <a:xfrm>
            <a:off x="5221288" y="3584575"/>
            <a:ext cx="3440112" cy="2665413"/>
            <a:chOff x="3289" y="2258"/>
            <a:chExt cx="2167" cy="1679"/>
          </a:xfrm>
        </p:grpSpPr>
        <p:grpSp>
          <p:nvGrpSpPr>
            <p:cNvPr id="17418" name="Group 181"/>
            <p:cNvGrpSpPr>
              <a:grpSpLocks/>
            </p:cNvGrpSpPr>
            <p:nvPr/>
          </p:nvGrpSpPr>
          <p:grpSpPr bwMode="auto">
            <a:xfrm>
              <a:off x="3289" y="2258"/>
              <a:ext cx="1166" cy="1094"/>
              <a:chOff x="3289" y="2258"/>
              <a:chExt cx="1166" cy="1094"/>
            </a:xfrm>
          </p:grpSpPr>
          <p:sp>
            <p:nvSpPr>
              <p:cNvPr id="17431" name="Freeform 182"/>
              <p:cNvSpPr>
                <a:spLocks/>
              </p:cNvSpPr>
              <p:nvPr/>
            </p:nvSpPr>
            <p:spPr bwMode="auto">
              <a:xfrm>
                <a:off x="3521" y="2413"/>
                <a:ext cx="144" cy="237"/>
              </a:xfrm>
              <a:custGeom>
                <a:avLst/>
                <a:gdLst>
                  <a:gd name="T0" fmla="*/ 1 w 275"/>
                  <a:gd name="T1" fmla="*/ 0 h 454"/>
                  <a:gd name="T2" fmla="*/ 0 w 275"/>
                  <a:gd name="T3" fmla="*/ 1 h 454"/>
                  <a:gd name="T4" fmla="*/ 0 w 275"/>
                  <a:gd name="T5" fmla="*/ 1 h 454"/>
                  <a:gd name="T6" fmla="*/ 1 w 275"/>
                  <a:gd name="T7" fmla="*/ 1 h 454"/>
                  <a:gd name="T8" fmla="*/ 1 w 275"/>
                  <a:gd name="T9" fmla="*/ 1 h 454"/>
                  <a:gd name="T10" fmla="*/ 1 w 275"/>
                  <a:gd name="T11" fmla="*/ 1 h 454"/>
                  <a:gd name="T12" fmla="*/ 1 w 275"/>
                  <a:gd name="T13" fmla="*/ 1 h 454"/>
                  <a:gd name="T14" fmla="*/ 1 w 275"/>
                  <a:gd name="T15" fmla="*/ 0 h 45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75"/>
                  <a:gd name="T25" fmla="*/ 0 h 454"/>
                  <a:gd name="T26" fmla="*/ 275 w 275"/>
                  <a:gd name="T27" fmla="*/ 454 h 45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75" h="454">
                    <a:moveTo>
                      <a:pt x="3" y="0"/>
                    </a:moveTo>
                    <a:lnTo>
                      <a:pt x="0" y="147"/>
                    </a:lnTo>
                    <a:lnTo>
                      <a:pt x="0" y="169"/>
                    </a:lnTo>
                    <a:lnTo>
                      <a:pt x="9" y="189"/>
                    </a:lnTo>
                    <a:lnTo>
                      <a:pt x="25" y="205"/>
                    </a:lnTo>
                    <a:lnTo>
                      <a:pt x="275" y="454"/>
                    </a:lnTo>
                    <a:lnTo>
                      <a:pt x="275" y="304"/>
                    </a:lnTo>
                    <a:lnTo>
                      <a:pt x="3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6A6A6A"/>
                  </a:gs>
                  <a:gs pos="100000">
                    <a:srgbClr val="969696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32" name="Freeform 183"/>
              <p:cNvSpPr>
                <a:spLocks/>
              </p:cNvSpPr>
              <p:nvPr/>
            </p:nvSpPr>
            <p:spPr bwMode="auto">
              <a:xfrm>
                <a:off x="4065" y="2419"/>
                <a:ext cx="385" cy="765"/>
              </a:xfrm>
              <a:custGeom>
                <a:avLst/>
                <a:gdLst>
                  <a:gd name="T0" fmla="*/ 1 w 735"/>
                  <a:gd name="T1" fmla="*/ 1 h 1459"/>
                  <a:gd name="T2" fmla="*/ 1 w 735"/>
                  <a:gd name="T3" fmla="*/ 1 h 1459"/>
                  <a:gd name="T4" fmla="*/ 0 w 735"/>
                  <a:gd name="T5" fmla="*/ 1 h 1459"/>
                  <a:gd name="T6" fmla="*/ 1 w 735"/>
                  <a:gd name="T7" fmla="*/ 1 h 1459"/>
                  <a:gd name="T8" fmla="*/ 1 w 735"/>
                  <a:gd name="T9" fmla="*/ 1 h 1459"/>
                  <a:gd name="T10" fmla="*/ 1 w 735"/>
                  <a:gd name="T11" fmla="*/ 1 h 1459"/>
                  <a:gd name="T12" fmla="*/ 1 w 735"/>
                  <a:gd name="T13" fmla="*/ 1 h 1459"/>
                  <a:gd name="T14" fmla="*/ 1 w 735"/>
                  <a:gd name="T15" fmla="*/ 1 h 1459"/>
                  <a:gd name="T16" fmla="*/ 1 w 735"/>
                  <a:gd name="T17" fmla="*/ 1 h 1459"/>
                  <a:gd name="T18" fmla="*/ 1 w 735"/>
                  <a:gd name="T19" fmla="*/ 0 h 1459"/>
                  <a:gd name="T20" fmla="*/ 1 w 735"/>
                  <a:gd name="T21" fmla="*/ 1 h 14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735"/>
                  <a:gd name="T34" fmla="*/ 0 h 1459"/>
                  <a:gd name="T35" fmla="*/ 735 w 735"/>
                  <a:gd name="T36" fmla="*/ 1459 h 14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735" h="1459">
                    <a:moveTo>
                      <a:pt x="96" y="62"/>
                    </a:moveTo>
                    <a:lnTo>
                      <a:pt x="101" y="811"/>
                    </a:lnTo>
                    <a:lnTo>
                      <a:pt x="0" y="892"/>
                    </a:lnTo>
                    <a:lnTo>
                      <a:pt x="15" y="1459"/>
                    </a:lnTo>
                    <a:lnTo>
                      <a:pt x="735" y="1262"/>
                    </a:lnTo>
                    <a:lnTo>
                      <a:pt x="730" y="1046"/>
                    </a:lnTo>
                    <a:lnTo>
                      <a:pt x="245" y="1168"/>
                    </a:lnTo>
                    <a:lnTo>
                      <a:pt x="231" y="172"/>
                    </a:lnTo>
                    <a:lnTo>
                      <a:pt x="351" y="139"/>
                    </a:lnTo>
                    <a:lnTo>
                      <a:pt x="351" y="0"/>
                    </a:lnTo>
                    <a:lnTo>
                      <a:pt x="96" y="62"/>
                    </a:lnTo>
                    <a:close/>
                  </a:path>
                </a:pathLst>
              </a:custGeom>
              <a:solidFill>
                <a:srgbClr val="CCC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33" name="Freeform 184"/>
              <p:cNvSpPr>
                <a:spLocks/>
              </p:cNvSpPr>
              <p:nvPr/>
            </p:nvSpPr>
            <p:spPr bwMode="auto">
              <a:xfrm>
                <a:off x="3682" y="2637"/>
                <a:ext cx="50" cy="526"/>
              </a:xfrm>
              <a:custGeom>
                <a:avLst/>
                <a:gdLst>
                  <a:gd name="T0" fmla="*/ 0 w 95"/>
                  <a:gd name="T1" fmla="*/ 1 h 1004"/>
                  <a:gd name="T2" fmla="*/ 0 w 95"/>
                  <a:gd name="T3" fmla="*/ 1 h 1004"/>
                  <a:gd name="T4" fmla="*/ 1 w 95"/>
                  <a:gd name="T5" fmla="*/ 1 h 1004"/>
                  <a:gd name="T6" fmla="*/ 1 w 95"/>
                  <a:gd name="T7" fmla="*/ 1 h 1004"/>
                  <a:gd name="T8" fmla="*/ 1 w 95"/>
                  <a:gd name="T9" fmla="*/ 1 h 1004"/>
                  <a:gd name="T10" fmla="*/ 1 w 95"/>
                  <a:gd name="T11" fmla="*/ 0 h 1004"/>
                  <a:gd name="T12" fmla="*/ 0 w 95"/>
                  <a:gd name="T13" fmla="*/ 1 h 10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5"/>
                  <a:gd name="T22" fmla="*/ 0 h 1004"/>
                  <a:gd name="T23" fmla="*/ 95 w 95"/>
                  <a:gd name="T24" fmla="*/ 1004 h 10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5" h="1004">
                    <a:moveTo>
                      <a:pt x="0" y="7"/>
                    </a:moveTo>
                    <a:lnTo>
                      <a:pt x="0" y="814"/>
                    </a:lnTo>
                    <a:lnTo>
                      <a:pt x="15" y="887"/>
                    </a:lnTo>
                    <a:lnTo>
                      <a:pt x="51" y="945"/>
                    </a:lnTo>
                    <a:lnTo>
                      <a:pt x="95" y="1004"/>
                    </a:lnTo>
                    <a:lnTo>
                      <a:pt x="80" y="0"/>
                    </a:lnTo>
                    <a:lnTo>
                      <a:pt x="0" y="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6D6D6D"/>
                  </a:gs>
                  <a:gs pos="100000">
                    <a:srgbClr val="969696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34" name="Freeform 185"/>
              <p:cNvSpPr>
                <a:spLocks/>
              </p:cNvSpPr>
              <p:nvPr/>
            </p:nvSpPr>
            <p:spPr bwMode="auto">
              <a:xfrm>
                <a:off x="4190" y="2753"/>
                <a:ext cx="265" cy="278"/>
              </a:xfrm>
              <a:custGeom>
                <a:avLst/>
                <a:gdLst>
                  <a:gd name="T0" fmla="*/ 0 w 505"/>
                  <a:gd name="T1" fmla="*/ 1 h 532"/>
                  <a:gd name="T2" fmla="*/ 1 w 505"/>
                  <a:gd name="T3" fmla="*/ 1 h 532"/>
                  <a:gd name="T4" fmla="*/ 1 w 505"/>
                  <a:gd name="T5" fmla="*/ 1 h 532"/>
                  <a:gd name="T6" fmla="*/ 1 w 505"/>
                  <a:gd name="T7" fmla="*/ 1 h 532"/>
                  <a:gd name="T8" fmla="*/ 1 w 505"/>
                  <a:gd name="T9" fmla="*/ 1 h 532"/>
                  <a:gd name="T10" fmla="*/ 1 w 505"/>
                  <a:gd name="T11" fmla="*/ 1 h 532"/>
                  <a:gd name="T12" fmla="*/ 1 w 505"/>
                  <a:gd name="T13" fmla="*/ 1 h 532"/>
                  <a:gd name="T14" fmla="*/ 1 w 505"/>
                  <a:gd name="T15" fmla="*/ 1 h 532"/>
                  <a:gd name="T16" fmla="*/ 1 w 505"/>
                  <a:gd name="T17" fmla="*/ 1 h 532"/>
                  <a:gd name="T18" fmla="*/ 0 w 505"/>
                  <a:gd name="T19" fmla="*/ 0 h 532"/>
                  <a:gd name="T20" fmla="*/ 0 w 505"/>
                  <a:gd name="T21" fmla="*/ 1 h 53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505"/>
                  <a:gd name="T34" fmla="*/ 0 h 532"/>
                  <a:gd name="T35" fmla="*/ 505 w 505"/>
                  <a:gd name="T36" fmla="*/ 532 h 532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505" h="532">
                    <a:moveTo>
                      <a:pt x="0" y="532"/>
                    </a:moveTo>
                    <a:lnTo>
                      <a:pt x="505" y="400"/>
                    </a:lnTo>
                    <a:lnTo>
                      <a:pt x="192" y="87"/>
                    </a:lnTo>
                    <a:lnTo>
                      <a:pt x="166" y="71"/>
                    </a:lnTo>
                    <a:lnTo>
                      <a:pt x="147" y="55"/>
                    </a:lnTo>
                    <a:lnTo>
                      <a:pt x="124" y="39"/>
                    </a:lnTo>
                    <a:lnTo>
                      <a:pt x="92" y="23"/>
                    </a:lnTo>
                    <a:lnTo>
                      <a:pt x="57" y="13"/>
                    </a:lnTo>
                    <a:lnTo>
                      <a:pt x="25" y="4"/>
                    </a:lnTo>
                    <a:lnTo>
                      <a:pt x="0" y="0"/>
                    </a:lnTo>
                    <a:lnTo>
                      <a:pt x="0" y="5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6D6D6D"/>
                  </a:gs>
                  <a:gs pos="100000">
                    <a:srgbClr val="B2B2B2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35" name="Freeform 186"/>
              <p:cNvSpPr>
                <a:spLocks/>
              </p:cNvSpPr>
              <p:nvPr/>
            </p:nvSpPr>
            <p:spPr bwMode="auto">
              <a:xfrm>
                <a:off x="3289" y="3029"/>
                <a:ext cx="181" cy="321"/>
              </a:xfrm>
              <a:custGeom>
                <a:avLst/>
                <a:gdLst>
                  <a:gd name="T0" fmla="*/ 0 w 181"/>
                  <a:gd name="T1" fmla="*/ 0 h 321"/>
                  <a:gd name="T2" fmla="*/ 0 w 181"/>
                  <a:gd name="T3" fmla="*/ 114 h 321"/>
                  <a:gd name="T4" fmla="*/ 2 w 181"/>
                  <a:gd name="T5" fmla="*/ 131 h 321"/>
                  <a:gd name="T6" fmla="*/ 5 w 181"/>
                  <a:gd name="T7" fmla="*/ 141 h 321"/>
                  <a:gd name="T8" fmla="*/ 10 w 181"/>
                  <a:gd name="T9" fmla="*/ 149 h 321"/>
                  <a:gd name="T10" fmla="*/ 20 w 181"/>
                  <a:gd name="T11" fmla="*/ 162 h 321"/>
                  <a:gd name="T12" fmla="*/ 177 w 181"/>
                  <a:gd name="T13" fmla="*/ 321 h 321"/>
                  <a:gd name="T14" fmla="*/ 181 w 181"/>
                  <a:gd name="T15" fmla="*/ 190 h 321"/>
                  <a:gd name="T16" fmla="*/ 0 w 181"/>
                  <a:gd name="T17" fmla="*/ 0 h 32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81"/>
                  <a:gd name="T28" fmla="*/ 0 h 321"/>
                  <a:gd name="T29" fmla="*/ 181 w 181"/>
                  <a:gd name="T30" fmla="*/ 321 h 32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81" h="321">
                    <a:moveTo>
                      <a:pt x="0" y="0"/>
                    </a:moveTo>
                    <a:lnTo>
                      <a:pt x="0" y="114"/>
                    </a:lnTo>
                    <a:lnTo>
                      <a:pt x="2" y="131"/>
                    </a:lnTo>
                    <a:lnTo>
                      <a:pt x="5" y="141"/>
                    </a:lnTo>
                    <a:lnTo>
                      <a:pt x="10" y="149"/>
                    </a:lnTo>
                    <a:lnTo>
                      <a:pt x="20" y="162"/>
                    </a:lnTo>
                    <a:lnTo>
                      <a:pt x="177" y="321"/>
                    </a:lnTo>
                    <a:lnTo>
                      <a:pt x="181" y="19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454545"/>
                  </a:gs>
                  <a:gs pos="100000">
                    <a:srgbClr val="969696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36" name="Freeform 187"/>
              <p:cNvSpPr>
                <a:spLocks/>
              </p:cNvSpPr>
              <p:nvPr/>
            </p:nvSpPr>
            <p:spPr bwMode="auto">
              <a:xfrm>
                <a:off x="3289" y="2875"/>
                <a:ext cx="441" cy="355"/>
              </a:xfrm>
              <a:custGeom>
                <a:avLst/>
                <a:gdLst>
                  <a:gd name="T0" fmla="*/ 1 w 842"/>
                  <a:gd name="T1" fmla="*/ 0 h 678"/>
                  <a:gd name="T2" fmla="*/ 1 w 842"/>
                  <a:gd name="T3" fmla="*/ 1 h 678"/>
                  <a:gd name="T4" fmla="*/ 1 w 842"/>
                  <a:gd name="T5" fmla="*/ 1 h 678"/>
                  <a:gd name="T6" fmla="*/ 1 w 842"/>
                  <a:gd name="T7" fmla="*/ 1 h 678"/>
                  <a:gd name="T8" fmla="*/ 1 w 842"/>
                  <a:gd name="T9" fmla="*/ 1 h 678"/>
                  <a:gd name="T10" fmla="*/ 1 w 842"/>
                  <a:gd name="T11" fmla="*/ 1 h 678"/>
                  <a:gd name="T12" fmla="*/ 0 w 842"/>
                  <a:gd name="T13" fmla="*/ 1 h 678"/>
                  <a:gd name="T14" fmla="*/ 1 w 842"/>
                  <a:gd name="T15" fmla="*/ 1 h 678"/>
                  <a:gd name="T16" fmla="*/ 1 w 842"/>
                  <a:gd name="T17" fmla="*/ 1 h 678"/>
                  <a:gd name="T18" fmla="*/ 1 w 842"/>
                  <a:gd name="T19" fmla="*/ 1 h 678"/>
                  <a:gd name="T20" fmla="*/ 1 w 842"/>
                  <a:gd name="T21" fmla="*/ 1 h 678"/>
                  <a:gd name="T22" fmla="*/ 1 w 842"/>
                  <a:gd name="T23" fmla="*/ 1 h 678"/>
                  <a:gd name="T24" fmla="*/ 1 w 842"/>
                  <a:gd name="T25" fmla="*/ 1 h 678"/>
                  <a:gd name="T26" fmla="*/ 1 w 842"/>
                  <a:gd name="T27" fmla="*/ 1 h 678"/>
                  <a:gd name="T28" fmla="*/ 1 w 842"/>
                  <a:gd name="T29" fmla="*/ 1 h 678"/>
                  <a:gd name="T30" fmla="*/ 1 w 842"/>
                  <a:gd name="T31" fmla="*/ 1 h 678"/>
                  <a:gd name="T32" fmla="*/ 1 w 842"/>
                  <a:gd name="T33" fmla="*/ 0 h 67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842"/>
                  <a:gd name="T52" fmla="*/ 0 h 678"/>
                  <a:gd name="T53" fmla="*/ 842 w 842"/>
                  <a:gd name="T54" fmla="*/ 678 h 67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842" h="678">
                    <a:moveTo>
                      <a:pt x="752" y="0"/>
                    </a:moveTo>
                    <a:lnTo>
                      <a:pt x="80" y="182"/>
                    </a:lnTo>
                    <a:lnTo>
                      <a:pt x="55" y="195"/>
                    </a:lnTo>
                    <a:lnTo>
                      <a:pt x="35" y="211"/>
                    </a:lnTo>
                    <a:lnTo>
                      <a:pt x="16" y="227"/>
                    </a:lnTo>
                    <a:lnTo>
                      <a:pt x="7" y="256"/>
                    </a:lnTo>
                    <a:lnTo>
                      <a:pt x="0" y="294"/>
                    </a:lnTo>
                    <a:lnTo>
                      <a:pt x="10" y="330"/>
                    </a:lnTo>
                    <a:lnTo>
                      <a:pt x="23" y="358"/>
                    </a:lnTo>
                    <a:lnTo>
                      <a:pt x="342" y="678"/>
                    </a:lnTo>
                    <a:lnTo>
                      <a:pt x="842" y="538"/>
                    </a:lnTo>
                    <a:lnTo>
                      <a:pt x="826" y="512"/>
                    </a:lnTo>
                    <a:lnTo>
                      <a:pt x="791" y="461"/>
                    </a:lnTo>
                    <a:lnTo>
                      <a:pt x="768" y="416"/>
                    </a:lnTo>
                    <a:lnTo>
                      <a:pt x="755" y="371"/>
                    </a:lnTo>
                    <a:lnTo>
                      <a:pt x="752" y="352"/>
                    </a:lnTo>
                    <a:lnTo>
                      <a:pt x="75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797979"/>
                  </a:gs>
                  <a:gs pos="100000">
                    <a:srgbClr val="B2B2B2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37" name="Freeform 188"/>
              <p:cNvSpPr>
                <a:spLocks/>
              </p:cNvSpPr>
              <p:nvPr/>
            </p:nvSpPr>
            <p:spPr bwMode="auto">
              <a:xfrm>
                <a:off x="3521" y="2258"/>
                <a:ext cx="731" cy="317"/>
              </a:xfrm>
              <a:custGeom>
                <a:avLst/>
                <a:gdLst>
                  <a:gd name="T0" fmla="*/ 141 w 731"/>
                  <a:gd name="T1" fmla="*/ 317 h 317"/>
                  <a:gd name="T2" fmla="*/ 277 w 731"/>
                  <a:gd name="T3" fmla="*/ 283 h 317"/>
                  <a:gd name="T4" fmla="*/ 275 w 731"/>
                  <a:gd name="T5" fmla="*/ 269 h 317"/>
                  <a:gd name="T6" fmla="*/ 262 w 731"/>
                  <a:gd name="T7" fmla="*/ 212 h 317"/>
                  <a:gd name="T8" fmla="*/ 360 w 731"/>
                  <a:gd name="T9" fmla="*/ 128 h 317"/>
                  <a:gd name="T10" fmla="*/ 516 w 731"/>
                  <a:gd name="T11" fmla="*/ 156 h 317"/>
                  <a:gd name="T12" fmla="*/ 591 w 731"/>
                  <a:gd name="T13" fmla="*/ 201 h 317"/>
                  <a:gd name="T14" fmla="*/ 731 w 731"/>
                  <a:gd name="T15" fmla="*/ 158 h 317"/>
                  <a:gd name="T16" fmla="*/ 597 w 731"/>
                  <a:gd name="T17" fmla="*/ 25 h 317"/>
                  <a:gd name="T18" fmla="*/ 574 w 731"/>
                  <a:gd name="T19" fmla="*/ 13 h 317"/>
                  <a:gd name="T20" fmla="*/ 556 w 731"/>
                  <a:gd name="T21" fmla="*/ 5 h 317"/>
                  <a:gd name="T22" fmla="*/ 538 w 731"/>
                  <a:gd name="T23" fmla="*/ 0 h 317"/>
                  <a:gd name="T24" fmla="*/ 521 w 731"/>
                  <a:gd name="T25" fmla="*/ 0 h 317"/>
                  <a:gd name="T26" fmla="*/ 501 w 731"/>
                  <a:gd name="T27" fmla="*/ 2 h 317"/>
                  <a:gd name="T28" fmla="*/ 36 w 731"/>
                  <a:gd name="T29" fmla="*/ 126 h 317"/>
                  <a:gd name="T30" fmla="*/ 16 w 731"/>
                  <a:gd name="T31" fmla="*/ 134 h 317"/>
                  <a:gd name="T32" fmla="*/ 0 w 731"/>
                  <a:gd name="T33" fmla="*/ 151 h 317"/>
                  <a:gd name="T34" fmla="*/ 1 w 731"/>
                  <a:gd name="T35" fmla="*/ 169 h 317"/>
                  <a:gd name="T36" fmla="*/ 5 w 731"/>
                  <a:gd name="T37" fmla="*/ 183 h 317"/>
                  <a:gd name="T38" fmla="*/ 141 w 731"/>
                  <a:gd name="T39" fmla="*/ 317 h 31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731"/>
                  <a:gd name="T61" fmla="*/ 0 h 317"/>
                  <a:gd name="T62" fmla="*/ 731 w 731"/>
                  <a:gd name="T63" fmla="*/ 317 h 31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731" h="317">
                    <a:moveTo>
                      <a:pt x="141" y="317"/>
                    </a:moveTo>
                    <a:lnTo>
                      <a:pt x="277" y="283"/>
                    </a:lnTo>
                    <a:lnTo>
                      <a:pt x="275" y="269"/>
                    </a:lnTo>
                    <a:lnTo>
                      <a:pt x="262" y="212"/>
                    </a:lnTo>
                    <a:lnTo>
                      <a:pt x="360" y="128"/>
                    </a:lnTo>
                    <a:lnTo>
                      <a:pt x="516" y="156"/>
                    </a:lnTo>
                    <a:lnTo>
                      <a:pt x="591" y="201"/>
                    </a:lnTo>
                    <a:lnTo>
                      <a:pt x="731" y="158"/>
                    </a:lnTo>
                    <a:lnTo>
                      <a:pt x="597" y="25"/>
                    </a:lnTo>
                    <a:lnTo>
                      <a:pt x="574" y="13"/>
                    </a:lnTo>
                    <a:lnTo>
                      <a:pt x="556" y="5"/>
                    </a:lnTo>
                    <a:lnTo>
                      <a:pt x="538" y="0"/>
                    </a:lnTo>
                    <a:lnTo>
                      <a:pt x="521" y="0"/>
                    </a:lnTo>
                    <a:lnTo>
                      <a:pt x="501" y="2"/>
                    </a:lnTo>
                    <a:lnTo>
                      <a:pt x="36" y="126"/>
                    </a:lnTo>
                    <a:lnTo>
                      <a:pt x="16" y="134"/>
                    </a:lnTo>
                    <a:lnTo>
                      <a:pt x="0" y="151"/>
                    </a:lnTo>
                    <a:lnTo>
                      <a:pt x="1" y="169"/>
                    </a:lnTo>
                    <a:lnTo>
                      <a:pt x="5" y="183"/>
                    </a:lnTo>
                    <a:lnTo>
                      <a:pt x="141" y="31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9F9F9F"/>
                  </a:gs>
                  <a:gs pos="100000">
                    <a:srgbClr val="B2B2B2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38" name="Freeform 189"/>
              <p:cNvSpPr>
                <a:spLocks/>
              </p:cNvSpPr>
              <p:nvPr/>
            </p:nvSpPr>
            <p:spPr bwMode="auto">
              <a:xfrm>
                <a:off x="3466" y="2540"/>
                <a:ext cx="382" cy="812"/>
              </a:xfrm>
              <a:custGeom>
                <a:avLst/>
                <a:gdLst>
                  <a:gd name="T0" fmla="*/ 1 w 729"/>
                  <a:gd name="T1" fmla="*/ 1 h 1550"/>
                  <a:gd name="T2" fmla="*/ 1 w 729"/>
                  <a:gd name="T3" fmla="*/ 1 h 1550"/>
                  <a:gd name="T4" fmla="*/ 1 w 729"/>
                  <a:gd name="T5" fmla="*/ 1 h 1550"/>
                  <a:gd name="T6" fmla="*/ 1 w 729"/>
                  <a:gd name="T7" fmla="*/ 1 h 1550"/>
                  <a:gd name="T8" fmla="*/ 1 w 729"/>
                  <a:gd name="T9" fmla="*/ 1 h 1550"/>
                  <a:gd name="T10" fmla="*/ 0 w 729"/>
                  <a:gd name="T11" fmla="*/ 1 h 1550"/>
                  <a:gd name="T12" fmla="*/ 1 w 729"/>
                  <a:gd name="T13" fmla="*/ 1 h 1550"/>
                  <a:gd name="T14" fmla="*/ 1 w 729"/>
                  <a:gd name="T15" fmla="*/ 1 h 1550"/>
                  <a:gd name="T16" fmla="*/ 1 w 729"/>
                  <a:gd name="T17" fmla="*/ 1 h 1550"/>
                  <a:gd name="T18" fmla="*/ 1 w 729"/>
                  <a:gd name="T19" fmla="*/ 0 h 1550"/>
                  <a:gd name="T20" fmla="*/ 1 w 729"/>
                  <a:gd name="T21" fmla="*/ 1 h 155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729"/>
                  <a:gd name="T34" fmla="*/ 0 h 1550"/>
                  <a:gd name="T35" fmla="*/ 729 w 729"/>
                  <a:gd name="T36" fmla="*/ 1550 h 155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729" h="1550">
                    <a:moveTo>
                      <a:pt x="374" y="72"/>
                    </a:moveTo>
                    <a:lnTo>
                      <a:pt x="374" y="206"/>
                    </a:lnTo>
                    <a:lnTo>
                      <a:pt x="504" y="178"/>
                    </a:lnTo>
                    <a:lnTo>
                      <a:pt x="504" y="1181"/>
                    </a:lnTo>
                    <a:lnTo>
                      <a:pt x="1" y="1318"/>
                    </a:lnTo>
                    <a:lnTo>
                      <a:pt x="0" y="1550"/>
                    </a:lnTo>
                    <a:lnTo>
                      <a:pt x="725" y="1349"/>
                    </a:lnTo>
                    <a:lnTo>
                      <a:pt x="729" y="782"/>
                    </a:lnTo>
                    <a:lnTo>
                      <a:pt x="638" y="744"/>
                    </a:lnTo>
                    <a:lnTo>
                      <a:pt x="633" y="0"/>
                    </a:lnTo>
                    <a:lnTo>
                      <a:pt x="374" y="72"/>
                    </a:lnTo>
                    <a:close/>
                  </a:path>
                </a:pathLst>
              </a:custGeom>
              <a:solidFill>
                <a:srgbClr val="CCC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39" name="Freeform 190"/>
              <p:cNvSpPr>
                <a:spLocks/>
              </p:cNvSpPr>
              <p:nvPr/>
            </p:nvSpPr>
            <p:spPr bwMode="auto">
              <a:xfrm>
                <a:off x="3819" y="2819"/>
                <a:ext cx="249" cy="365"/>
              </a:xfrm>
              <a:custGeom>
                <a:avLst/>
                <a:gdLst>
                  <a:gd name="T0" fmla="*/ 1 w 475"/>
                  <a:gd name="T1" fmla="*/ 1 h 696"/>
                  <a:gd name="T2" fmla="*/ 1 w 475"/>
                  <a:gd name="T3" fmla="*/ 1 h 696"/>
                  <a:gd name="T4" fmla="*/ 1 w 475"/>
                  <a:gd name="T5" fmla="*/ 1 h 696"/>
                  <a:gd name="T6" fmla="*/ 1 w 475"/>
                  <a:gd name="T7" fmla="*/ 1 h 696"/>
                  <a:gd name="T8" fmla="*/ 1 w 475"/>
                  <a:gd name="T9" fmla="*/ 1 h 696"/>
                  <a:gd name="T10" fmla="*/ 1 w 475"/>
                  <a:gd name="T11" fmla="*/ 1 h 696"/>
                  <a:gd name="T12" fmla="*/ 1 w 475"/>
                  <a:gd name="T13" fmla="*/ 1 h 696"/>
                  <a:gd name="T14" fmla="*/ 1 w 475"/>
                  <a:gd name="T15" fmla="*/ 1 h 696"/>
                  <a:gd name="T16" fmla="*/ 1 w 475"/>
                  <a:gd name="T17" fmla="*/ 1 h 696"/>
                  <a:gd name="T18" fmla="*/ 1 w 475"/>
                  <a:gd name="T19" fmla="*/ 1 h 696"/>
                  <a:gd name="T20" fmla="*/ 1 w 475"/>
                  <a:gd name="T21" fmla="*/ 1 h 696"/>
                  <a:gd name="T22" fmla="*/ 1 w 475"/>
                  <a:gd name="T23" fmla="*/ 1 h 696"/>
                  <a:gd name="T24" fmla="*/ 1 w 475"/>
                  <a:gd name="T25" fmla="*/ 1 h 696"/>
                  <a:gd name="T26" fmla="*/ 1 w 475"/>
                  <a:gd name="T27" fmla="*/ 1 h 696"/>
                  <a:gd name="T28" fmla="*/ 1 w 475"/>
                  <a:gd name="T29" fmla="*/ 1 h 696"/>
                  <a:gd name="T30" fmla="*/ 1 w 475"/>
                  <a:gd name="T31" fmla="*/ 0 h 696"/>
                  <a:gd name="T32" fmla="*/ 1 w 475"/>
                  <a:gd name="T33" fmla="*/ 0 h 696"/>
                  <a:gd name="T34" fmla="*/ 1 w 475"/>
                  <a:gd name="T35" fmla="*/ 0 h 696"/>
                  <a:gd name="T36" fmla="*/ 1 w 475"/>
                  <a:gd name="T37" fmla="*/ 1 h 696"/>
                  <a:gd name="T38" fmla="*/ 0 w 475"/>
                  <a:gd name="T39" fmla="*/ 1 h 696"/>
                  <a:gd name="T40" fmla="*/ 0 w 475"/>
                  <a:gd name="T41" fmla="*/ 1 h 696"/>
                  <a:gd name="T42" fmla="*/ 1 w 475"/>
                  <a:gd name="T43" fmla="*/ 1 h 69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475"/>
                  <a:gd name="T67" fmla="*/ 0 h 696"/>
                  <a:gd name="T68" fmla="*/ 475 w 475"/>
                  <a:gd name="T69" fmla="*/ 696 h 69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475" h="696">
                    <a:moveTo>
                      <a:pt x="57" y="249"/>
                    </a:moveTo>
                    <a:lnTo>
                      <a:pt x="57" y="633"/>
                    </a:lnTo>
                    <a:lnTo>
                      <a:pt x="91" y="614"/>
                    </a:lnTo>
                    <a:lnTo>
                      <a:pt x="129" y="600"/>
                    </a:lnTo>
                    <a:lnTo>
                      <a:pt x="173" y="585"/>
                    </a:lnTo>
                    <a:lnTo>
                      <a:pt x="216" y="585"/>
                    </a:lnTo>
                    <a:lnTo>
                      <a:pt x="264" y="590"/>
                    </a:lnTo>
                    <a:lnTo>
                      <a:pt x="302" y="600"/>
                    </a:lnTo>
                    <a:lnTo>
                      <a:pt x="355" y="614"/>
                    </a:lnTo>
                    <a:lnTo>
                      <a:pt x="413" y="643"/>
                    </a:lnTo>
                    <a:lnTo>
                      <a:pt x="446" y="667"/>
                    </a:lnTo>
                    <a:lnTo>
                      <a:pt x="475" y="696"/>
                    </a:lnTo>
                    <a:lnTo>
                      <a:pt x="475" y="96"/>
                    </a:lnTo>
                    <a:lnTo>
                      <a:pt x="422" y="57"/>
                    </a:lnTo>
                    <a:lnTo>
                      <a:pt x="350" y="24"/>
                    </a:lnTo>
                    <a:lnTo>
                      <a:pt x="283" y="0"/>
                    </a:lnTo>
                    <a:lnTo>
                      <a:pt x="221" y="0"/>
                    </a:lnTo>
                    <a:lnTo>
                      <a:pt x="125" y="0"/>
                    </a:lnTo>
                    <a:lnTo>
                      <a:pt x="48" y="38"/>
                    </a:lnTo>
                    <a:lnTo>
                      <a:pt x="0" y="129"/>
                    </a:lnTo>
                    <a:lnTo>
                      <a:pt x="0" y="211"/>
                    </a:lnTo>
                    <a:lnTo>
                      <a:pt x="57" y="249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757575"/>
                  </a:gs>
                  <a:gs pos="100000">
                    <a:srgbClr val="C0C0C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40" name="Freeform 191"/>
              <p:cNvSpPr>
                <a:spLocks/>
              </p:cNvSpPr>
              <p:nvPr/>
            </p:nvSpPr>
            <p:spPr bwMode="auto">
              <a:xfrm>
                <a:off x="3798" y="2754"/>
                <a:ext cx="321" cy="191"/>
              </a:xfrm>
              <a:custGeom>
                <a:avLst/>
                <a:gdLst>
                  <a:gd name="T0" fmla="*/ 53 w 321"/>
                  <a:gd name="T1" fmla="*/ 191 h 191"/>
                  <a:gd name="T2" fmla="*/ 3 w 321"/>
                  <a:gd name="T3" fmla="*/ 173 h 191"/>
                  <a:gd name="T4" fmla="*/ 0 w 321"/>
                  <a:gd name="T5" fmla="*/ 40 h 191"/>
                  <a:gd name="T6" fmla="*/ 19 w 321"/>
                  <a:gd name="T7" fmla="*/ 31 h 191"/>
                  <a:gd name="T8" fmla="*/ 36 w 321"/>
                  <a:gd name="T9" fmla="*/ 18 h 191"/>
                  <a:gd name="T10" fmla="*/ 60 w 321"/>
                  <a:gd name="T11" fmla="*/ 7 h 191"/>
                  <a:gd name="T12" fmla="*/ 103 w 321"/>
                  <a:gd name="T13" fmla="*/ 1 h 191"/>
                  <a:gd name="T14" fmla="*/ 153 w 321"/>
                  <a:gd name="T15" fmla="*/ 1 h 191"/>
                  <a:gd name="T16" fmla="*/ 200 w 321"/>
                  <a:gd name="T17" fmla="*/ 0 h 191"/>
                  <a:gd name="T18" fmla="*/ 241 w 321"/>
                  <a:gd name="T19" fmla="*/ 28 h 191"/>
                  <a:gd name="T20" fmla="*/ 278 w 321"/>
                  <a:gd name="T21" fmla="*/ 44 h 191"/>
                  <a:gd name="T22" fmla="*/ 301 w 321"/>
                  <a:gd name="T23" fmla="*/ 68 h 191"/>
                  <a:gd name="T24" fmla="*/ 321 w 321"/>
                  <a:gd name="T25" fmla="*/ 85 h 191"/>
                  <a:gd name="T26" fmla="*/ 268 w 321"/>
                  <a:gd name="T27" fmla="*/ 135 h 191"/>
                  <a:gd name="T28" fmla="*/ 254 w 321"/>
                  <a:gd name="T29" fmla="*/ 115 h 191"/>
                  <a:gd name="T30" fmla="*/ 227 w 321"/>
                  <a:gd name="T31" fmla="*/ 98 h 191"/>
                  <a:gd name="T32" fmla="*/ 201 w 321"/>
                  <a:gd name="T33" fmla="*/ 88 h 191"/>
                  <a:gd name="T34" fmla="*/ 179 w 321"/>
                  <a:gd name="T35" fmla="*/ 78 h 191"/>
                  <a:gd name="T36" fmla="*/ 153 w 321"/>
                  <a:gd name="T37" fmla="*/ 74 h 191"/>
                  <a:gd name="T38" fmla="*/ 134 w 321"/>
                  <a:gd name="T39" fmla="*/ 73 h 191"/>
                  <a:gd name="T40" fmla="*/ 107 w 321"/>
                  <a:gd name="T41" fmla="*/ 74 h 191"/>
                  <a:gd name="T42" fmla="*/ 80 w 321"/>
                  <a:gd name="T43" fmla="*/ 81 h 191"/>
                  <a:gd name="T44" fmla="*/ 61 w 321"/>
                  <a:gd name="T45" fmla="*/ 90 h 191"/>
                  <a:gd name="T46" fmla="*/ 40 w 321"/>
                  <a:gd name="T47" fmla="*/ 110 h 191"/>
                  <a:gd name="T48" fmla="*/ 29 w 321"/>
                  <a:gd name="T49" fmla="*/ 138 h 191"/>
                  <a:gd name="T50" fmla="*/ 36 w 321"/>
                  <a:gd name="T51" fmla="*/ 164 h 191"/>
                  <a:gd name="T52" fmla="*/ 53 w 321"/>
                  <a:gd name="T53" fmla="*/ 191 h 191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w 321"/>
                  <a:gd name="T82" fmla="*/ 0 h 191"/>
                  <a:gd name="T83" fmla="*/ 321 w 321"/>
                  <a:gd name="T84" fmla="*/ 191 h 191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T81" t="T82" r="T83" b="T84"/>
                <a:pathLst>
                  <a:path w="321" h="191">
                    <a:moveTo>
                      <a:pt x="53" y="191"/>
                    </a:moveTo>
                    <a:lnTo>
                      <a:pt x="3" y="173"/>
                    </a:lnTo>
                    <a:lnTo>
                      <a:pt x="0" y="40"/>
                    </a:lnTo>
                    <a:lnTo>
                      <a:pt x="19" y="31"/>
                    </a:lnTo>
                    <a:lnTo>
                      <a:pt x="36" y="18"/>
                    </a:lnTo>
                    <a:lnTo>
                      <a:pt x="60" y="7"/>
                    </a:lnTo>
                    <a:lnTo>
                      <a:pt x="103" y="1"/>
                    </a:lnTo>
                    <a:lnTo>
                      <a:pt x="153" y="1"/>
                    </a:lnTo>
                    <a:lnTo>
                      <a:pt x="200" y="0"/>
                    </a:lnTo>
                    <a:lnTo>
                      <a:pt x="241" y="28"/>
                    </a:lnTo>
                    <a:lnTo>
                      <a:pt x="278" y="44"/>
                    </a:lnTo>
                    <a:lnTo>
                      <a:pt x="301" y="68"/>
                    </a:lnTo>
                    <a:lnTo>
                      <a:pt x="321" y="85"/>
                    </a:lnTo>
                    <a:lnTo>
                      <a:pt x="268" y="135"/>
                    </a:lnTo>
                    <a:lnTo>
                      <a:pt x="254" y="115"/>
                    </a:lnTo>
                    <a:lnTo>
                      <a:pt x="227" y="98"/>
                    </a:lnTo>
                    <a:lnTo>
                      <a:pt x="201" y="88"/>
                    </a:lnTo>
                    <a:lnTo>
                      <a:pt x="179" y="78"/>
                    </a:lnTo>
                    <a:lnTo>
                      <a:pt x="153" y="74"/>
                    </a:lnTo>
                    <a:lnTo>
                      <a:pt x="134" y="73"/>
                    </a:lnTo>
                    <a:lnTo>
                      <a:pt x="107" y="74"/>
                    </a:lnTo>
                    <a:lnTo>
                      <a:pt x="80" y="81"/>
                    </a:lnTo>
                    <a:lnTo>
                      <a:pt x="61" y="90"/>
                    </a:lnTo>
                    <a:lnTo>
                      <a:pt x="40" y="110"/>
                    </a:lnTo>
                    <a:lnTo>
                      <a:pt x="29" y="138"/>
                    </a:lnTo>
                    <a:lnTo>
                      <a:pt x="36" y="164"/>
                    </a:lnTo>
                    <a:lnTo>
                      <a:pt x="53" y="19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7F7F7F"/>
                  </a:gs>
                  <a:gs pos="100000">
                    <a:srgbClr val="969696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41" name="Freeform 192"/>
              <p:cNvSpPr>
                <a:spLocks/>
              </p:cNvSpPr>
              <p:nvPr/>
            </p:nvSpPr>
            <p:spPr bwMode="auto">
              <a:xfrm>
                <a:off x="3770" y="2371"/>
                <a:ext cx="347" cy="472"/>
              </a:xfrm>
              <a:custGeom>
                <a:avLst/>
                <a:gdLst>
                  <a:gd name="T0" fmla="*/ 1 w 661"/>
                  <a:gd name="T1" fmla="*/ 1 h 901"/>
                  <a:gd name="T2" fmla="*/ 1 w 661"/>
                  <a:gd name="T3" fmla="*/ 1 h 901"/>
                  <a:gd name="T4" fmla="*/ 1 w 661"/>
                  <a:gd name="T5" fmla="*/ 1 h 901"/>
                  <a:gd name="T6" fmla="*/ 0 w 661"/>
                  <a:gd name="T7" fmla="*/ 1 h 901"/>
                  <a:gd name="T8" fmla="*/ 1 w 661"/>
                  <a:gd name="T9" fmla="*/ 1 h 901"/>
                  <a:gd name="T10" fmla="*/ 1 w 661"/>
                  <a:gd name="T11" fmla="*/ 1 h 901"/>
                  <a:gd name="T12" fmla="*/ 1 w 661"/>
                  <a:gd name="T13" fmla="*/ 1 h 901"/>
                  <a:gd name="T14" fmla="*/ 1 w 661"/>
                  <a:gd name="T15" fmla="*/ 1 h 901"/>
                  <a:gd name="T16" fmla="*/ 1 w 661"/>
                  <a:gd name="T17" fmla="*/ 1 h 901"/>
                  <a:gd name="T18" fmla="*/ 1 w 661"/>
                  <a:gd name="T19" fmla="*/ 0 h 901"/>
                  <a:gd name="T20" fmla="*/ 1 w 661"/>
                  <a:gd name="T21" fmla="*/ 1 h 901"/>
                  <a:gd name="T22" fmla="*/ 1 w 661"/>
                  <a:gd name="T23" fmla="*/ 1 h 901"/>
                  <a:gd name="T24" fmla="*/ 1 w 661"/>
                  <a:gd name="T25" fmla="*/ 1 h 901"/>
                  <a:gd name="T26" fmla="*/ 1 w 661"/>
                  <a:gd name="T27" fmla="*/ 1 h 901"/>
                  <a:gd name="T28" fmla="*/ 1 w 661"/>
                  <a:gd name="T29" fmla="*/ 1 h 901"/>
                  <a:gd name="T30" fmla="*/ 1 w 661"/>
                  <a:gd name="T31" fmla="*/ 1 h 901"/>
                  <a:gd name="T32" fmla="*/ 1 w 661"/>
                  <a:gd name="T33" fmla="*/ 1 h 901"/>
                  <a:gd name="T34" fmla="*/ 1 w 661"/>
                  <a:gd name="T35" fmla="*/ 1 h 901"/>
                  <a:gd name="T36" fmla="*/ 1 w 661"/>
                  <a:gd name="T37" fmla="*/ 1 h 901"/>
                  <a:gd name="T38" fmla="*/ 1 w 661"/>
                  <a:gd name="T39" fmla="*/ 1 h 901"/>
                  <a:gd name="T40" fmla="*/ 1 w 661"/>
                  <a:gd name="T41" fmla="*/ 1 h 901"/>
                  <a:gd name="T42" fmla="*/ 1 w 661"/>
                  <a:gd name="T43" fmla="*/ 1 h 901"/>
                  <a:gd name="T44" fmla="*/ 1 w 661"/>
                  <a:gd name="T45" fmla="*/ 1 h 901"/>
                  <a:gd name="T46" fmla="*/ 1 w 661"/>
                  <a:gd name="T47" fmla="*/ 1 h 901"/>
                  <a:gd name="T48" fmla="*/ 1 w 661"/>
                  <a:gd name="T49" fmla="*/ 1 h 901"/>
                  <a:gd name="T50" fmla="*/ 1 w 661"/>
                  <a:gd name="T51" fmla="*/ 1 h 901"/>
                  <a:gd name="T52" fmla="*/ 1 w 661"/>
                  <a:gd name="T53" fmla="*/ 1 h 901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w 661"/>
                  <a:gd name="T82" fmla="*/ 0 h 901"/>
                  <a:gd name="T83" fmla="*/ 661 w 661"/>
                  <a:gd name="T84" fmla="*/ 901 h 901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T81" t="T82" r="T83" b="T84"/>
                <a:pathLst>
                  <a:path w="661" h="901">
                    <a:moveTo>
                      <a:pt x="50" y="333"/>
                    </a:moveTo>
                    <a:lnTo>
                      <a:pt x="36" y="290"/>
                    </a:lnTo>
                    <a:lnTo>
                      <a:pt x="14" y="239"/>
                    </a:lnTo>
                    <a:lnTo>
                      <a:pt x="0" y="195"/>
                    </a:lnTo>
                    <a:lnTo>
                      <a:pt x="7" y="144"/>
                    </a:lnTo>
                    <a:lnTo>
                      <a:pt x="33" y="93"/>
                    </a:lnTo>
                    <a:lnTo>
                      <a:pt x="100" y="38"/>
                    </a:lnTo>
                    <a:lnTo>
                      <a:pt x="170" y="13"/>
                    </a:lnTo>
                    <a:lnTo>
                      <a:pt x="244" y="3"/>
                    </a:lnTo>
                    <a:lnTo>
                      <a:pt x="333" y="0"/>
                    </a:lnTo>
                    <a:lnTo>
                      <a:pt x="404" y="16"/>
                    </a:lnTo>
                    <a:lnTo>
                      <a:pt x="471" y="38"/>
                    </a:lnTo>
                    <a:lnTo>
                      <a:pt x="535" y="64"/>
                    </a:lnTo>
                    <a:lnTo>
                      <a:pt x="596" y="100"/>
                    </a:lnTo>
                    <a:lnTo>
                      <a:pt x="657" y="163"/>
                    </a:lnTo>
                    <a:lnTo>
                      <a:pt x="661" y="901"/>
                    </a:lnTo>
                    <a:lnTo>
                      <a:pt x="605" y="851"/>
                    </a:lnTo>
                    <a:lnTo>
                      <a:pt x="551" y="809"/>
                    </a:lnTo>
                    <a:lnTo>
                      <a:pt x="509" y="791"/>
                    </a:lnTo>
                    <a:lnTo>
                      <a:pt x="447" y="765"/>
                    </a:lnTo>
                    <a:lnTo>
                      <a:pt x="375" y="745"/>
                    </a:lnTo>
                    <a:lnTo>
                      <a:pt x="312" y="741"/>
                    </a:lnTo>
                    <a:lnTo>
                      <a:pt x="232" y="748"/>
                    </a:lnTo>
                    <a:lnTo>
                      <a:pt x="173" y="758"/>
                    </a:lnTo>
                    <a:lnTo>
                      <a:pt x="109" y="777"/>
                    </a:lnTo>
                    <a:lnTo>
                      <a:pt x="58" y="816"/>
                    </a:lnTo>
                    <a:lnTo>
                      <a:pt x="50" y="33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686868"/>
                  </a:gs>
                  <a:gs pos="100000">
                    <a:srgbClr val="C0C0C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42" name="Freeform 193"/>
              <p:cNvSpPr>
                <a:spLocks/>
              </p:cNvSpPr>
              <p:nvPr/>
            </p:nvSpPr>
            <p:spPr bwMode="auto">
              <a:xfrm>
                <a:off x="3350" y="3003"/>
                <a:ext cx="115" cy="78"/>
              </a:xfrm>
              <a:custGeom>
                <a:avLst/>
                <a:gdLst>
                  <a:gd name="T0" fmla="*/ 0 w 878"/>
                  <a:gd name="T1" fmla="*/ 0 h 597"/>
                  <a:gd name="T2" fmla="*/ 0 w 878"/>
                  <a:gd name="T3" fmla="*/ 0 h 597"/>
                  <a:gd name="T4" fmla="*/ 0 w 878"/>
                  <a:gd name="T5" fmla="*/ 0 h 597"/>
                  <a:gd name="T6" fmla="*/ 0 w 878"/>
                  <a:gd name="T7" fmla="*/ 0 h 597"/>
                  <a:gd name="T8" fmla="*/ 0 w 878"/>
                  <a:gd name="T9" fmla="*/ 0 h 597"/>
                  <a:gd name="T10" fmla="*/ 0 w 878"/>
                  <a:gd name="T11" fmla="*/ 0 h 597"/>
                  <a:gd name="T12" fmla="*/ 0 w 878"/>
                  <a:gd name="T13" fmla="*/ 0 h 597"/>
                  <a:gd name="T14" fmla="*/ 0 w 878"/>
                  <a:gd name="T15" fmla="*/ 0 h 597"/>
                  <a:gd name="T16" fmla="*/ 0 w 878"/>
                  <a:gd name="T17" fmla="*/ 0 h 597"/>
                  <a:gd name="T18" fmla="*/ 0 w 878"/>
                  <a:gd name="T19" fmla="*/ 0 h 597"/>
                  <a:gd name="T20" fmla="*/ 0 w 878"/>
                  <a:gd name="T21" fmla="*/ 0 h 597"/>
                  <a:gd name="T22" fmla="*/ 0 w 878"/>
                  <a:gd name="T23" fmla="*/ 0 h 597"/>
                  <a:gd name="T24" fmla="*/ 0 w 878"/>
                  <a:gd name="T25" fmla="*/ 0 h 597"/>
                  <a:gd name="T26" fmla="*/ 0 w 878"/>
                  <a:gd name="T27" fmla="*/ 0 h 597"/>
                  <a:gd name="T28" fmla="*/ 0 w 878"/>
                  <a:gd name="T29" fmla="*/ 0 h 597"/>
                  <a:gd name="T30" fmla="*/ 0 w 878"/>
                  <a:gd name="T31" fmla="*/ 0 h 597"/>
                  <a:gd name="T32" fmla="*/ 0 w 878"/>
                  <a:gd name="T33" fmla="*/ 0 h 597"/>
                  <a:gd name="T34" fmla="*/ 0 w 878"/>
                  <a:gd name="T35" fmla="*/ 0 h 597"/>
                  <a:gd name="T36" fmla="*/ 0 w 878"/>
                  <a:gd name="T37" fmla="*/ 0 h 597"/>
                  <a:gd name="T38" fmla="*/ 0 w 878"/>
                  <a:gd name="T39" fmla="*/ 0 h 597"/>
                  <a:gd name="T40" fmla="*/ 0 w 878"/>
                  <a:gd name="T41" fmla="*/ 0 h 597"/>
                  <a:gd name="T42" fmla="*/ 0 w 878"/>
                  <a:gd name="T43" fmla="*/ 0 h 597"/>
                  <a:gd name="T44" fmla="*/ 0 w 878"/>
                  <a:gd name="T45" fmla="*/ 0 h 597"/>
                  <a:gd name="T46" fmla="*/ 0 w 878"/>
                  <a:gd name="T47" fmla="*/ 0 h 597"/>
                  <a:gd name="T48" fmla="*/ 0 w 878"/>
                  <a:gd name="T49" fmla="*/ 0 h 597"/>
                  <a:gd name="T50" fmla="*/ 0 w 878"/>
                  <a:gd name="T51" fmla="*/ 0 h 597"/>
                  <a:gd name="T52" fmla="*/ 0 w 878"/>
                  <a:gd name="T53" fmla="*/ 0 h 597"/>
                  <a:gd name="T54" fmla="*/ 0 w 878"/>
                  <a:gd name="T55" fmla="*/ 0 h 597"/>
                  <a:gd name="T56" fmla="*/ 0 w 878"/>
                  <a:gd name="T57" fmla="*/ 0 h 597"/>
                  <a:gd name="T58" fmla="*/ 0 w 878"/>
                  <a:gd name="T59" fmla="*/ 0 h 597"/>
                  <a:gd name="T60" fmla="*/ 0 w 878"/>
                  <a:gd name="T61" fmla="*/ 0 h 597"/>
                  <a:gd name="T62" fmla="*/ 0 w 878"/>
                  <a:gd name="T63" fmla="*/ 0 h 597"/>
                  <a:gd name="T64" fmla="*/ 0 w 878"/>
                  <a:gd name="T65" fmla="*/ 0 h 597"/>
                  <a:gd name="T66" fmla="*/ 0 w 878"/>
                  <a:gd name="T67" fmla="*/ 0 h 597"/>
                  <a:gd name="T68" fmla="*/ 0 w 878"/>
                  <a:gd name="T69" fmla="*/ 0 h 597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878"/>
                  <a:gd name="T106" fmla="*/ 0 h 597"/>
                  <a:gd name="T107" fmla="*/ 878 w 878"/>
                  <a:gd name="T108" fmla="*/ 597 h 597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878" h="597">
                    <a:moveTo>
                      <a:pt x="6" y="182"/>
                    </a:moveTo>
                    <a:lnTo>
                      <a:pt x="0" y="237"/>
                    </a:lnTo>
                    <a:lnTo>
                      <a:pt x="9" y="293"/>
                    </a:lnTo>
                    <a:lnTo>
                      <a:pt x="35" y="349"/>
                    </a:lnTo>
                    <a:lnTo>
                      <a:pt x="74" y="404"/>
                    </a:lnTo>
                    <a:lnTo>
                      <a:pt x="128" y="455"/>
                    </a:lnTo>
                    <a:lnTo>
                      <a:pt x="192" y="501"/>
                    </a:lnTo>
                    <a:lnTo>
                      <a:pt x="266" y="539"/>
                    </a:lnTo>
                    <a:lnTo>
                      <a:pt x="346" y="568"/>
                    </a:lnTo>
                    <a:lnTo>
                      <a:pt x="428" y="588"/>
                    </a:lnTo>
                    <a:lnTo>
                      <a:pt x="511" y="597"/>
                    </a:lnTo>
                    <a:lnTo>
                      <a:pt x="593" y="595"/>
                    </a:lnTo>
                    <a:lnTo>
                      <a:pt x="667" y="582"/>
                    </a:lnTo>
                    <a:lnTo>
                      <a:pt x="735" y="560"/>
                    </a:lnTo>
                    <a:lnTo>
                      <a:pt x="791" y="527"/>
                    </a:lnTo>
                    <a:lnTo>
                      <a:pt x="835" y="487"/>
                    </a:lnTo>
                    <a:lnTo>
                      <a:pt x="864" y="441"/>
                    </a:lnTo>
                    <a:lnTo>
                      <a:pt x="878" y="388"/>
                    </a:lnTo>
                    <a:lnTo>
                      <a:pt x="877" y="333"/>
                    </a:lnTo>
                    <a:lnTo>
                      <a:pt x="859" y="276"/>
                    </a:lnTo>
                    <a:lnTo>
                      <a:pt x="826" y="220"/>
                    </a:lnTo>
                    <a:lnTo>
                      <a:pt x="779" y="167"/>
                    </a:lnTo>
                    <a:lnTo>
                      <a:pt x="720" y="119"/>
                    </a:lnTo>
                    <a:lnTo>
                      <a:pt x="651" y="76"/>
                    </a:lnTo>
                    <a:lnTo>
                      <a:pt x="574" y="43"/>
                    </a:lnTo>
                    <a:lnTo>
                      <a:pt x="493" y="18"/>
                    </a:lnTo>
                    <a:lnTo>
                      <a:pt x="409" y="4"/>
                    </a:lnTo>
                    <a:lnTo>
                      <a:pt x="326" y="0"/>
                    </a:lnTo>
                    <a:lnTo>
                      <a:pt x="248" y="7"/>
                    </a:lnTo>
                    <a:lnTo>
                      <a:pt x="177" y="25"/>
                    </a:lnTo>
                    <a:lnTo>
                      <a:pt x="115" y="52"/>
                    </a:lnTo>
                    <a:lnTo>
                      <a:pt x="64" y="89"/>
                    </a:lnTo>
                    <a:lnTo>
                      <a:pt x="28" y="132"/>
                    </a:lnTo>
                    <a:lnTo>
                      <a:pt x="6" y="182"/>
                    </a:lnTo>
                    <a:lnTo>
                      <a:pt x="7" y="182"/>
                    </a:lnTo>
                  </a:path>
                </a:pathLst>
              </a:custGeom>
              <a:gradFill rotWithShape="0">
                <a:gsLst>
                  <a:gs pos="0">
                    <a:srgbClr val="454545"/>
                  </a:gs>
                  <a:gs pos="50000">
                    <a:srgbClr val="969696"/>
                  </a:gs>
                  <a:gs pos="100000">
                    <a:srgbClr val="454545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43" name="Freeform 194"/>
              <p:cNvSpPr>
                <a:spLocks/>
              </p:cNvSpPr>
              <p:nvPr/>
            </p:nvSpPr>
            <p:spPr bwMode="auto">
              <a:xfrm>
                <a:off x="3590" y="2413"/>
                <a:ext cx="75" cy="50"/>
              </a:xfrm>
              <a:custGeom>
                <a:avLst/>
                <a:gdLst>
                  <a:gd name="T0" fmla="*/ 0 w 571"/>
                  <a:gd name="T1" fmla="*/ 0 h 388"/>
                  <a:gd name="T2" fmla="*/ 0 w 571"/>
                  <a:gd name="T3" fmla="*/ 0 h 388"/>
                  <a:gd name="T4" fmla="*/ 0 w 571"/>
                  <a:gd name="T5" fmla="*/ 0 h 388"/>
                  <a:gd name="T6" fmla="*/ 0 w 571"/>
                  <a:gd name="T7" fmla="*/ 0 h 388"/>
                  <a:gd name="T8" fmla="*/ 0 w 571"/>
                  <a:gd name="T9" fmla="*/ 0 h 388"/>
                  <a:gd name="T10" fmla="*/ 0 w 571"/>
                  <a:gd name="T11" fmla="*/ 0 h 388"/>
                  <a:gd name="T12" fmla="*/ 0 w 571"/>
                  <a:gd name="T13" fmla="*/ 0 h 388"/>
                  <a:gd name="T14" fmla="*/ 0 w 571"/>
                  <a:gd name="T15" fmla="*/ 0 h 388"/>
                  <a:gd name="T16" fmla="*/ 0 w 571"/>
                  <a:gd name="T17" fmla="*/ 0 h 388"/>
                  <a:gd name="T18" fmla="*/ 0 w 571"/>
                  <a:gd name="T19" fmla="*/ 0 h 388"/>
                  <a:gd name="T20" fmla="*/ 0 w 571"/>
                  <a:gd name="T21" fmla="*/ 0 h 388"/>
                  <a:gd name="T22" fmla="*/ 0 w 571"/>
                  <a:gd name="T23" fmla="*/ 0 h 388"/>
                  <a:gd name="T24" fmla="*/ 0 w 571"/>
                  <a:gd name="T25" fmla="*/ 0 h 388"/>
                  <a:gd name="T26" fmla="*/ 0 w 571"/>
                  <a:gd name="T27" fmla="*/ 0 h 388"/>
                  <a:gd name="T28" fmla="*/ 0 w 571"/>
                  <a:gd name="T29" fmla="*/ 0 h 388"/>
                  <a:gd name="T30" fmla="*/ 0 w 571"/>
                  <a:gd name="T31" fmla="*/ 0 h 388"/>
                  <a:gd name="T32" fmla="*/ 0 w 571"/>
                  <a:gd name="T33" fmla="*/ 0 h 388"/>
                  <a:gd name="T34" fmla="*/ 0 w 571"/>
                  <a:gd name="T35" fmla="*/ 0 h 388"/>
                  <a:gd name="T36" fmla="*/ 0 w 571"/>
                  <a:gd name="T37" fmla="*/ 0 h 388"/>
                  <a:gd name="T38" fmla="*/ 0 w 571"/>
                  <a:gd name="T39" fmla="*/ 0 h 388"/>
                  <a:gd name="T40" fmla="*/ 0 w 571"/>
                  <a:gd name="T41" fmla="*/ 0 h 388"/>
                  <a:gd name="T42" fmla="*/ 0 w 571"/>
                  <a:gd name="T43" fmla="*/ 0 h 388"/>
                  <a:gd name="T44" fmla="*/ 0 w 571"/>
                  <a:gd name="T45" fmla="*/ 0 h 388"/>
                  <a:gd name="T46" fmla="*/ 0 w 571"/>
                  <a:gd name="T47" fmla="*/ 0 h 388"/>
                  <a:gd name="T48" fmla="*/ 0 w 571"/>
                  <a:gd name="T49" fmla="*/ 0 h 388"/>
                  <a:gd name="T50" fmla="*/ 0 w 571"/>
                  <a:gd name="T51" fmla="*/ 0 h 388"/>
                  <a:gd name="T52" fmla="*/ 0 w 571"/>
                  <a:gd name="T53" fmla="*/ 0 h 388"/>
                  <a:gd name="T54" fmla="*/ 0 w 571"/>
                  <a:gd name="T55" fmla="*/ 0 h 388"/>
                  <a:gd name="T56" fmla="*/ 0 w 571"/>
                  <a:gd name="T57" fmla="*/ 0 h 388"/>
                  <a:gd name="T58" fmla="*/ 0 w 571"/>
                  <a:gd name="T59" fmla="*/ 0 h 388"/>
                  <a:gd name="T60" fmla="*/ 0 w 571"/>
                  <a:gd name="T61" fmla="*/ 0 h 388"/>
                  <a:gd name="T62" fmla="*/ 0 w 571"/>
                  <a:gd name="T63" fmla="*/ 0 h 388"/>
                  <a:gd name="T64" fmla="*/ 0 w 571"/>
                  <a:gd name="T65" fmla="*/ 0 h 388"/>
                  <a:gd name="T66" fmla="*/ 0 w 571"/>
                  <a:gd name="T67" fmla="*/ 0 h 388"/>
                  <a:gd name="T68" fmla="*/ 0 w 571"/>
                  <a:gd name="T69" fmla="*/ 0 h 388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71"/>
                  <a:gd name="T106" fmla="*/ 0 h 388"/>
                  <a:gd name="T107" fmla="*/ 571 w 571"/>
                  <a:gd name="T108" fmla="*/ 388 h 388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71" h="388">
                    <a:moveTo>
                      <a:pt x="4" y="119"/>
                    </a:moveTo>
                    <a:lnTo>
                      <a:pt x="0" y="154"/>
                    </a:lnTo>
                    <a:lnTo>
                      <a:pt x="6" y="190"/>
                    </a:lnTo>
                    <a:lnTo>
                      <a:pt x="23" y="227"/>
                    </a:lnTo>
                    <a:lnTo>
                      <a:pt x="49" y="262"/>
                    </a:lnTo>
                    <a:lnTo>
                      <a:pt x="84" y="296"/>
                    </a:lnTo>
                    <a:lnTo>
                      <a:pt x="125" y="326"/>
                    </a:lnTo>
                    <a:lnTo>
                      <a:pt x="173" y="350"/>
                    </a:lnTo>
                    <a:lnTo>
                      <a:pt x="225" y="369"/>
                    </a:lnTo>
                    <a:lnTo>
                      <a:pt x="278" y="382"/>
                    </a:lnTo>
                    <a:lnTo>
                      <a:pt x="333" y="388"/>
                    </a:lnTo>
                    <a:lnTo>
                      <a:pt x="386" y="387"/>
                    </a:lnTo>
                    <a:lnTo>
                      <a:pt x="435" y="378"/>
                    </a:lnTo>
                    <a:lnTo>
                      <a:pt x="478" y="364"/>
                    </a:lnTo>
                    <a:lnTo>
                      <a:pt x="514" y="343"/>
                    </a:lnTo>
                    <a:lnTo>
                      <a:pt x="543" y="317"/>
                    </a:lnTo>
                    <a:lnTo>
                      <a:pt x="562" y="286"/>
                    </a:lnTo>
                    <a:lnTo>
                      <a:pt x="571" y="252"/>
                    </a:lnTo>
                    <a:lnTo>
                      <a:pt x="570" y="216"/>
                    </a:lnTo>
                    <a:lnTo>
                      <a:pt x="559" y="180"/>
                    </a:lnTo>
                    <a:lnTo>
                      <a:pt x="537" y="143"/>
                    </a:lnTo>
                    <a:lnTo>
                      <a:pt x="507" y="108"/>
                    </a:lnTo>
                    <a:lnTo>
                      <a:pt x="469" y="77"/>
                    </a:lnTo>
                    <a:lnTo>
                      <a:pt x="423" y="50"/>
                    </a:lnTo>
                    <a:lnTo>
                      <a:pt x="374" y="28"/>
                    </a:lnTo>
                    <a:lnTo>
                      <a:pt x="321" y="12"/>
                    </a:lnTo>
                    <a:lnTo>
                      <a:pt x="266" y="3"/>
                    </a:lnTo>
                    <a:lnTo>
                      <a:pt x="212" y="0"/>
                    </a:lnTo>
                    <a:lnTo>
                      <a:pt x="161" y="5"/>
                    </a:lnTo>
                    <a:lnTo>
                      <a:pt x="115" y="16"/>
                    </a:lnTo>
                    <a:lnTo>
                      <a:pt x="75" y="34"/>
                    </a:lnTo>
                    <a:lnTo>
                      <a:pt x="42" y="58"/>
                    </a:lnTo>
                    <a:lnTo>
                      <a:pt x="19" y="87"/>
                    </a:lnTo>
                    <a:lnTo>
                      <a:pt x="4" y="119"/>
                    </a:lnTo>
                    <a:lnTo>
                      <a:pt x="5" y="119"/>
                    </a:lnTo>
                  </a:path>
                </a:pathLst>
              </a:custGeom>
              <a:gradFill rotWithShape="0">
                <a:gsLst>
                  <a:gs pos="0">
                    <a:srgbClr val="525252"/>
                  </a:gs>
                  <a:gs pos="50000">
                    <a:srgbClr val="B2B2B2"/>
                  </a:gs>
                  <a:gs pos="100000">
                    <a:srgbClr val="525252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44" name="Freeform 195"/>
              <p:cNvSpPr>
                <a:spLocks/>
              </p:cNvSpPr>
              <p:nvPr/>
            </p:nvSpPr>
            <p:spPr bwMode="auto">
              <a:xfrm>
                <a:off x="3800" y="2485"/>
                <a:ext cx="73" cy="81"/>
              </a:xfrm>
              <a:custGeom>
                <a:avLst/>
                <a:gdLst>
                  <a:gd name="T0" fmla="*/ 0 w 552"/>
                  <a:gd name="T1" fmla="*/ 0 h 615"/>
                  <a:gd name="T2" fmla="*/ 0 w 552"/>
                  <a:gd name="T3" fmla="*/ 0 h 615"/>
                  <a:gd name="T4" fmla="*/ 0 w 552"/>
                  <a:gd name="T5" fmla="*/ 0 h 615"/>
                  <a:gd name="T6" fmla="*/ 0 w 552"/>
                  <a:gd name="T7" fmla="*/ 0 h 615"/>
                  <a:gd name="T8" fmla="*/ 0 w 552"/>
                  <a:gd name="T9" fmla="*/ 0 h 615"/>
                  <a:gd name="T10" fmla="*/ 0 w 552"/>
                  <a:gd name="T11" fmla="*/ 0 h 615"/>
                  <a:gd name="T12" fmla="*/ 0 w 552"/>
                  <a:gd name="T13" fmla="*/ 0 h 615"/>
                  <a:gd name="T14" fmla="*/ 0 w 552"/>
                  <a:gd name="T15" fmla="*/ 0 h 615"/>
                  <a:gd name="T16" fmla="*/ 0 w 552"/>
                  <a:gd name="T17" fmla="*/ 0 h 615"/>
                  <a:gd name="T18" fmla="*/ 0 w 552"/>
                  <a:gd name="T19" fmla="*/ 0 h 615"/>
                  <a:gd name="T20" fmla="*/ 0 w 552"/>
                  <a:gd name="T21" fmla="*/ 0 h 615"/>
                  <a:gd name="T22" fmla="*/ 0 w 552"/>
                  <a:gd name="T23" fmla="*/ 0 h 615"/>
                  <a:gd name="T24" fmla="*/ 0 w 552"/>
                  <a:gd name="T25" fmla="*/ 0 h 615"/>
                  <a:gd name="T26" fmla="*/ 0 w 552"/>
                  <a:gd name="T27" fmla="*/ 0 h 615"/>
                  <a:gd name="T28" fmla="*/ 0 w 552"/>
                  <a:gd name="T29" fmla="*/ 0 h 615"/>
                  <a:gd name="T30" fmla="*/ 0 w 552"/>
                  <a:gd name="T31" fmla="*/ 0 h 615"/>
                  <a:gd name="T32" fmla="*/ 0 w 552"/>
                  <a:gd name="T33" fmla="*/ 0 h 615"/>
                  <a:gd name="T34" fmla="*/ 0 w 552"/>
                  <a:gd name="T35" fmla="*/ 0 h 615"/>
                  <a:gd name="T36" fmla="*/ 0 w 552"/>
                  <a:gd name="T37" fmla="*/ 0 h 615"/>
                  <a:gd name="T38" fmla="*/ 0 w 552"/>
                  <a:gd name="T39" fmla="*/ 0 h 615"/>
                  <a:gd name="T40" fmla="*/ 0 w 552"/>
                  <a:gd name="T41" fmla="*/ 0 h 615"/>
                  <a:gd name="T42" fmla="*/ 0 w 552"/>
                  <a:gd name="T43" fmla="*/ 0 h 615"/>
                  <a:gd name="T44" fmla="*/ 0 w 552"/>
                  <a:gd name="T45" fmla="*/ 0 h 615"/>
                  <a:gd name="T46" fmla="*/ 0 w 552"/>
                  <a:gd name="T47" fmla="*/ 0 h 615"/>
                  <a:gd name="T48" fmla="*/ 0 w 552"/>
                  <a:gd name="T49" fmla="*/ 0 h 615"/>
                  <a:gd name="T50" fmla="*/ 0 w 552"/>
                  <a:gd name="T51" fmla="*/ 0 h 615"/>
                  <a:gd name="T52" fmla="*/ 0 w 552"/>
                  <a:gd name="T53" fmla="*/ 0 h 615"/>
                  <a:gd name="T54" fmla="*/ 0 w 552"/>
                  <a:gd name="T55" fmla="*/ 0 h 615"/>
                  <a:gd name="T56" fmla="*/ 0 w 552"/>
                  <a:gd name="T57" fmla="*/ 0 h 615"/>
                  <a:gd name="T58" fmla="*/ 0 w 552"/>
                  <a:gd name="T59" fmla="*/ 0 h 615"/>
                  <a:gd name="T60" fmla="*/ 0 w 552"/>
                  <a:gd name="T61" fmla="*/ 0 h 615"/>
                  <a:gd name="T62" fmla="*/ 0 w 552"/>
                  <a:gd name="T63" fmla="*/ 0 h 615"/>
                  <a:gd name="T64" fmla="*/ 0 w 552"/>
                  <a:gd name="T65" fmla="*/ 0 h 615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52"/>
                  <a:gd name="T100" fmla="*/ 0 h 615"/>
                  <a:gd name="T101" fmla="*/ 552 w 552"/>
                  <a:gd name="T102" fmla="*/ 615 h 615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52" h="615">
                    <a:moveTo>
                      <a:pt x="4" y="472"/>
                    </a:moveTo>
                    <a:lnTo>
                      <a:pt x="17" y="520"/>
                    </a:lnTo>
                    <a:lnTo>
                      <a:pt x="41" y="559"/>
                    </a:lnTo>
                    <a:lnTo>
                      <a:pt x="74" y="588"/>
                    </a:lnTo>
                    <a:lnTo>
                      <a:pt x="114" y="608"/>
                    </a:lnTo>
                    <a:lnTo>
                      <a:pt x="161" y="615"/>
                    </a:lnTo>
                    <a:lnTo>
                      <a:pt x="213" y="610"/>
                    </a:lnTo>
                    <a:lnTo>
                      <a:pt x="265" y="594"/>
                    </a:lnTo>
                    <a:lnTo>
                      <a:pt x="319" y="567"/>
                    </a:lnTo>
                    <a:lnTo>
                      <a:pt x="372" y="530"/>
                    </a:lnTo>
                    <a:lnTo>
                      <a:pt x="421" y="485"/>
                    </a:lnTo>
                    <a:lnTo>
                      <a:pt x="464" y="432"/>
                    </a:lnTo>
                    <a:lnTo>
                      <a:pt x="499" y="375"/>
                    </a:lnTo>
                    <a:lnTo>
                      <a:pt x="527" y="315"/>
                    </a:lnTo>
                    <a:lnTo>
                      <a:pt x="545" y="255"/>
                    </a:lnTo>
                    <a:lnTo>
                      <a:pt x="552" y="197"/>
                    </a:lnTo>
                    <a:lnTo>
                      <a:pt x="549" y="143"/>
                    </a:lnTo>
                    <a:lnTo>
                      <a:pt x="536" y="96"/>
                    </a:lnTo>
                    <a:lnTo>
                      <a:pt x="512" y="56"/>
                    </a:lnTo>
                    <a:lnTo>
                      <a:pt x="480" y="27"/>
                    </a:lnTo>
                    <a:lnTo>
                      <a:pt x="439" y="8"/>
                    </a:lnTo>
                    <a:lnTo>
                      <a:pt x="393" y="0"/>
                    </a:lnTo>
                    <a:lnTo>
                      <a:pt x="341" y="4"/>
                    </a:lnTo>
                    <a:lnTo>
                      <a:pt x="287" y="21"/>
                    </a:lnTo>
                    <a:lnTo>
                      <a:pt x="233" y="48"/>
                    </a:lnTo>
                    <a:lnTo>
                      <a:pt x="182" y="84"/>
                    </a:lnTo>
                    <a:lnTo>
                      <a:pt x="133" y="130"/>
                    </a:lnTo>
                    <a:lnTo>
                      <a:pt x="89" y="182"/>
                    </a:lnTo>
                    <a:lnTo>
                      <a:pt x="53" y="239"/>
                    </a:lnTo>
                    <a:lnTo>
                      <a:pt x="26" y="299"/>
                    </a:lnTo>
                    <a:lnTo>
                      <a:pt x="8" y="359"/>
                    </a:lnTo>
                    <a:lnTo>
                      <a:pt x="0" y="417"/>
                    </a:lnTo>
                    <a:lnTo>
                      <a:pt x="1" y="417"/>
                    </a:lnTo>
                  </a:path>
                </a:pathLst>
              </a:custGeom>
              <a:gradFill rotWithShape="0">
                <a:gsLst>
                  <a:gs pos="0">
                    <a:srgbClr val="454545"/>
                  </a:gs>
                  <a:gs pos="50000">
                    <a:srgbClr val="969696"/>
                  </a:gs>
                  <a:gs pos="100000">
                    <a:srgbClr val="454545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45" name="Freeform 196"/>
              <p:cNvSpPr>
                <a:spLocks/>
              </p:cNvSpPr>
              <p:nvPr/>
            </p:nvSpPr>
            <p:spPr bwMode="auto">
              <a:xfrm>
                <a:off x="4188" y="2793"/>
                <a:ext cx="59" cy="78"/>
              </a:xfrm>
              <a:custGeom>
                <a:avLst/>
                <a:gdLst>
                  <a:gd name="T0" fmla="*/ 0 w 449"/>
                  <a:gd name="T1" fmla="*/ 0 h 590"/>
                  <a:gd name="T2" fmla="*/ 0 w 449"/>
                  <a:gd name="T3" fmla="*/ 0 h 590"/>
                  <a:gd name="T4" fmla="*/ 0 w 449"/>
                  <a:gd name="T5" fmla="*/ 0 h 590"/>
                  <a:gd name="T6" fmla="*/ 0 w 449"/>
                  <a:gd name="T7" fmla="*/ 0 h 590"/>
                  <a:gd name="T8" fmla="*/ 0 w 449"/>
                  <a:gd name="T9" fmla="*/ 0 h 590"/>
                  <a:gd name="T10" fmla="*/ 0 w 449"/>
                  <a:gd name="T11" fmla="*/ 0 h 590"/>
                  <a:gd name="T12" fmla="*/ 0 w 449"/>
                  <a:gd name="T13" fmla="*/ 0 h 590"/>
                  <a:gd name="T14" fmla="*/ 0 w 449"/>
                  <a:gd name="T15" fmla="*/ 0 h 590"/>
                  <a:gd name="T16" fmla="*/ 0 w 449"/>
                  <a:gd name="T17" fmla="*/ 0 h 590"/>
                  <a:gd name="T18" fmla="*/ 0 w 449"/>
                  <a:gd name="T19" fmla="*/ 0 h 590"/>
                  <a:gd name="T20" fmla="*/ 0 w 449"/>
                  <a:gd name="T21" fmla="*/ 0 h 590"/>
                  <a:gd name="T22" fmla="*/ 0 w 449"/>
                  <a:gd name="T23" fmla="*/ 0 h 590"/>
                  <a:gd name="T24" fmla="*/ 0 w 449"/>
                  <a:gd name="T25" fmla="*/ 0 h 590"/>
                  <a:gd name="T26" fmla="*/ 0 w 449"/>
                  <a:gd name="T27" fmla="*/ 0 h 590"/>
                  <a:gd name="T28" fmla="*/ 0 w 449"/>
                  <a:gd name="T29" fmla="*/ 0 h 590"/>
                  <a:gd name="T30" fmla="*/ 0 w 449"/>
                  <a:gd name="T31" fmla="*/ 0 h 590"/>
                  <a:gd name="T32" fmla="*/ 0 w 449"/>
                  <a:gd name="T33" fmla="*/ 0 h 590"/>
                  <a:gd name="T34" fmla="*/ 0 w 449"/>
                  <a:gd name="T35" fmla="*/ 0 h 590"/>
                  <a:gd name="T36" fmla="*/ 0 w 449"/>
                  <a:gd name="T37" fmla="*/ 0 h 590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449"/>
                  <a:gd name="T58" fmla="*/ 0 h 590"/>
                  <a:gd name="T59" fmla="*/ 449 w 449"/>
                  <a:gd name="T60" fmla="*/ 590 h 590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449" h="590">
                    <a:moveTo>
                      <a:pt x="0" y="582"/>
                    </a:moveTo>
                    <a:lnTo>
                      <a:pt x="83" y="590"/>
                    </a:lnTo>
                    <a:lnTo>
                      <a:pt x="163" y="589"/>
                    </a:lnTo>
                    <a:lnTo>
                      <a:pt x="237" y="577"/>
                    </a:lnTo>
                    <a:lnTo>
                      <a:pt x="303" y="556"/>
                    </a:lnTo>
                    <a:lnTo>
                      <a:pt x="359" y="525"/>
                    </a:lnTo>
                    <a:lnTo>
                      <a:pt x="404" y="485"/>
                    </a:lnTo>
                    <a:lnTo>
                      <a:pt x="434" y="439"/>
                    </a:lnTo>
                    <a:lnTo>
                      <a:pt x="449" y="388"/>
                    </a:lnTo>
                    <a:lnTo>
                      <a:pt x="449" y="333"/>
                    </a:lnTo>
                    <a:lnTo>
                      <a:pt x="434" y="277"/>
                    </a:lnTo>
                    <a:lnTo>
                      <a:pt x="404" y="222"/>
                    </a:lnTo>
                    <a:lnTo>
                      <a:pt x="359" y="169"/>
                    </a:lnTo>
                    <a:lnTo>
                      <a:pt x="303" y="120"/>
                    </a:lnTo>
                    <a:lnTo>
                      <a:pt x="237" y="77"/>
                    </a:lnTo>
                    <a:lnTo>
                      <a:pt x="163" y="42"/>
                    </a:lnTo>
                    <a:lnTo>
                      <a:pt x="83" y="16"/>
                    </a:ln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gradFill rotWithShape="0">
                <a:gsLst>
                  <a:gs pos="0">
                    <a:srgbClr val="B2B2B2"/>
                  </a:gs>
                  <a:gs pos="100000">
                    <a:srgbClr val="525252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17446" name="Group 197"/>
              <p:cNvGrpSpPr>
                <a:grpSpLocks/>
              </p:cNvGrpSpPr>
              <p:nvPr/>
            </p:nvGrpSpPr>
            <p:grpSpPr bwMode="auto">
              <a:xfrm>
                <a:off x="3467" y="2425"/>
                <a:ext cx="982" cy="908"/>
                <a:chOff x="1495" y="549"/>
                <a:chExt cx="1873" cy="1732"/>
              </a:xfrm>
            </p:grpSpPr>
            <p:sp>
              <p:nvSpPr>
                <p:cNvPr id="17469" name="Freeform 198"/>
                <p:cNvSpPr>
                  <a:spLocks/>
                </p:cNvSpPr>
                <p:nvPr/>
              </p:nvSpPr>
              <p:spPr bwMode="auto">
                <a:xfrm>
                  <a:off x="1597" y="1993"/>
                  <a:ext cx="226" cy="288"/>
                </a:xfrm>
                <a:custGeom>
                  <a:avLst/>
                  <a:gdLst>
                    <a:gd name="T0" fmla="*/ 0 w 903"/>
                    <a:gd name="T1" fmla="*/ 0 h 1155"/>
                    <a:gd name="T2" fmla="*/ 0 w 903"/>
                    <a:gd name="T3" fmla="*/ 0 h 1155"/>
                    <a:gd name="T4" fmla="*/ 0 w 903"/>
                    <a:gd name="T5" fmla="*/ 0 h 1155"/>
                    <a:gd name="T6" fmla="*/ 0 60000 65536"/>
                    <a:gd name="T7" fmla="*/ 0 60000 65536"/>
                    <a:gd name="T8" fmla="*/ 0 60000 65536"/>
                    <a:gd name="T9" fmla="*/ 0 w 903"/>
                    <a:gd name="T10" fmla="*/ 0 h 1155"/>
                    <a:gd name="T11" fmla="*/ 903 w 903"/>
                    <a:gd name="T12" fmla="*/ 1155 h 1155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903" h="1155">
                      <a:moveTo>
                        <a:pt x="0" y="1155"/>
                      </a:moveTo>
                      <a:lnTo>
                        <a:pt x="902" y="0"/>
                      </a:lnTo>
                      <a:lnTo>
                        <a:pt x="903" y="0"/>
                      </a:lnTo>
                    </a:path>
                  </a:pathLst>
                </a:custGeom>
                <a:noFill/>
                <a:ln w="12700">
                  <a:solidFill>
                    <a:schemeClr val="tx2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70" name="Freeform 199"/>
                <p:cNvSpPr>
                  <a:spLocks/>
                </p:cNvSpPr>
                <p:nvPr/>
              </p:nvSpPr>
              <p:spPr bwMode="auto">
                <a:xfrm>
                  <a:off x="1495" y="2047"/>
                  <a:ext cx="125" cy="159"/>
                </a:xfrm>
                <a:custGeom>
                  <a:avLst/>
                  <a:gdLst>
                    <a:gd name="T0" fmla="*/ 0 w 498"/>
                    <a:gd name="T1" fmla="*/ 0 h 637"/>
                    <a:gd name="T2" fmla="*/ 0 w 498"/>
                    <a:gd name="T3" fmla="*/ 0 h 637"/>
                    <a:gd name="T4" fmla="*/ 0 w 498"/>
                    <a:gd name="T5" fmla="*/ 0 h 637"/>
                    <a:gd name="T6" fmla="*/ 0 60000 65536"/>
                    <a:gd name="T7" fmla="*/ 0 60000 65536"/>
                    <a:gd name="T8" fmla="*/ 0 60000 65536"/>
                    <a:gd name="T9" fmla="*/ 0 w 498"/>
                    <a:gd name="T10" fmla="*/ 0 h 637"/>
                    <a:gd name="T11" fmla="*/ 498 w 498"/>
                    <a:gd name="T12" fmla="*/ 637 h 637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498" h="637">
                      <a:moveTo>
                        <a:pt x="0" y="637"/>
                      </a:moveTo>
                      <a:lnTo>
                        <a:pt x="497" y="0"/>
                      </a:lnTo>
                      <a:lnTo>
                        <a:pt x="498" y="0"/>
                      </a:lnTo>
                    </a:path>
                  </a:pathLst>
                </a:custGeom>
                <a:noFill/>
                <a:ln w="12700">
                  <a:solidFill>
                    <a:schemeClr val="tx2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71" name="Freeform 200"/>
                <p:cNvSpPr>
                  <a:spLocks/>
                </p:cNvSpPr>
                <p:nvPr/>
              </p:nvSpPr>
              <p:spPr bwMode="auto">
                <a:xfrm>
                  <a:off x="2642" y="1475"/>
                  <a:ext cx="229" cy="292"/>
                </a:xfrm>
                <a:custGeom>
                  <a:avLst/>
                  <a:gdLst>
                    <a:gd name="T0" fmla="*/ 0 w 914"/>
                    <a:gd name="T1" fmla="*/ 0 h 1169"/>
                    <a:gd name="T2" fmla="*/ 0 w 914"/>
                    <a:gd name="T3" fmla="*/ 0 h 1169"/>
                    <a:gd name="T4" fmla="*/ 0 w 914"/>
                    <a:gd name="T5" fmla="*/ 0 h 1169"/>
                    <a:gd name="T6" fmla="*/ 0 60000 65536"/>
                    <a:gd name="T7" fmla="*/ 0 60000 65536"/>
                    <a:gd name="T8" fmla="*/ 0 60000 65536"/>
                    <a:gd name="T9" fmla="*/ 0 w 914"/>
                    <a:gd name="T10" fmla="*/ 0 h 1169"/>
                    <a:gd name="T11" fmla="*/ 914 w 914"/>
                    <a:gd name="T12" fmla="*/ 1169 h 1169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914" h="1169">
                      <a:moveTo>
                        <a:pt x="0" y="1169"/>
                      </a:moveTo>
                      <a:lnTo>
                        <a:pt x="913" y="0"/>
                      </a:lnTo>
                      <a:lnTo>
                        <a:pt x="914" y="0"/>
                      </a:lnTo>
                    </a:path>
                  </a:pathLst>
                </a:custGeom>
                <a:noFill/>
                <a:ln w="12700">
                  <a:solidFill>
                    <a:schemeClr val="tx2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72" name="Freeform 201"/>
                <p:cNvSpPr>
                  <a:spLocks/>
                </p:cNvSpPr>
                <p:nvPr/>
              </p:nvSpPr>
              <p:spPr bwMode="auto">
                <a:xfrm>
                  <a:off x="2818" y="1665"/>
                  <a:ext cx="225" cy="289"/>
                </a:xfrm>
                <a:custGeom>
                  <a:avLst/>
                  <a:gdLst>
                    <a:gd name="T0" fmla="*/ 0 w 903"/>
                    <a:gd name="T1" fmla="*/ 0 h 1155"/>
                    <a:gd name="T2" fmla="*/ 0 w 903"/>
                    <a:gd name="T3" fmla="*/ 0 h 1155"/>
                    <a:gd name="T4" fmla="*/ 0 w 903"/>
                    <a:gd name="T5" fmla="*/ 0 h 1155"/>
                    <a:gd name="T6" fmla="*/ 0 60000 65536"/>
                    <a:gd name="T7" fmla="*/ 0 60000 65536"/>
                    <a:gd name="T8" fmla="*/ 0 60000 65536"/>
                    <a:gd name="T9" fmla="*/ 0 w 903"/>
                    <a:gd name="T10" fmla="*/ 0 h 1155"/>
                    <a:gd name="T11" fmla="*/ 903 w 903"/>
                    <a:gd name="T12" fmla="*/ 1155 h 1155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903" h="1155">
                      <a:moveTo>
                        <a:pt x="0" y="1155"/>
                      </a:moveTo>
                      <a:lnTo>
                        <a:pt x="902" y="0"/>
                      </a:lnTo>
                      <a:lnTo>
                        <a:pt x="903" y="0"/>
                      </a:lnTo>
                    </a:path>
                  </a:pathLst>
                </a:custGeom>
                <a:noFill/>
                <a:ln w="12700">
                  <a:solidFill>
                    <a:schemeClr val="tx2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73" name="Freeform 202"/>
                <p:cNvSpPr>
                  <a:spLocks/>
                </p:cNvSpPr>
                <p:nvPr/>
              </p:nvSpPr>
              <p:spPr bwMode="auto">
                <a:xfrm>
                  <a:off x="1992" y="1530"/>
                  <a:ext cx="192" cy="245"/>
                </a:xfrm>
                <a:custGeom>
                  <a:avLst/>
                  <a:gdLst>
                    <a:gd name="T0" fmla="*/ 0 w 767"/>
                    <a:gd name="T1" fmla="*/ 0 h 981"/>
                    <a:gd name="T2" fmla="*/ 0 w 767"/>
                    <a:gd name="T3" fmla="*/ 0 h 981"/>
                    <a:gd name="T4" fmla="*/ 0 w 767"/>
                    <a:gd name="T5" fmla="*/ 0 h 981"/>
                    <a:gd name="T6" fmla="*/ 0 60000 65536"/>
                    <a:gd name="T7" fmla="*/ 0 60000 65536"/>
                    <a:gd name="T8" fmla="*/ 0 60000 65536"/>
                    <a:gd name="T9" fmla="*/ 0 w 767"/>
                    <a:gd name="T10" fmla="*/ 0 h 981"/>
                    <a:gd name="T11" fmla="*/ 767 w 767"/>
                    <a:gd name="T12" fmla="*/ 981 h 981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767" h="981">
                      <a:moveTo>
                        <a:pt x="0" y="981"/>
                      </a:moveTo>
                      <a:lnTo>
                        <a:pt x="766" y="0"/>
                      </a:lnTo>
                      <a:lnTo>
                        <a:pt x="767" y="0"/>
                      </a:lnTo>
                    </a:path>
                  </a:pathLst>
                </a:custGeom>
                <a:noFill/>
                <a:ln w="12700">
                  <a:solidFill>
                    <a:schemeClr val="tx2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74" name="Freeform 203"/>
                <p:cNvSpPr>
                  <a:spLocks/>
                </p:cNvSpPr>
                <p:nvPr/>
              </p:nvSpPr>
              <p:spPr bwMode="auto">
                <a:xfrm>
                  <a:off x="1801" y="1689"/>
                  <a:ext cx="420" cy="538"/>
                </a:xfrm>
                <a:custGeom>
                  <a:avLst/>
                  <a:gdLst>
                    <a:gd name="T0" fmla="*/ 0 w 1681"/>
                    <a:gd name="T1" fmla="*/ 0 h 2152"/>
                    <a:gd name="T2" fmla="*/ 0 w 1681"/>
                    <a:gd name="T3" fmla="*/ 0 h 2152"/>
                    <a:gd name="T4" fmla="*/ 0 w 1681"/>
                    <a:gd name="T5" fmla="*/ 0 h 2152"/>
                    <a:gd name="T6" fmla="*/ 0 60000 65536"/>
                    <a:gd name="T7" fmla="*/ 0 60000 65536"/>
                    <a:gd name="T8" fmla="*/ 0 60000 65536"/>
                    <a:gd name="T9" fmla="*/ 0 w 1681"/>
                    <a:gd name="T10" fmla="*/ 0 h 2152"/>
                    <a:gd name="T11" fmla="*/ 1681 w 1681"/>
                    <a:gd name="T12" fmla="*/ 2152 h 2152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681" h="2152">
                      <a:moveTo>
                        <a:pt x="0" y="2152"/>
                      </a:moveTo>
                      <a:lnTo>
                        <a:pt x="1680" y="0"/>
                      </a:lnTo>
                      <a:lnTo>
                        <a:pt x="1681" y="0"/>
                      </a:lnTo>
                    </a:path>
                  </a:pathLst>
                </a:custGeom>
                <a:noFill/>
                <a:ln w="12700">
                  <a:solidFill>
                    <a:schemeClr val="tx2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75" name="Freeform 204"/>
                <p:cNvSpPr>
                  <a:spLocks/>
                </p:cNvSpPr>
                <p:nvPr/>
              </p:nvSpPr>
              <p:spPr bwMode="auto">
                <a:xfrm>
                  <a:off x="2004" y="1895"/>
                  <a:ext cx="217" cy="277"/>
                </a:xfrm>
                <a:custGeom>
                  <a:avLst/>
                  <a:gdLst>
                    <a:gd name="T0" fmla="*/ 0 w 868"/>
                    <a:gd name="T1" fmla="*/ 0 h 1109"/>
                    <a:gd name="T2" fmla="*/ 0 w 868"/>
                    <a:gd name="T3" fmla="*/ 0 h 1109"/>
                    <a:gd name="T4" fmla="*/ 0 w 868"/>
                    <a:gd name="T5" fmla="*/ 0 h 1109"/>
                    <a:gd name="T6" fmla="*/ 0 60000 65536"/>
                    <a:gd name="T7" fmla="*/ 0 60000 65536"/>
                    <a:gd name="T8" fmla="*/ 0 60000 65536"/>
                    <a:gd name="T9" fmla="*/ 0 w 868"/>
                    <a:gd name="T10" fmla="*/ 0 h 1109"/>
                    <a:gd name="T11" fmla="*/ 868 w 868"/>
                    <a:gd name="T12" fmla="*/ 1109 h 1109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868" h="1109">
                      <a:moveTo>
                        <a:pt x="0" y="1109"/>
                      </a:moveTo>
                      <a:lnTo>
                        <a:pt x="867" y="0"/>
                      </a:lnTo>
                      <a:lnTo>
                        <a:pt x="868" y="0"/>
                      </a:lnTo>
                    </a:path>
                  </a:pathLst>
                </a:custGeom>
                <a:noFill/>
                <a:ln w="12700">
                  <a:solidFill>
                    <a:schemeClr val="tx2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76" name="Freeform 205"/>
                <p:cNvSpPr>
                  <a:spLocks/>
                </p:cNvSpPr>
                <p:nvPr/>
              </p:nvSpPr>
              <p:spPr bwMode="auto">
                <a:xfrm>
                  <a:off x="2732" y="549"/>
                  <a:ext cx="218" cy="279"/>
                </a:xfrm>
                <a:custGeom>
                  <a:avLst/>
                  <a:gdLst>
                    <a:gd name="T0" fmla="*/ 0 w 871"/>
                    <a:gd name="T1" fmla="*/ 0 h 1113"/>
                    <a:gd name="T2" fmla="*/ 0 w 871"/>
                    <a:gd name="T3" fmla="*/ 0 h 1113"/>
                    <a:gd name="T4" fmla="*/ 0 w 871"/>
                    <a:gd name="T5" fmla="*/ 0 h 1113"/>
                    <a:gd name="T6" fmla="*/ 0 60000 65536"/>
                    <a:gd name="T7" fmla="*/ 0 60000 65536"/>
                    <a:gd name="T8" fmla="*/ 0 60000 65536"/>
                    <a:gd name="T9" fmla="*/ 0 w 871"/>
                    <a:gd name="T10" fmla="*/ 0 h 1113"/>
                    <a:gd name="T11" fmla="*/ 871 w 871"/>
                    <a:gd name="T12" fmla="*/ 1113 h 1113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871" h="1113">
                      <a:moveTo>
                        <a:pt x="0" y="1113"/>
                      </a:moveTo>
                      <a:lnTo>
                        <a:pt x="870" y="0"/>
                      </a:lnTo>
                      <a:lnTo>
                        <a:pt x="871" y="0"/>
                      </a:lnTo>
                    </a:path>
                  </a:pathLst>
                </a:custGeom>
                <a:noFill/>
                <a:ln w="12700">
                  <a:solidFill>
                    <a:schemeClr val="tx2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77" name="Freeform 206"/>
                <p:cNvSpPr>
                  <a:spLocks/>
                </p:cNvSpPr>
                <p:nvPr/>
              </p:nvSpPr>
              <p:spPr bwMode="auto">
                <a:xfrm>
                  <a:off x="3021" y="1611"/>
                  <a:ext cx="226" cy="289"/>
                </a:xfrm>
                <a:custGeom>
                  <a:avLst/>
                  <a:gdLst>
                    <a:gd name="T0" fmla="*/ 0 w 902"/>
                    <a:gd name="T1" fmla="*/ 0 h 1154"/>
                    <a:gd name="T2" fmla="*/ 0 w 902"/>
                    <a:gd name="T3" fmla="*/ 0 h 1154"/>
                    <a:gd name="T4" fmla="*/ 0 w 902"/>
                    <a:gd name="T5" fmla="*/ 0 h 1154"/>
                    <a:gd name="T6" fmla="*/ 0 60000 65536"/>
                    <a:gd name="T7" fmla="*/ 0 60000 65536"/>
                    <a:gd name="T8" fmla="*/ 0 60000 65536"/>
                    <a:gd name="T9" fmla="*/ 0 w 902"/>
                    <a:gd name="T10" fmla="*/ 0 h 1154"/>
                    <a:gd name="T11" fmla="*/ 902 w 902"/>
                    <a:gd name="T12" fmla="*/ 1154 h 1154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902" h="1154">
                      <a:moveTo>
                        <a:pt x="0" y="1154"/>
                      </a:moveTo>
                      <a:lnTo>
                        <a:pt x="901" y="0"/>
                      </a:lnTo>
                      <a:lnTo>
                        <a:pt x="902" y="0"/>
                      </a:lnTo>
                    </a:path>
                  </a:pathLst>
                </a:custGeom>
                <a:noFill/>
                <a:ln w="12700">
                  <a:solidFill>
                    <a:schemeClr val="tx2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78" name="Freeform 207"/>
                <p:cNvSpPr>
                  <a:spLocks/>
                </p:cNvSpPr>
                <p:nvPr/>
              </p:nvSpPr>
              <p:spPr bwMode="auto">
                <a:xfrm>
                  <a:off x="3225" y="1662"/>
                  <a:ext cx="143" cy="183"/>
                </a:xfrm>
                <a:custGeom>
                  <a:avLst/>
                  <a:gdLst>
                    <a:gd name="T0" fmla="*/ 0 w 574"/>
                    <a:gd name="T1" fmla="*/ 0 h 733"/>
                    <a:gd name="T2" fmla="*/ 0 w 574"/>
                    <a:gd name="T3" fmla="*/ 0 h 733"/>
                    <a:gd name="T4" fmla="*/ 0 w 574"/>
                    <a:gd name="T5" fmla="*/ 0 h 733"/>
                    <a:gd name="T6" fmla="*/ 0 60000 65536"/>
                    <a:gd name="T7" fmla="*/ 0 60000 65536"/>
                    <a:gd name="T8" fmla="*/ 0 60000 65536"/>
                    <a:gd name="T9" fmla="*/ 0 w 574"/>
                    <a:gd name="T10" fmla="*/ 0 h 733"/>
                    <a:gd name="T11" fmla="*/ 574 w 574"/>
                    <a:gd name="T12" fmla="*/ 733 h 733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574" h="733">
                      <a:moveTo>
                        <a:pt x="0" y="733"/>
                      </a:moveTo>
                      <a:lnTo>
                        <a:pt x="573" y="0"/>
                      </a:lnTo>
                      <a:lnTo>
                        <a:pt x="574" y="0"/>
                      </a:lnTo>
                    </a:path>
                  </a:pathLst>
                </a:custGeom>
                <a:noFill/>
                <a:ln w="12700">
                  <a:solidFill>
                    <a:schemeClr val="tx2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79" name="Freeform 208"/>
                <p:cNvSpPr>
                  <a:spLocks/>
                </p:cNvSpPr>
                <p:nvPr/>
              </p:nvSpPr>
              <p:spPr bwMode="auto">
                <a:xfrm>
                  <a:off x="2642" y="1681"/>
                  <a:ext cx="229" cy="292"/>
                </a:xfrm>
                <a:custGeom>
                  <a:avLst/>
                  <a:gdLst>
                    <a:gd name="T0" fmla="*/ 0 w 914"/>
                    <a:gd name="T1" fmla="*/ 0 h 1169"/>
                    <a:gd name="T2" fmla="*/ 0 w 914"/>
                    <a:gd name="T3" fmla="*/ 0 h 1169"/>
                    <a:gd name="T4" fmla="*/ 0 w 914"/>
                    <a:gd name="T5" fmla="*/ 0 h 1169"/>
                    <a:gd name="T6" fmla="*/ 0 60000 65536"/>
                    <a:gd name="T7" fmla="*/ 0 60000 65536"/>
                    <a:gd name="T8" fmla="*/ 0 60000 65536"/>
                    <a:gd name="T9" fmla="*/ 0 w 914"/>
                    <a:gd name="T10" fmla="*/ 0 h 1169"/>
                    <a:gd name="T11" fmla="*/ 914 w 914"/>
                    <a:gd name="T12" fmla="*/ 1169 h 1169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914" h="1169">
                      <a:moveTo>
                        <a:pt x="0" y="1169"/>
                      </a:moveTo>
                      <a:lnTo>
                        <a:pt x="913" y="0"/>
                      </a:lnTo>
                      <a:lnTo>
                        <a:pt x="914" y="0"/>
                      </a:lnTo>
                    </a:path>
                  </a:pathLst>
                </a:custGeom>
                <a:noFill/>
                <a:ln w="12700">
                  <a:solidFill>
                    <a:schemeClr val="tx2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80" name="Freeform 209"/>
                <p:cNvSpPr>
                  <a:spLocks/>
                </p:cNvSpPr>
                <p:nvPr/>
              </p:nvSpPr>
              <p:spPr bwMode="auto">
                <a:xfrm>
                  <a:off x="1992" y="981"/>
                  <a:ext cx="139" cy="176"/>
                </a:xfrm>
                <a:custGeom>
                  <a:avLst/>
                  <a:gdLst>
                    <a:gd name="T0" fmla="*/ 0 w 553"/>
                    <a:gd name="T1" fmla="*/ 0 h 706"/>
                    <a:gd name="T2" fmla="*/ 0 w 553"/>
                    <a:gd name="T3" fmla="*/ 0 h 706"/>
                    <a:gd name="T4" fmla="*/ 0 w 553"/>
                    <a:gd name="T5" fmla="*/ 0 h 706"/>
                    <a:gd name="T6" fmla="*/ 0 60000 65536"/>
                    <a:gd name="T7" fmla="*/ 0 60000 65536"/>
                    <a:gd name="T8" fmla="*/ 0 60000 65536"/>
                    <a:gd name="T9" fmla="*/ 0 w 553"/>
                    <a:gd name="T10" fmla="*/ 0 h 706"/>
                    <a:gd name="T11" fmla="*/ 553 w 553"/>
                    <a:gd name="T12" fmla="*/ 706 h 70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553" h="706">
                      <a:moveTo>
                        <a:pt x="0" y="706"/>
                      </a:moveTo>
                      <a:lnTo>
                        <a:pt x="552" y="0"/>
                      </a:lnTo>
                      <a:lnTo>
                        <a:pt x="553" y="0"/>
                      </a:lnTo>
                    </a:path>
                  </a:pathLst>
                </a:custGeom>
                <a:noFill/>
                <a:ln w="12700">
                  <a:solidFill>
                    <a:schemeClr val="tx2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81" name="Freeform 210"/>
                <p:cNvSpPr>
                  <a:spLocks/>
                </p:cNvSpPr>
                <p:nvPr/>
              </p:nvSpPr>
              <p:spPr bwMode="auto">
                <a:xfrm>
                  <a:off x="1992" y="1393"/>
                  <a:ext cx="139" cy="176"/>
                </a:xfrm>
                <a:custGeom>
                  <a:avLst/>
                  <a:gdLst>
                    <a:gd name="T0" fmla="*/ 0 w 553"/>
                    <a:gd name="T1" fmla="*/ 0 h 707"/>
                    <a:gd name="T2" fmla="*/ 0 w 553"/>
                    <a:gd name="T3" fmla="*/ 0 h 707"/>
                    <a:gd name="T4" fmla="*/ 0 w 553"/>
                    <a:gd name="T5" fmla="*/ 0 h 707"/>
                    <a:gd name="T6" fmla="*/ 0 60000 65536"/>
                    <a:gd name="T7" fmla="*/ 0 60000 65536"/>
                    <a:gd name="T8" fmla="*/ 0 60000 65536"/>
                    <a:gd name="T9" fmla="*/ 0 w 553"/>
                    <a:gd name="T10" fmla="*/ 0 h 707"/>
                    <a:gd name="T11" fmla="*/ 553 w 553"/>
                    <a:gd name="T12" fmla="*/ 707 h 707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553" h="707">
                      <a:moveTo>
                        <a:pt x="0" y="707"/>
                      </a:moveTo>
                      <a:lnTo>
                        <a:pt x="552" y="0"/>
                      </a:lnTo>
                      <a:lnTo>
                        <a:pt x="553" y="0"/>
                      </a:lnTo>
                    </a:path>
                  </a:pathLst>
                </a:custGeom>
                <a:noFill/>
                <a:ln w="12700">
                  <a:solidFill>
                    <a:schemeClr val="tx2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82" name="Freeform 211"/>
                <p:cNvSpPr>
                  <a:spLocks/>
                </p:cNvSpPr>
                <p:nvPr/>
              </p:nvSpPr>
              <p:spPr bwMode="auto">
                <a:xfrm>
                  <a:off x="1992" y="1187"/>
                  <a:ext cx="139" cy="176"/>
                </a:xfrm>
                <a:custGeom>
                  <a:avLst/>
                  <a:gdLst>
                    <a:gd name="T0" fmla="*/ 0 w 553"/>
                    <a:gd name="T1" fmla="*/ 0 h 707"/>
                    <a:gd name="T2" fmla="*/ 0 w 553"/>
                    <a:gd name="T3" fmla="*/ 0 h 707"/>
                    <a:gd name="T4" fmla="*/ 0 w 553"/>
                    <a:gd name="T5" fmla="*/ 0 h 707"/>
                    <a:gd name="T6" fmla="*/ 0 60000 65536"/>
                    <a:gd name="T7" fmla="*/ 0 60000 65536"/>
                    <a:gd name="T8" fmla="*/ 0 60000 65536"/>
                    <a:gd name="T9" fmla="*/ 0 w 553"/>
                    <a:gd name="T10" fmla="*/ 0 h 707"/>
                    <a:gd name="T11" fmla="*/ 553 w 553"/>
                    <a:gd name="T12" fmla="*/ 707 h 707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553" h="707">
                      <a:moveTo>
                        <a:pt x="0" y="707"/>
                      </a:moveTo>
                      <a:lnTo>
                        <a:pt x="552" y="0"/>
                      </a:lnTo>
                      <a:lnTo>
                        <a:pt x="553" y="0"/>
                      </a:lnTo>
                    </a:path>
                  </a:pathLst>
                </a:custGeom>
                <a:noFill/>
                <a:ln w="12700">
                  <a:solidFill>
                    <a:schemeClr val="tx2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83" name="Freeform 212"/>
                <p:cNvSpPr>
                  <a:spLocks/>
                </p:cNvSpPr>
                <p:nvPr/>
              </p:nvSpPr>
              <p:spPr bwMode="auto">
                <a:xfrm>
                  <a:off x="1992" y="775"/>
                  <a:ext cx="139" cy="176"/>
                </a:xfrm>
                <a:custGeom>
                  <a:avLst/>
                  <a:gdLst>
                    <a:gd name="T0" fmla="*/ 0 w 553"/>
                    <a:gd name="T1" fmla="*/ 0 h 707"/>
                    <a:gd name="T2" fmla="*/ 0 w 553"/>
                    <a:gd name="T3" fmla="*/ 0 h 707"/>
                    <a:gd name="T4" fmla="*/ 0 w 553"/>
                    <a:gd name="T5" fmla="*/ 0 h 707"/>
                    <a:gd name="T6" fmla="*/ 0 60000 65536"/>
                    <a:gd name="T7" fmla="*/ 0 60000 65536"/>
                    <a:gd name="T8" fmla="*/ 0 60000 65536"/>
                    <a:gd name="T9" fmla="*/ 0 w 553"/>
                    <a:gd name="T10" fmla="*/ 0 h 707"/>
                    <a:gd name="T11" fmla="*/ 553 w 553"/>
                    <a:gd name="T12" fmla="*/ 707 h 707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553" h="707">
                      <a:moveTo>
                        <a:pt x="0" y="707"/>
                      </a:moveTo>
                      <a:lnTo>
                        <a:pt x="552" y="0"/>
                      </a:lnTo>
                      <a:lnTo>
                        <a:pt x="553" y="0"/>
                      </a:lnTo>
                    </a:path>
                  </a:pathLst>
                </a:custGeom>
                <a:noFill/>
                <a:ln w="12700">
                  <a:solidFill>
                    <a:schemeClr val="tx2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84" name="Freeform 213"/>
                <p:cNvSpPr>
                  <a:spLocks/>
                </p:cNvSpPr>
                <p:nvPr/>
              </p:nvSpPr>
              <p:spPr bwMode="auto">
                <a:xfrm>
                  <a:off x="1872" y="822"/>
                  <a:ext cx="61" cy="78"/>
                </a:xfrm>
                <a:custGeom>
                  <a:avLst/>
                  <a:gdLst>
                    <a:gd name="T0" fmla="*/ 0 w 246"/>
                    <a:gd name="T1" fmla="*/ 0 h 312"/>
                    <a:gd name="T2" fmla="*/ 0 w 246"/>
                    <a:gd name="T3" fmla="*/ 0 h 312"/>
                    <a:gd name="T4" fmla="*/ 0 w 246"/>
                    <a:gd name="T5" fmla="*/ 0 h 312"/>
                    <a:gd name="T6" fmla="*/ 0 60000 65536"/>
                    <a:gd name="T7" fmla="*/ 0 60000 65536"/>
                    <a:gd name="T8" fmla="*/ 0 60000 65536"/>
                    <a:gd name="T9" fmla="*/ 0 w 246"/>
                    <a:gd name="T10" fmla="*/ 0 h 312"/>
                    <a:gd name="T11" fmla="*/ 246 w 246"/>
                    <a:gd name="T12" fmla="*/ 312 h 312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46" h="312">
                      <a:moveTo>
                        <a:pt x="0" y="312"/>
                      </a:moveTo>
                      <a:lnTo>
                        <a:pt x="245" y="0"/>
                      </a:lnTo>
                      <a:lnTo>
                        <a:pt x="246" y="0"/>
                      </a:lnTo>
                    </a:path>
                  </a:pathLst>
                </a:custGeom>
                <a:noFill/>
                <a:ln w="12700">
                  <a:solidFill>
                    <a:schemeClr val="tx2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85" name="Freeform 214"/>
                <p:cNvSpPr>
                  <a:spLocks/>
                </p:cNvSpPr>
                <p:nvPr/>
              </p:nvSpPr>
              <p:spPr bwMode="auto">
                <a:xfrm>
                  <a:off x="2732" y="1063"/>
                  <a:ext cx="139" cy="177"/>
                </a:xfrm>
                <a:custGeom>
                  <a:avLst/>
                  <a:gdLst>
                    <a:gd name="T0" fmla="*/ 0 w 553"/>
                    <a:gd name="T1" fmla="*/ 0 h 707"/>
                    <a:gd name="T2" fmla="*/ 0 w 553"/>
                    <a:gd name="T3" fmla="*/ 0 h 707"/>
                    <a:gd name="T4" fmla="*/ 0 w 553"/>
                    <a:gd name="T5" fmla="*/ 0 h 707"/>
                    <a:gd name="T6" fmla="*/ 0 60000 65536"/>
                    <a:gd name="T7" fmla="*/ 0 60000 65536"/>
                    <a:gd name="T8" fmla="*/ 0 60000 65536"/>
                    <a:gd name="T9" fmla="*/ 0 w 553"/>
                    <a:gd name="T10" fmla="*/ 0 h 707"/>
                    <a:gd name="T11" fmla="*/ 553 w 553"/>
                    <a:gd name="T12" fmla="*/ 707 h 707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553" h="707">
                      <a:moveTo>
                        <a:pt x="0" y="707"/>
                      </a:moveTo>
                      <a:lnTo>
                        <a:pt x="552" y="0"/>
                      </a:lnTo>
                      <a:lnTo>
                        <a:pt x="553" y="0"/>
                      </a:lnTo>
                    </a:path>
                  </a:pathLst>
                </a:custGeom>
                <a:noFill/>
                <a:ln w="12700">
                  <a:solidFill>
                    <a:schemeClr val="tx2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86" name="Freeform 215"/>
                <p:cNvSpPr>
                  <a:spLocks/>
                </p:cNvSpPr>
                <p:nvPr/>
              </p:nvSpPr>
              <p:spPr bwMode="auto">
                <a:xfrm>
                  <a:off x="2642" y="1269"/>
                  <a:ext cx="229" cy="292"/>
                </a:xfrm>
                <a:custGeom>
                  <a:avLst/>
                  <a:gdLst>
                    <a:gd name="T0" fmla="*/ 0 w 914"/>
                    <a:gd name="T1" fmla="*/ 0 h 1170"/>
                    <a:gd name="T2" fmla="*/ 0 w 914"/>
                    <a:gd name="T3" fmla="*/ 0 h 1170"/>
                    <a:gd name="T4" fmla="*/ 0 w 914"/>
                    <a:gd name="T5" fmla="*/ 0 h 1170"/>
                    <a:gd name="T6" fmla="*/ 0 60000 65536"/>
                    <a:gd name="T7" fmla="*/ 0 60000 65536"/>
                    <a:gd name="T8" fmla="*/ 0 60000 65536"/>
                    <a:gd name="T9" fmla="*/ 0 w 914"/>
                    <a:gd name="T10" fmla="*/ 0 h 1170"/>
                    <a:gd name="T11" fmla="*/ 914 w 914"/>
                    <a:gd name="T12" fmla="*/ 1170 h 117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914" h="1170">
                      <a:moveTo>
                        <a:pt x="0" y="1170"/>
                      </a:moveTo>
                      <a:lnTo>
                        <a:pt x="913" y="0"/>
                      </a:lnTo>
                      <a:lnTo>
                        <a:pt x="914" y="0"/>
                      </a:lnTo>
                    </a:path>
                  </a:pathLst>
                </a:custGeom>
                <a:noFill/>
                <a:ln w="12700">
                  <a:solidFill>
                    <a:schemeClr val="tx2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87" name="Freeform 216"/>
                <p:cNvSpPr>
                  <a:spLocks/>
                </p:cNvSpPr>
                <p:nvPr/>
              </p:nvSpPr>
              <p:spPr bwMode="auto">
                <a:xfrm>
                  <a:off x="2732" y="857"/>
                  <a:ext cx="139" cy="177"/>
                </a:xfrm>
                <a:custGeom>
                  <a:avLst/>
                  <a:gdLst>
                    <a:gd name="T0" fmla="*/ 0 w 553"/>
                    <a:gd name="T1" fmla="*/ 0 h 707"/>
                    <a:gd name="T2" fmla="*/ 0 w 553"/>
                    <a:gd name="T3" fmla="*/ 0 h 707"/>
                    <a:gd name="T4" fmla="*/ 0 w 553"/>
                    <a:gd name="T5" fmla="*/ 0 h 707"/>
                    <a:gd name="T6" fmla="*/ 0 60000 65536"/>
                    <a:gd name="T7" fmla="*/ 0 60000 65536"/>
                    <a:gd name="T8" fmla="*/ 0 60000 65536"/>
                    <a:gd name="T9" fmla="*/ 0 w 553"/>
                    <a:gd name="T10" fmla="*/ 0 h 707"/>
                    <a:gd name="T11" fmla="*/ 553 w 553"/>
                    <a:gd name="T12" fmla="*/ 707 h 707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553" h="707">
                      <a:moveTo>
                        <a:pt x="0" y="707"/>
                      </a:moveTo>
                      <a:lnTo>
                        <a:pt x="552" y="0"/>
                      </a:lnTo>
                      <a:lnTo>
                        <a:pt x="553" y="0"/>
                      </a:lnTo>
                    </a:path>
                  </a:pathLst>
                </a:custGeom>
                <a:noFill/>
                <a:ln w="12700">
                  <a:solidFill>
                    <a:schemeClr val="tx2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17447" name="Freeform 217"/>
              <p:cNvSpPr>
                <a:spLocks/>
              </p:cNvSpPr>
              <p:nvPr/>
            </p:nvSpPr>
            <p:spPr bwMode="auto">
              <a:xfrm>
                <a:off x="4017" y="2298"/>
                <a:ext cx="75" cy="51"/>
              </a:xfrm>
              <a:custGeom>
                <a:avLst/>
                <a:gdLst>
                  <a:gd name="T0" fmla="*/ 0 w 571"/>
                  <a:gd name="T1" fmla="*/ 0 h 388"/>
                  <a:gd name="T2" fmla="*/ 0 w 571"/>
                  <a:gd name="T3" fmla="*/ 0 h 388"/>
                  <a:gd name="T4" fmla="*/ 0 w 571"/>
                  <a:gd name="T5" fmla="*/ 0 h 388"/>
                  <a:gd name="T6" fmla="*/ 0 w 571"/>
                  <a:gd name="T7" fmla="*/ 0 h 388"/>
                  <a:gd name="T8" fmla="*/ 0 w 571"/>
                  <a:gd name="T9" fmla="*/ 0 h 388"/>
                  <a:gd name="T10" fmla="*/ 0 w 571"/>
                  <a:gd name="T11" fmla="*/ 0 h 388"/>
                  <a:gd name="T12" fmla="*/ 0 w 571"/>
                  <a:gd name="T13" fmla="*/ 0 h 388"/>
                  <a:gd name="T14" fmla="*/ 0 w 571"/>
                  <a:gd name="T15" fmla="*/ 0 h 388"/>
                  <a:gd name="T16" fmla="*/ 0 w 571"/>
                  <a:gd name="T17" fmla="*/ 0 h 388"/>
                  <a:gd name="T18" fmla="*/ 0 w 571"/>
                  <a:gd name="T19" fmla="*/ 0 h 388"/>
                  <a:gd name="T20" fmla="*/ 0 w 571"/>
                  <a:gd name="T21" fmla="*/ 0 h 388"/>
                  <a:gd name="T22" fmla="*/ 0 w 571"/>
                  <a:gd name="T23" fmla="*/ 0 h 388"/>
                  <a:gd name="T24" fmla="*/ 0 w 571"/>
                  <a:gd name="T25" fmla="*/ 0 h 388"/>
                  <a:gd name="T26" fmla="*/ 0 w 571"/>
                  <a:gd name="T27" fmla="*/ 0 h 388"/>
                  <a:gd name="T28" fmla="*/ 0 w 571"/>
                  <a:gd name="T29" fmla="*/ 0 h 388"/>
                  <a:gd name="T30" fmla="*/ 0 w 571"/>
                  <a:gd name="T31" fmla="*/ 0 h 388"/>
                  <a:gd name="T32" fmla="*/ 0 w 571"/>
                  <a:gd name="T33" fmla="*/ 0 h 388"/>
                  <a:gd name="T34" fmla="*/ 0 w 571"/>
                  <a:gd name="T35" fmla="*/ 0 h 388"/>
                  <a:gd name="T36" fmla="*/ 0 w 571"/>
                  <a:gd name="T37" fmla="*/ 0 h 388"/>
                  <a:gd name="T38" fmla="*/ 0 w 571"/>
                  <a:gd name="T39" fmla="*/ 0 h 388"/>
                  <a:gd name="T40" fmla="*/ 0 w 571"/>
                  <a:gd name="T41" fmla="*/ 0 h 388"/>
                  <a:gd name="T42" fmla="*/ 0 w 571"/>
                  <a:gd name="T43" fmla="*/ 0 h 388"/>
                  <a:gd name="T44" fmla="*/ 0 w 571"/>
                  <a:gd name="T45" fmla="*/ 0 h 388"/>
                  <a:gd name="T46" fmla="*/ 0 w 571"/>
                  <a:gd name="T47" fmla="*/ 0 h 388"/>
                  <a:gd name="T48" fmla="*/ 0 w 571"/>
                  <a:gd name="T49" fmla="*/ 0 h 388"/>
                  <a:gd name="T50" fmla="*/ 0 w 571"/>
                  <a:gd name="T51" fmla="*/ 0 h 388"/>
                  <a:gd name="T52" fmla="*/ 0 w 571"/>
                  <a:gd name="T53" fmla="*/ 0 h 388"/>
                  <a:gd name="T54" fmla="*/ 0 w 571"/>
                  <a:gd name="T55" fmla="*/ 0 h 388"/>
                  <a:gd name="T56" fmla="*/ 0 w 571"/>
                  <a:gd name="T57" fmla="*/ 0 h 388"/>
                  <a:gd name="T58" fmla="*/ 0 w 571"/>
                  <a:gd name="T59" fmla="*/ 0 h 388"/>
                  <a:gd name="T60" fmla="*/ 0 w 571"/>
                  <a:gd name="T61" fmla="*/ 0 h 388"/>
                  <a:gd name="T62" fmla="*/ 0 w 571"/>
                  <a:gd name="T63" fmla="*/ 0 h 388"/>
                  <a:gd name="T64" fmla="*/ 0 w 571"/>
                  <a:gd name="T65" fmla="*/ 0 h 388"/>
                  <a:gd name="T66" fmla="*/ 0 w 571"/>
                  <a:gd name="T67" fmla="*/ 0 h 388"/>
                  <a:gd name="T68" fmla="*/ 0 w 571"/>
                  <a:gd name="T69" fmla="*/ 0 h 388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71"/>
                  <a:gd name="T106" fmla="*/ 0 h 388"/>
                  <a:gd name="T107" fmla="*/ 571 w 571"/>
                  <a:gd name="T108" fmla="*/ 388 h 388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71" h="388">
                    <a:moveTo>
                      <a:pt x="4" y="118"/>
                    </a:moveTo>
                    <a:lnTo>
                      <a:pt x="0" y="153"/>
                    </a:lnTo>
                    <a:lnTo>
                      <a:pt x="6" y="191"/>
                    </a:lnTo>
                    <a:lnTo>
                      <a:pt x="22" y="227"/>
                    </a:lnTo>
                    <a:lnTo>
                      <a:pt x="48" y="263"/>
                    </a:lnTo>
                    <a:lnTo>
                      <a:pt x="84" y="296"/>
                    </a:lnTo>
                    <a:lnTo>
                      <a:pt x="125" y="325"/>
                    </a:lnTo>
                    <a:lnTo>
                      <a:pt x="173" y="350"/>
                    </a:lnTo>
                    <a:lnTo>
                      <a:pt x="224" y="369"/>
                    </a:lnTo>
                    <a:lnTo>
                      <a:pt x="278" y="382"/>
                    </a:lnTo>
                    <a:lnTo>
                      <a:pt x="333" y="388"/>
                    </a:lnTo>
                    <a:lnTo>
                      <a:pt x="386" y="387"/>
                    </a:lnTo>
                    <a:lnTo>
                      <a:pt x="434" y="379"/>
                    </a:lnTo>
                    <a:lnTo>
                      <a:pt x="478" y="364"/>
                    </a:lnTo>
                    <a:lnTo>
                      <a:pt x="514" y="343"/>
                    </a:lnTo>
                    <a:lnTo>
                      <a:pt x="543" y="317"/>
                    </a:lnTo>
                    <a:lnTo>
                      <a:pt x="562" y="286"/>
                    </a:lnTo>
                    <a:lnTo>
                      <a:pt x="571" y="253"/>
                    </a:lnTo>
                    <a:lnTo>
                      <a:pt x="570" y="216"/>
                    </a:lnTo>
                    <a:lnTo>
                      <a:pt x="559" y="179"/>
                    </a:lnTo>
                    <a:lnTo>
                      <a:pt x="537" y="143"/>
                    </a:lnTo>
                    <a:lnTo>
                      <a:pt x="507" y="108"/>
                    </a:lnTo>
                    <a:lnTo>
                      <a:pt x="469" y="77"/>
                    </a:lnTo>
                    <a:lnTo>
                      <a:pt x="423" y="50"/>
                    </a:lnTo>
                    <a:lnTo>
                      <a:pt x="373" y="28"/>
                    </a:lnTo>
                    <a:lnTo>
                      <a:pt x="321" y="12"/>
                    </a:lnTo>
                    <a:lnTo>
                      <a:pt x="266" y="2"/>
                    </a:lnTo>
                    <a:lnTo>
                      <a:pt x="212" y="0"/>
                    </a:lnTo>
                    <a:lnTo>
                      <a:pt x="161" y="4"/>
                    </a:lnTo>
                    <a:lnTo>
                      <a:pt x="115" y="16"/>
                    </a:lnTo>
                    <a:lnTo>
                      <a:pt x="74" y="33"/>
                    </a:lnTo>
                    <a:lnTo>
                      <a:pt x="42" y="57"/>
                    </a:lnTo>
                    <a:lnTo>
                      <a:pt x="18" y="86"/>
                    </a:lnTo>
                    <a:lnTo>
                      <a:pt x="4" y="118"/>
                    </a:lnTo>
                    <a:lnTo>
                      <a:pt x="5" y="118"/>
                    </a:lnTo>
                  </a:path>
                </a:pathLst>
              </a:custGeom>
              <a:gradFill rotWithShape="0">
                <a:gsLst>
                  <a:gs pos="0">
                    <a:srgbClr val="525252"/>
                  </a:gs>
                  <a:gs pos="50000">
                    <a:srgbClr val="B2B2B2"/>
                  </a:gs>
                  <a:gs pos="100000">
                    <a:srgbClr val="525252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17448" name="Group 218"/>
              <p:cNvGrpSpPr>
                <a:grpSpLocks/>
              </p:cNvGrpSpPr>
              <p:nvPr/>
            </p:nvGrpSpPr>
            <p:grpSpPr bwMode="auto">
              <a:xfrm>
                <a:off x="3467" y="2420"/>
                <a:ext cx="983" cy="927"/>
                <a:chOff x="3467" y="2420"/>
                <a:chExt cx="983" cy="927"/>
              </a:xfrm>
            </p:grpSpPr>
            <p:sp>
              <p:nvSpPr>
                <p:cNvPr id="17449" name="Freeform 219"/>
                <p:cNvSpPr>
                  <a:spLocks/>
                </p:cNvSpPr>
                <p:nvPr/>
              </p:nvSpPr>
              <p:spPr bwMode="auto">
                <a:xfrm>
                  <a:off x="3467" y="3157"/>
                  <a:ext cx="261" cy="71"/>
                </a:xfrm>
                <a:custGeom>
                  <a:avLst/>
                  <a:gdLst>
                    <a:gd name="T0" fmla="*/ 0 w 1990"/>
                    <a:gd name="T1" fmla="*/ 0 h 534"/>
                    <a:gd name="T2" fmla="*/ 0 w 1990"/>
                    <a:gd name="T3" fmla="*/ 0 h 534"/>
                    <a:gd name="T4" fmla="*/ 0 w 1990"/>
                    <a:gd name="T5" fmla="*/ 0 h 534"/>
                    <a:gd name="T6" fmla="*/ 0 60000 65536"/>
                    <a:gd name="T7" fmla="*/ 0 60000 65536"/>
                    <a:gd name="T8" fmla="*/ 0 60000 65536"/>
                    <a:gd name="T9" fmla="*/ 0 w 1990"/>
                    <a:gd name="T10" fmla="*/ 0 h 534"/>
                    <a:gd name="T11" fmla="*/ 1990 w 1990"/>
                    <a:gd name="T12" fmla="*/ 534 h 534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990" h="534">
                      <a:moveTo>
                        <a:pt x="1990" y="0"/>
                      </a:moveTo>
                      <a:lnTo>
                        <a:pt x="0" y="534"/>
                      </a:lnTo>
                      <a:lnTo>
                        <a:pt x="1" y="534"/>
                      </a:lnTo>
                    </a:path>
                  </a:pathLst>
                </a:cu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50" name="Freeform 220"/>
                <p:cNvSpPr>
                  <a:spLocks/>
                </p:cNvSpPr>
                <p:nvPr/>
              </p:nvSpPr>
              <p:spPr bwMode="auto">
                <a:xfrm>
                  <a:off x="3467" y="3245"/>
                  <a:ext cx="381" cy="102"/>
                </a:xfrm>
                <a:custGeom>
                  <a:avLst/>
                  <a:gdLst>
                    <a:gd name="T0" fmla="*/ 0 w 2903"/>
                    <a:gd name="T1" fmla="*/ 0 h 779"/>
                    <a:gd name="T2" fmla="*/ 0 w 2903"/>
                    <a:gd name="T3" fmla="*/ 0 h 779"/>
                    <a:gd name="T4" fmla="*/ 0 w 2903"/>
                    <a:gd name="T5" fmla="*/ 0 h 779"/>
                    <a:gd name="T6" fmla="*/ 0 60000 65536"/>
                    <a:gd name="T7" fmla="*/ 0 60000 65536"/>
                    <a:gd name="T8" fmla="*/ 0 60000 65536"/>
                    <a:gd name="T9" fmla="*/ 0 w 2903"/>
                    <a:gd name="T10" fmla="*/ 0 h 779"/>
                    <a:gd name="T11" fmla="*/ 2903 w 2903"/>
                    <a:gd name="T12" fmla="*/ 779 h 779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903" h="779">
                      <a:moveTo>
                        <a:pt x="2903" y="0"/>
                      </a:moveTo>
                      <a:lnTo>
                        <a:pt x="0" y="779"/>
                      </a:lnTo>
                      <a:lnTo>
                        <a:pt x="1" y="779"/>
                      </a:lnTo>
                    </a:path>
                  </a:pathLst>
                </a:cu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51" name="Freeform 221"/>
                <p:cNvSpPr>
                  <a:spLocks/>
                </p:cNvSpPr>
                <p:nvPr/>
              </p:nvSpPr>
              <p:spPr bwMode="auto">
                <a:xfrm>
                  <a:off x="3467" y="3228"/>
                  <a:ext cx="1" cy="119"/>
                </a:xfrm>
                <a:custGeom>
                  <a:avLst/>
                  <a:gdLst>
                    <a:gd name="T0" fmla="*/ 0 w 1"/>
                    <a:gd name="T1" fmla="*/ 0 h 913"/>
                    <a:gd name="T2" fmla="*/ 0 w 1"/>
                    <a:gd name="T3" fmla="*/ 0 h 913"/>
                    <a:gd name="T4" fmla="*/ 1 w 1"/>
                    <a:gd name="T5" fmla="*/ 0 h 913"/>
                    <a:gd name="T6" fmla="*/ 0 60000 65536"/>
                    <a:gd name="T7" fmla="*/ 0 60000 65536"/>
                    <a:gd name="T8" fmla="*/ 0 60000 65536"/>
                    <a:gd name="T9" fmla="*/ 0 w 1"/>
                    <a:gd name="T10" fmla="*/ 0 h 913"/>
                    <a:gd name="T11" fmla="*/ 1 w 1"/>
                    <a:gd name="T12" fmla="*/ 913 h 913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" h="913">
                      <a:moveTo>
                        <a:pt x="0" y="0"/>
                      </a:moveTo>
                      <a:lnTo>
                        <a:pt x="0" y="913"/>
                      </a:lnTo>
                      <a:lnTo>
                        <a:pt x="1" y="913"/>
                      </a:lnTo>
                    </a:path>
                  </a:pathLst>
                </a:cu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52" name="Freeform 222"/>
                <p:cNvSpPr>
                  <a:spLocks/>
                </p:cNvSpPr>
                <p:nvPr/>
              </p:nvSpPr>
              <p:spPr bwMode="auto">
                <a:xfrm>
                  <a:off x="3848" y="2944"/>
                  <a:ext cx="0" cy="307"/>
                </a:xfrm>
                <a:custGeom>
                  <a:avLst/>
                  <a:gdLst>
                    <a:gd name="T0" fmla="*/ 0 w 1"/>
                    <a:gd name="T1" fmla="*/ 0 h 587"/>
                    <a:gd name="T2" fmla="*/ 1 w 1"/>
                    <a:gd name="T3" fmla="*/ 1 h 587"/>
                    <a:gd name="T4" fmla="*/ 1 w 1"/>
                    <a:gd name="T5" fmla="*/ 1 h 587"/>
                    <a:gd name="T6" fmla="*/ 0 60000 65536"/>
                    <a:gd name="T7" fmla="*/ 0 60000 65536"/>
                    <a:gd name="T8" fmla="*/ 0 60000 65536"/>
                    <a:gd name="T9" fmla="*/ 0 w 1"/>
                    <a:gd name="T10" fmla="*/ 0 h 587"/>
                    <a:gd name="T11" fmla="*/ 0 w 1"/>
                    <a:gd name="T12" fmla="*/ 587 h 587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" h="587">
                      <a:moveTo>
                        <a:pt x="0" y="0"/>
                      </a:moveTo>
                      <a:lnTo>
                        <a:pt x="1" y="587"/>
                      </a:lnTo>
                      <a:lnTo>
                        <a:pt x="1" y="568"/>
                      </a:lnTo>
                    </a:path>
                  </a:pathLst>
                </a:cu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53" name="Freeform 223"/>
                <p:cNvSpPr>
                  <a:spLocks/>
                </p:cNvSpPr>
                <p:nvPr/>
              </p:nvSpPr>
              <p:spPr bwMode="auto">
                <a:xfrm>
                  <a:off x="4068" y="2887"/>
                  <a:ext cx="1" cy="299"/>
                </a:xfrm>
                <a:custGeom>
                  <a:avLst/>
                  <a:gdLst>
                    <a:gd name="T0" fmla="*/ 0 w 1"/>
                    <a:gd name="T1" fmla="*/ 0 h 2282"/>
                    <a:gd name="T2" fmla="*/ 0 w 1"/>
                    <a:gd name="T3" fmla="*/ 0 h 2282"/>
                    <a:gd name="T4" fmla="*/ 1 w 1"/>
                    <a:gd name="T5" fmla="*/ 0 h 2282"/>
                    <a:gd name="T6" fmla="*/ 0 60000 65536"/>
                    <a:gd name="T7" fmla="*/ 0 60000 65536"/>
                    <a:gd name="T8" fmla="*/ 0 60000 65536"/>
                    <a:gd name="T9" fmla="*/ 0 w 1"/>
                    <a:gd name="T10" fmla="*/ 0 h 2282"/>
                    <a:gd name="T11" fmla="*/ 1 w 1"/>
                    <a:gd name="T12" fmla="*/ 2282 h 2282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" h="2282">
                      <a:moveTo>
                        <a:pt x="0" y="0"/>
                      </a:moveTo>
                      <a:lnTo>
                        <a:pt x="0" y="2282"/>
                      </a:lnTo>
                      <a:lnTo>
                        <a:pt x="1" y="2282"/>
                      </a:lnTo>
                    </a:path>
                  </a:pathLst>
                </a:cu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54" name="Freeform 224"/>
                <p:cNvSpPr>
                  <a:spLocks/>
                </p:cNvSpPr>
                <p:nvPr/>
              </p:nvSpPr>
              <p:spPr bwMode="auto">
                <a:xfrm>
                  <a:off x="4188" y="2508"/>
                  <a:ext cx="0" cy="526"/>
                </a:xfrm>
                <a:custGeom>
                  <a:avLst/>
                  <a:gdLst>
                    <a:gd name="T0" fmla="*/ 0 w 1"/>
                    <a:gd name="T1" fmla="*/ 0 h 4018"/>
                    <a:gd name="T2" fmla="*/ 0 w 1"/>
                    <a:gd name="T3" fmla="*/ 0 h 4018"/>
                    <a:gd name="T4" fmla="*/ 1 w 1"/>
                    <a:gd name="T5" fmla="*/ 0 h 4018"/>
                    <a:gd name="T6" fmla="*/ 0 60000 65536"/>
                    <a:gd name="T7" fmla="*/ 0 60000 65536"/>
                    <a:gd name="T8" fmla="*/ 0 60000 65536"/>
                    <a:gd name="T9" fmla="*/ 0 w 1"/>
                    <a:gd name="T10" fmla="*/ 0 h 4018"/>
                    <a:gd name="T11" fmla="*/ 0 w 1"/>
                    <a:gd name="T12" fmla="*/ 4018 h 4018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" h="4018">
                      <a:moveTo>
                        <a:pt x="0" y="4018"/>
                      </a:moveTo>
                      <a:lnTo>
                        <a:pt x="0" y="0"/>
                      </a:lnTo>
                      <a:lnTo>
                        <a:pt x="1" y="0"/>
                      </a:lnTo>
                    </a:path>
                  </a:pathLst>
                </a:cu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55" name="Freeform 225"/>
                <p:cNvSpPr>
                  <a:spLocks/>
                </p:cNvSpPr>
                <p:nvPr/>
              </p:nvSpPr>
              <p:spPr bwMode="auto">
                <a:xfrm>
                  <a:off x="3728" y="2631"/>
                  <a:ext cx="0" cy="526"/>
                </a:xfrm>
                <a:custGeom>
                  <a:avLst/>
                  <a:gdLst>
                    <a:gd name="T0" fmla="*/ 0 w 1"/>
                    <a:gd name="T1" fmla="*/ 0 h 4017"/>
                    <a:gd name="T2" fmla="*/ 0 w 1"/>
                    <a:gd name="T3" fmla="*/ 0 h 4017"/>
                    <a:gd name="T4" fmla="*/ 1 w 1"/>
                    <a:gd name="T5" fmla="*/ 0 h 4017"/>
                    <a:gd name="T6" fmla="*/ 0 60000 65536"/>
                    <a:gd name="T7" fmla="*/ 0 60000 65536"/>
                    <a:gd name="T8" fmla="*/ 0 60000 65536"/>
                    <a:gd name="T9" fmla="*/ 0 w 1"/>
                    <a:gd name="T10" fmla="*/ 0 h 4017"/>
                    <a:gd name="T11" fmla="*/ 0 w 1"/>
                    <a:gd name="T12" fmla="*/ 4017 h 4017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" h="4017">
                      <a:moveTo>
                        <a:pt x="0" y="4017"/>
                      </a:moveTo>
                      <a:lnTo>
                        <a:pt x="0" y="0"/>
                      </a:lnTo>
                      <a:lnTo>
                        <a:pt x="1" y="0"/>
                      </a:lnTo>
                    </a:path>
                  </a:pathLst>
                </a:cu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56" name="Freeform 226"/>
                <p:cNvSpPr>
                  <a:spLocks/>
                </p:cNvSpPr>
                <p:nvPr/>
              </p:nvSpPr>
              <p:spPr bwMode="auto">
                <a:xfrm>
                  <a:off x="4240" y="2420"/>
                  <a:ext cx="1" cy="76"/>
                </a:xfrm>
                <a:custGeom>
                  <a:avLst/>
                  <a:gdLst>
                    <a:gd name="T0" fmla="*/ 0 w 1"/>
                    <a:gd name="T1" fmla="*/ 0 h 76"/>
                    <a:gd name="T2" fmla="*/ 0 w 1"/>
                    <a:gd name="T3" fmla="*/ 76 h 76"/>
                    <a:gd name="T4" fmla="*/ 0 60000 65536"/>
                    <a:gd name="T5" fmla="*/ 0 60000 65536"/>
                    <a:gd name="T6" fmla="*/ 0 w 1"/>
                    <a:gd name="T7" fmla="*/ 0 h 76"/>
                    <a:gd name="T8" fmla="*/ 1 w 1"/>
                    <a:gd name="T9" fmla="*/ 76 h 7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" h="76">
                      <a:moveTo>
                        <a:pt x="0" y="0"/>
                      </a:moveTo>
                      <a:lnTo>
                        <a:pt x="0" y="76"/>
                      </a:lnTo>
                    </a:path>
                  </a:pathLst>
                </a:cu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57" name="Freeform 227"/>
                <p:cNvSpPr>
                  <a:spLocks/>
                </p:cNvSpPr>
                <p:nvPr/>
              </p:nvSpPr>
              <p:spPr bwMode="auto">
                <a:xfrm>
                  <a:off x="4116" y="2424"/>
                  <a:ext cx="124" cy="32"/>
                </a:xfrm>
                <a:custGeom>
                  <a:avLst/>
                  <a:gdLst>
                    <a:gd name="T0" fmla="*/ 124 w 124"/>
                    <a:gd name="T1" fmla="*/ 0 h 32"/>
                    <a:gd name="T2" fmla="*/ 0 w 124"/>
                    <a:gd name="T3" fmla="*/ 32 h 32"/>
                    <a:gd name="T4" fmla="*/ 0 w 124"/>
                    <a:gd name="T5" fmla="*/ 32 h 32"/>
                    <a:gd name="T6" fmla="*/ 0 60000 65536"/>
                    <a:gd name="T7" fmla="*/ 0 60000 65536"/>
                    <a:gd name="T8" fmla="*/ 0 60000 65536"/>
                    <a:gd name="T9" fmla="*/ 0 w 124"/>
                    <a:gd name="T10" fmla="*/ 0 h 32"/>
                    <a:gd name="T11" fmla="*/ 124 w 124"/>
                    <a:gd name="T12" fmla="*/ 32 h 32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24" h="32">
                      <a:moveTo>
                        <a:pt x="124" y="0"/>
                      </a:moveTo>
                      <a:lnTo>
                        <a:pt x="0" y="32"/>
                      </a:lnTo>
                    </a:path>
                  </a:pathLst>
                </a:cu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58" name="Freeform 228"/>
                <p:cNvSpPr>
                  <a:spLocks/>
                </p:cNvSpPr>
                <p:nvPr/>
              </p:nvSpPr>
              <p:spPr bwMode="auto">
                <a:xfrm>
                  <a:off x="4188" y="2964"/>
                  <a:ext cx="261" cy="70"/>
                </a:xfrm>
                <a:custGeom>
                  <a:avLst/>
                  <a:gdLst>
                    <a:gd name="T0" fmla="*/ 0 w 1991"/>
                    <a:gd name="T1" fmla="*/ 0 h 534"/>
                    <a:gd name="T2" fmla="*/ 0 w 1991"/>
                    <a:gd name="T3" fmla="*/ 0 h 534"/>
                    <a:gd name="T4" fmla="*/ 0 w 1991"/>
                    <a:gd name="T5" fmla="*/ 0 h 534"/>
                    <a:gd name="T6" fmla="*/ 0 60000 65536"/>
                    <a:gd name="T7" fmla="*/ 0 60000 65536"/>
                    <a:gd name="T8" fmla="*/ 0 60000 65536"/>
                    <a:gd name="T9" fmla="*/ 0 w 1991"/>
                    <a:gd name="T10" fmla="*/ 0 h 534"/>
                    <a:gd name="T11" fmla="*/ 1991 w 1991"/>
                    <a:gd name="T12" fmla="*/ 534 h 534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991" h="534">
                      <a:moveTo>
                        <a:pt x="1991" y="0"/>
                      </a:moveTo>
                      <a:lnTo>
                        <a:pt x="0" y="534"/>
                      </a:lnTo>
                      <a:lnTo>
                        <a:pt x="1" y="534"/>
                      </a:lnTo>
                    </a:path>
                  </a:pathLst>
                </a:cu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59" name="Freeform 229"/>
                <p:cNvSpPr>
                  <a:spLocks/>
                </p:cNvSpPr>
                <p:nvPr/>
              </p:nvSpPr>
              <p:spPr bwMode="auto">
                <a:xfrm>
                  <a:off x="4068" y="3084"/>
                  <a:ext cx="381" cy="102"/>
                </a:xfrm>
                <a:custGeom>
                  <a:avLst/>
                  <a:gdLst>
                    <a:gd name="T0" fmla="*/ 0 w 2904"/>
                    <a:gd name="T1" fmla="*/ 0 h 778"/>
                    <a:gd name="T2" fmla="*/ 0 w 2904"/>
                    <a:gd name="T3" fmla="*/ 0 h 778"/>
                    <a:gd name="T4" fmla="*/ 0 w 2904"/>
                    <a:gd name="T5" fmla="*/ 0 h 778"/>
                    <a:gd name="T6" fmla="*/ 0 60000 65536"/>
                    <a:gd name="T7" fmla="*/ 0 60000 65536"/>
                    <a:gd name="T8" fmla="*/ 0 60000 65536"/>
                    <a:gd name="T9" fmla="*/ 0 w 2904"/>
                    <a:gd name="T10" fmla="*/ 0 h 778"/>
                    <a:gd name="T11" fmla="*/ 2904 w 2904"/>
                    <a:gd name="T12" fmla="*/ 778 h 778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904" h="778">
                      <a:moveTo>
                        <a:pt x="2904" y="0"/>
                      </a:moveTo>
                      <a:lnTo>
                        <a:pt x="0" y="778"/>
                      </a:lnTo>
                      <a:lnTo>
                        <a:pt x="1" y="778"/>
                      </a:lnTo>
                    </a:path>
                  </a:pathLst>
                </a:cu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60" name="Freeform 230"/>
                <p:cNvSpPr>
                  <a:spLocks/>
                </p:cNvSpPr>
                <p:nvPr/>
              </p:nvSpPr>
              <p:spPr bwMode="auto">
                <a:xfrm>
                  <a:off x="3800" y="2540"/>
                  <a:ext cx="0" cy="395"/>
                </a:xfrm>
                <a:custGeom>
                  <a:avLst/>
                  <a:gdLst>
                    <a:gd name="T0" fmla="*/ 0 w 1"/>
                    <a:gd name="T1" fmla="*/ 0 h 753"/>
                    <a:gd name="T2" fmla="*/ 1 w 1"/>
                    <a:gd name="T3" fmla="*/ 1 h 753"/>
                    <a:gd name="T4" fmla="*/ 1 w 1"/>
                    <a:gd name="T5" fmla="*/ 1 h 753"/>
                    <a:gd name="T6" fmla="*/ 0 60000 65536"/>
                    <a:gd name="T7" fmla="*/ 0 60000 65536"/>
                    <a:gd name="T8" fmla="*/ 0 60000 65536"/>
                    <a:gd name="T9" fmla="*/ 0 w 1"/>
                    <a:gd name="T10" fmla="*/ 0 h 753"/>
                    <a:gd name="T11" fmla="*/ 0 w 1"/>
                    <a:gd name="T12" fmla="*/ 753 h 753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" h="753">
                      <a:moveTo>
                        <a:pt x="0" y="0"/>
                      </a:moveTo>
                      <a:lnTo>
                        <a:pt x="1" y="753"/>
                      </a:lnTo>
                      <a:lnTo>
                        <a:pt x="1" y="742"/>
                      </a:lnTo>
                    </a:path>
                  </a:pathLst>
                </a:cu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61" name="Freeform 231"/>
                <p:cNvSpPr>
                  <a:spLocks/>
                </p:cNvSpPr>
                <p:nvPr/>
              </p:nvSpPr>
              <p:spPr bwMode="auto">
                <a:xfrm>
                  <a:off x="3665" y="2540"/>
                  <a:ext cx="135" cy="36"/>
                </a:xfrm>
                <a:custGeom>
                  <a:avLst/>
                  <a:gdLst>
                    <a:gd name="T0" fmla="*/ 0 w 1036"/>
                    <a:gd name="T1" fmla="*/ 0 h 278"/>
                    <a:gd name="T2" fmla="*/ 0 w 1036"/>
                    <a:gd name="T3" fmla="*/ 0 h 278"/>
                    <a:gd name="T4" fmla="*/ 0 w 1036"/>
                    <a:gd name="T5" fmla="*/ 0 h 278"/>
                    <a:gd name="T6" fmla="*/ 0 60000 65536"/>
                    <a:gd name="T7" fmla="*/ 0 60000 65536"/>
                    <a:gd name="T8" fmla="*/ 0 60000 65536"/>
                    <a:gd name="T9" fmla="*/ 0 w 1036"/>
                    <a:gd name="T10" fmla="*/ 0 h 278"/>
                    <a:gd name="T11" fmla="*/ 1036 w 1036"/>
                    <a:gd name="T12" fmla="*/ 278 h 278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036" h="278">
                      <a:moveTo>
                        <a:pt x="1036" y="0"/>
                      </a:moveTo>
                      <a:lnTo>
                        <a:pt x="0" y="278"/>
                      </a:lnTo>
                      <a:lnTo>
                        <a:pt x="1" y="278"/>
                      </a:lnTo>
                    </a:path>
                  </a:pathLst>
                </a:cu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62" name="Freeform 232"/>
                <p:cNvSpPr>
                  <a:spLocks/>
                </p:cNvSpPr>
                <p:nvPr/>
              </p:nvSpPr>
              <p:spPr bwMode="auto">
                <a:xfrm>
                  <a:off x="3665" y="2576"/>
                  <a:ext cx="0" cy="72"/>
                </a:xfrm>
                <a:custGeom>
                  <a:avLst/>
                  <a:gdLst>
                    <a:gd name="T0" fmla="*/ 0 w 1"/>
                    <a:gd name="T1" fmla="*/ 0 h 547"/>
                    <a:gd name="T2" fmla="*/ 0 w 1"/>
                    <a:gd name="T3" fmla="*/ 0 h 547"/>
                    <a:gd name="T4" fmla="*/ 1 w 1"/>
                    <a:gd name="T5" fmla="*/ 0 h 547"/>
                    <a:gd name="T6" fmla="*/ 0 60000 65536"/>
                    <a:gd name="T7" fmla="*/ 0 60000 65536"/>
                    <a:gd name="T8" fmla="*/ 0 60000 65536"/>
                    <a:gd name="T9" fmla="*/ 0 w 1"/>
                    <a:gd name="T10" fmla="*/ 0 h 547"/>
                    <a:gd name="T11" fmla="*/ 0 w 1"/>
                    <a:gd name="T12" fmla="*/ 547 h 547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" h="547">
                      <a:moveTo>
                        <a:pt x="0" y="0"/>
                      </a:moveTo>
                      <a:lnTo>
                        <a:pt x="0" y="547"/>
                      </a:lnTo>
                      <a:lnTo>
                        <a:pt x="1" y="547"/>
                      </a:lnTo>
                    </a:path>
                  </a:pathLst>
                </a:cu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63" name="Freeform 233"/>
                <p:cNvSpPr>
                  <a:spLocks/>
                </p:cNvSpPr>
                <p:nvPr/>
              </p:nvSpPr>
              <p:spPr bwMode="auto">
                <a:xfrm>
                  <a:off x="3665" y="2631"/>
                  <a:ext cx="63" cy="17"/>
                </a:xfrm>
                <a:custGeom>
                  <a:avLst/>
                  <a:gdLst>
                    <a:gd name="T0" fmla="*/ 0 w 484"/>
                    <a:gd name="T1" fmla="*/ 0 h 129"/>
                    <a:gd name="T2" fmla="*/ 0 w 484"/>
                    <a:gd name="T3" fmla="*/ 0 h 129"/>
                    <a:gd name="T4" fmla="*/ 0 w 484"/>
                    <a:gd name="T5" fmla="*/ 0 h 129"/>
                    <a:gd name="T6" fmla="*/ 0 60000 65536"/>
                    <a:gd name="T7" fmla="*/ 0 60000 65536"/>
                    <a:gd name="T8" fmla="*/ 0 60000 65536"/>
                    <a:gd name="T9" fmla="*/ 0 w 484"/>
                    <a:gd name="T10" fmla="*/ 0 h 129"/>
                    <a:gd name="T11" fmla="*/ 484 w 484"/>
                    <a:gd name="T12" fmla="*/ 129 h 129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484" h="129">
                      <a:moveTo>
                        <a:pt x="484" y="0"/>
                      </a:moveTo>
                      <a:lnTo>
                        <a:pt x="0" y="129"/>
                      </a:lnTo>
                      <a:lnTo>
                        <a:pt x="1" y="129"/>
                      </a:lnTo>
                    </a:path>
                  </a:pathLst>
                </a:cu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64" name="Freeform 234"/>
                <p:cNvSpPr>
                  <a:spLocks/>
                </p:cNvSpPr>
                <p:nvPr/>
              </p:nvSpPr>
              <p:spPr bwMode="auto">
                <a:xfrm>
                  <a:off x="4116" y="2456"/>
                  <a:ext cx="0" cy="388"/>
                </a:xfrm>
                <a:custGeom>
                  <a:avLst/>
                  <a:gdLst>
                    <a:gd name="T0" fmla="*/ 0 w 1"/>
                    <a:gd name="T1" fmla="*/ 0 h 2967"/>
                    <a:gd name="T2" fmla="*/ 0 w 1"/>
                    <a:gd name="T3" fmla="*/ 0 h 2967"/>
                    <a:gd name="T4" fmla="*/ 1 w 1"/>
                    <a:gd name="T5" fmla="*/ 0 h 2967"/>
                    <a:gd name="T6" fmla="*/ 0 60000 65536"/>
                    <a:gd name="T7" fmla="*/ 0 60000 65536"/>
                    <a:gd name="T8" fmla="*/ 0 60000 65536"/>
                    <a:gd name="T9" fmla="*/ 0 w 1"/>
                    <a:gd name="T10" fmla="*/ 0 h 2967"/>
                    <a:gd name="T11" fmla="*/ 0 w 1"/>
                    <a:gd name="T12" fmla="*/ 2967 h 2967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" h="2967">
                      <a:moveTo>
                        <a:pt x="0" y="0"/>
                      </a:moveTo>
                      <a:lnTo>
                        <a:pt x="0" y="2967"/>
                      </a:lnTo>
                      <a:lnTo>
                        <a:pt x="1" y="2967"/>
                      </a:lnTo>
                    </a:path>
                  </a:pathLst>
                </a:cu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65" name="Freeform 235"/>
                <p:cNvSpPr>
                  <a:spLocks/>
                </p:cNvSpPr>
                <p:nvPr/>
              </p:nvSpPr>
              <p:spPr bwMode="auto">
                <a:xfrm>
                  <a:off x="4069" y="2844"/>
                  <a:ext cx="47" cy="42"/>
                </a:xfrm>
                <a:custGeom>
                  <a:avLst/>
                  <a:gdLst>
                    <a:gd name="T0" fmla="*/ 0 w 352"/>
                    <a:gd name="T1" fmla="*/ 0 h 323"/>
                    <a:gd name="T2" fmla="*/ 0 w 352"/>
                    <a:gd name="T3" fmla="*/ 0 h 323"/>
                    <a:gd name="T4" fmla="*/ 0 w 352"/>
                    <a:gd name="T5" fmla="*/ 0 h 323"/>
                    <a:gd name="T6" fmla="*/ 0 60000 65536"/>
                    <a:gd name="T7" fmla="*/ 0 60000 65536"/>
                    <a:gd name="T8" fmla="*/ 0 60000 65536"/>
                    <a:gd name="T9" fmla="*/ 0 w 352"/>
                    <a:gd name="T10" fmla="*/ 0 h 323"/>
                    <a:gd name="T11" fmla="*/ 352 w 352"/>
                    <a:gd name="T12" fmla="*/ 323 h 323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352" h="323">
                      <a:moveTo>
                        <a:pt x="352" y="0"/>
                      </a:moveTo>
                      <a:lnTo>
                        <a:pt x="0" y="323"/>
                      </a:lnTo>
                      <a:lnTo>
                        <a:pt x="1" y="323"/>
                      </a:lnTo>
                    </a:path>
                  </a:pathLst>
                </a:cu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66" name="Freeform 236"/>
                <p:cNvSpPr>
                  <a:spLocks/>
                </p:cNvSpPr>
                <p:nvPr/>
              </p:nvSpPr>
              <p:spPr bwMode="auto">
                <a:xfrm>
                  <a:off x="4188" y="2492"/>
                  <a:ext cx="52" cy="16"/>
                </a:xfrm>
                <a:custGeom>
                  <a:avLst/>
                  <a:gdLst>
                    <a:gd name="T0" fmla="*/ 52 w 52"/>
                    <a:gd name="T1" fmla="*/ 0 h 16"/>
                    <a:gd name="T2" fmla="*/ 0 w 52"/>
                    <a:gd name="T3" fmla="*/ 16 h 16"/>
                    <a:gd name="T4" fmla="*/ 0 w 52"/>
                    <a:gd name="T5" fmla="*/ 16 h 16"/>
                    <a:gd name="T6" fmla="*/ 0 60000 65536"/>
                    <a:gd name="T7" fmla="*/ 0 60000 65536"/>
                    <a:gd name="T8" fmla="*/ 0 60000 65536"/>
                    <a:gd name="T9" fmla="*/ 0 w 52"/>
                    <a:gd name="T10" fmla="*/ 0 h 16"/>
                    <a:gd name="T11" fmla="*/ 52 w 52"/>
                    <a:gd name="T12" fmla="*/ 16 h 1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52" h="16">
                      <a:moveTo>
                        <a:pt x="52" y="0"/>
                      </a:moveTo>
                      <a:lnTo>
                        <a:pt x="0" y="16"/>
                      </a:lnTo>
                    </a:path>
                  </a:pathLst>
                </a:cu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67" name="Freeform 237"/>
                <p:cNvSpPr>
                  <a:spLocks/>
                </p:cNvSpPr>
                <p:nvPr/>
              </p:nvSpPr>
              <p:spPr bwMode="auto">
                <a:xfrm>
                  <a:off x="4449" y="2962"/>
                  <a:ext cx="1" cy="126"/>
                </a:xfrm>
                <a:custGeom>
                  <a:avLst/>
                  <a:gdLst>
                    <a:gd name="T0" fmla="*/ 1 w 1"/>
                    <a:gd name="T1" fmla="*/ 0 h 240"/>
                    <a:gd name="T2" fmla="*/ 1 w 1"/>
                    <a:gd name="T3" fmla="*/ 1 h 240"/>
                    <a:gd name="T4" fmla="*/ 0 w 1"/>
                    <a:gd name="T5" fmla="*/ 1 h 240"/>
                    <a:gd name="T6" fmla="*/ 0 60000 65536"/>
                    <a:gd name="T7" fmla="*/ 0 60000 65536"/>
                    <a:gd name="T8" fmla="*/ 0 60000 65536"/>
                    <a:gd name="T9" fmla="*/ 0 w 1"/>
                    <a:gd name="T10" fmla="*/ 0 h 240"/>
                    <a:gd name="T11" fmla="*/ 1 w 1"/>
                    <a:gd name="T12" fmla="*/ 240 h 24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" h="240">
                      <a:moveTo>
                        <a:pt x="1" y="0"/>
                      </a:moveTo>
                      <a:lnTo>
                        <a:pt x="1" y="240"/>
                      </a:lnTo>
                      <a:lnTo>
                        <a:pt x="0" y="233"/>
                      </a:lnTo>
                    </a:path>
                  </a:pathLst>
                </a:cu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7468" name="Freeform 238"/>
                <p:cNvSpPr>
                  <a:spLocks/>
                </p:cNvSpPr>
                <p:nvPr/>
              </p:nvSpPr>
              <p:spPr bwMode="auto">
                <a:xfrm>
                  <a:off x="3800" y="2929"/>
                  <a:ext cx="48" cy="17"/>
                </a:xfrm>
                <a:custGeom>
                  <a:avLst/>
                  <a:gdLst>
                    <a:gd name="T0" fmla="*/ 0 w 362"/>
                    <a:gd name="T1" fmla="*/ 0 h 131"/>
                    <a:gd name="T2" fmla="*/ 0 w 362"/>
                    <a:gd name="T3" fmla="*/ 0 h 131"/>
                    <a:gd name="T4" fmla="*/ 0 w 362"/>
                    <a:gd name="T5" fmla="*/ 0 h 131"/>
                    <a:gd name="T6" fmla="*/ 0 60000 65536"/>
                    <a:gd name="T7" fmla="*/ 0 60000 65536"/>
                    <a:gd name="T8" fmla="*/ 0 60000 65536"/>
                    <a:gd name="T9" fmla="*/ 0 w 362"/>
                    <a:gd name="T10" fmla="*/ 0 h 131"/>
                    <a:gd name="T11" fmla="*/ 362 w 362"/>
                    <a:gd name="T12" fmla="*/ 131 h 131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362" h="131">
                      <a:moveTo>
                        <a:pt x="0" y="0"/>
                      </a:moveTo>
                      <a:lnTo>
                        <a:pt x="361" y="131"/>
                      </a:lnTo>
                      <a:lnTo>
                        <a:pt x="362" y="131"/>
                      </a:lnTo>
                    </a:path>
                  </a:pathLst>
                </a:cu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7419" name="Group 239"/>
            <p:cNvGrpSpPr>
              <a:grpSpLocks/>
            </p:cNvGrpSpPr>
            <p:nvPr/>
          </p:nvGrpSpPr>
          <p:grpSpPr bwMode="auto">
            <a:xfrm>
              <a:off x="4297" y="2797"/>
              <a:ext cx="1159" cy="1140"/>
              <a:chOff x="2867" y="1815"/>
              <a:chExt cx="1159" cy="1140"/>
            </a:xfrm>
          </p:grpSpPr>
          <p:sp>
            <p:nvSpPr>
              <p:cNvPr id="17420" name="Freeform 240"/>
              <p:cNvSpPr>
                <a:spLocks/>
              </p:cNvSpPr>
              <p:nvPr/>
            </p:nvSpPr>
            <p:spPr bwMode="auto">
              <a:xfrm>
                <a:off x="2867" y="2561"/>
                <a:ext cx="1159" cy="394"/>
              </a:xfrm>
              <a:custGeom>
                <a:avLst/>
                <a:gdLst>
                  <a:gd name="T0" fmla="*/ 0 w 2211"/>
                  <a:gd name="T1" fmla="*/ 1 h 752"/>
                  <a:gd name="T2" fmla="*/ 0 w 2211"/>
                  <a:gd name="T3" fmla="*/ 1 h 752"/>
                  <a:gd name="T4" fmla="*/ 1 w 2211"/>
                  <a:gd name="T5" fmla="*/ 1 h 752"/>
                  <a:gd name="T6" fmla="*/ 1 w 2211"/>
                  <a:gd name="T7" fmla="*/ 1 h 752"/>
                  <a:gd name="T8" fmla="*/ 1 w 2211"/>
                  <a:gd name="T9" fmla="*/ 1 h 752"/>
                  <a:gd name="T10" fmla="*/ 1 w 2211"/>
                  <a:gd name="T11" fmla="*/ 1 h 752"/>
                  <a:gd name="T12" fmla="*/ 1 w 2211"/>
                  <a:gd name="T13" fmla="*/ 1 h 752"/>
                  <a:gd name="T14" fmla="*/ 1 w 2211"/>
                  <a:gd name="T15" fmla="*/ 1 h 752"/>
                  <a:gd name="T16" fmla="*/ 1 w 2211"/>
                  <a:gd name="T17" fmla="*/ 1 h 752"/>
                  <a:gd name="T18" fmla="*/ 1 w 2211"/>
                  <a:gd name="T19" fmla="*/ 1 h 752"/>
                  <a:gd name="T20" fmla="*/ 1 w 2211"/>
                  <a:gd name="T21" fmla="*/ 1 h 752"/>
                  <a:gd name="T22" fmla="*/ 1 w 2211"/>
                  <a:gd name="T23" fmla="*/ 1 h 752"/>
                  <a:gd name="T24" fmla="*/ 1 w 2211"/>
                  <a:gd name="T25" fmla="*/ 1 h 752"/>
                  <a:gd name="T26" fmla="*/ 1 w 2211"/>
                  <a:gd name="T27" fmla="*/ 1 h 752"/>
                  <a:gd name="T28" fmla="*/ 1 w 2211"/>
                  <a:gd name="T29" fmla="*/ 1 h 752"/>
                  <a:gd name="T30" fmla="*/ 1 w 2211"/>
                  <a:gd name="T31" fmla="*/ 1 h 752"/>
                  <a:gd name="T32" fmla="*/ 1 w 2211"/>
                  <a:gd name="T33" fmla="*/ 1 h 752"/>
                  <a:gd name="T34" fmla="*/ 1 w 2211"/>
                  <a:gd name="T35" fmla="*/ 0 h 752"/>
                  <a:gd name="T36" fmla="*/ 1 w 2211"/>
                  <a:gd name="T37" fmla="*/ 1 h 752"/>
                  <a:gd name="T38" fmla="*/ 1 w 2211"/>
                  <a:gd name="T39" fmla="*/ 1 h 752"/>
                  <a:gd name="T40" fmla="*/ 1 w 2211"/>
                  <a:gd name="T41" fmla="*/ 1 h 752"/>
                  <a:gd name="T42" fmla="*/ 0 w 2211"/>
                  <a:gd name="T43" fmla="*/ 1 h 752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211"/>
                  <a:gd name="T67" fmla="*/ 0 h 752"/>
                  <a:gd name="T68" fmla="*/ 2211 w 2211"/>
                  <a:gd name="T69" fmla="*/ 752 h 752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211" h="752">
                    <a:moveTo>
                      <a:pt x="0" y="115"/>
                    </a:moveTo>
                    <a:lnTo>
                      <a:pt x="0" y="355"/>
                    </a:lnTo>
                    <a:lnTo>
                      <a:pt x="298" y="653"/>
                    </a:lnTo>
                    <a:lnTo>
                      <a:pt x="336" y="681"/>
                    </a:lnTo>
                    <a:lnTo>
                      <a:pt x="364" y="704"/>
                    </a:lnTo>
                    <a:lnTo>
                      <a:pt x="412" y="726"/>
                    </a:lnTo>
                    <a:lnTo>
                      <a:pt x="454" y="742"/>
                    </a:lnTo>
                    <a:lnTo>
                      <a:pt x="518" y="752"/>
                    </a:lnTo>
                    <a:lnTo>
                      <a:pt x="569" y="752"/>
                    </a:lnTo>
                    <a:lnTo>
                      <a:pt x="614" y="745"/>
                    </a:lnTo>
                    <a:lnTo>
                      <a:pt x="646" y="739"/>
                    </a:lnTo>
                    <a:lnTo>
                      <a:pt x="2112" y="349"/>
                    </a:lnTo>
                    <a:lnTo>
                      <a:pt x="2144" y="336"/>
                    </a:lnTo>
                    <a:lnTo>
                      <a:pt x="2169" y="323"/>
                    </a:lnTo>
                    <a:lnTo>
                      <a:pt x="2188" y="301"/>
                    </a:lnTo>
                    <a:lnTo>
                      <a:pt x="2208" y="269"/>
                    </a:lnTo>
                    <a:lnTo>
                      <a:pt x="2211" y="240"/>
                    </a:lnTo>
                    <a:lnTo>
                      <a:pt x="2211" y="0"/>
                    </a:lnTo>
                    <a:lnTo>
                      <a:pt x="2003" y="102"/>
                    </a:lnTo>
                    <a:lnTo>
                      <a:pt x="540" y="502"/>
                    </a:lnTo>
                    <a:lnTo>
                      <a:pt x="361" y="441"/>
                    </a:lnTo>
                    <a:lnTo>
                      <a:pt x="0" y="11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787878"/>
                  </a:gs>
                  <a:gs pos="50000">
                    <a:srgbClr val="969696"/>
                  </a:gs>
                  <a:gs pos="100000">
                    <a:srgbClr val="78787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21" name="Freeform 241"/>
              <p:cNvSpPr>
                <a:spLocks/>
              </p:cNvSpPr>
              <p:nvPr/>
            </p:nvSpPr>
            <p:spPr bwMode="auto">
              <a:xfrm>
                <a:off x="2869" y="2361"/>
                <a:ext cx="1155" cy="477"/>
              </a:xfrm>
              <a:custGeom>
                <a:avLst/>
                <a:gdLst>
                  <a:gd name="T0" fmla="*/ 0 w 2205"/>
                  <a:gd name="T1" fmla="*/ 1 h 909"/>
                  <a:gd name="T2" fmla="*/ 1 w 2205"/>
                  <a:gd name="T3" fmla="*/ 0 h 909"/>
                  <a:gd name="T4" fmla="*/ 1 w 2205"/>
                  <a:gd name="T5" fmla="*/ 1 h 909"/>
                  <a:gd name="T6" fmla="*/ 1 w 2205"/>
                  <a:gd name="T7" fmla="*/ 1 h 909"/>
                  <a:gd name="T8" fmla="*/ 1 w 2205"/>
                  <a:gd name="T9" fmla="*/ 1 h 909"/>
                  <a:gd name="T10" fmla="*/ 1 w 2205"/>
                  <a:gd name="T11" fmla="*/ 1 h 909"/>
                  <a:gd name="T12" fmla="*/ 1 w 2205"/>
                  <a:gd name="T13" fmla="*/ 1 h 909"/>
                  <a:gd name="T14" fmla="*/ 1 w 2205"/>
                  <a:gd name="T15" fmla="*/ 1 h 909"/>
                  <a:gd name="T16" fmla="*/ 1 w 2205"/>
                  <a:gd name="T17" fmla="*/ 1 h 909"/>
                  <a:gd name="T18" fmla="*/ 1 w 2205"/>
                  <a:gd name="T19" fmla="*/ 1 h 909"/>
                  <a:gd name="T20" fmla="*/ 1 w 2205"/>
                  <a:gd name="T21" fmla="*/ 1 h 909"/>
                  <a:gd name="T22" fmla="*/ 1 w 2205"/>
                  <a:gd name="T23" fmla="*/ 1 h 909"/>
                  <a:gd name="T24" fmla="*/ 1 w 2205"/>
                  <a:gd name="T25" fmla="*/ 1 h 909"/>
                  <a:gd name="T26" fmla="*/ 1 w 2205"/>
                  <a:gd name="T27" fmla="*/ 1 h 909"/>
                  <a:gd name="T28" fmla="*/ 1 w 2205"/>
                  <a:gd name="T29" fmla="*/ 1 h 909"/>
                  <a:gd name="T30" fmla="*/ 1 w 2205"/>
                  <a:gd name="T31" fmla="*/ 1 h 909"/>
                  <a:gd name="T32" fmla="*/ 1 w 2205"/>
                  <a:gd name="T33" fmla="*/ 1 h 909"/>
                  <a:gd name="T34" fmla="*/ 1 w 2205"/>
                  <a:gd name="T35" fmla="*/ 1 h 909"/>
                  <a:gd name="T36" fmla="*/ 1 w 2205"/>
                  <a:gd name="T37" fmla="*/ 1 h 909"/>
                  <a:gd name="T38" fmla="*/ 1 w 2205"/>
                  <a:gd name="T39" fmla="*/ 1 h 909"/>
                  <a:gd name="T40" fmla="*/ 0 w 2205"/>
                  <a:gd name="T41" fmla="*/ 1 h 909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05"/>
                  <a:gd name="T64" fmla="*/ 0 h 909"/>
                  <a:gd name="T65" fmla="*/ 2205 w 2205"/>
                  <a:gd name="T66" fmla="*/ 909 h 909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05" h="909">
                    <a:moveTo>
                      <a:pt x="0" y="502"/>
                    </a:moveTo>
                    <a:lnTo>
                      <a:pt x="1872" y="0"/>
                    </a:lnTo>
                    <a:lnTo>
                      <a:pt x="2182" y="314"/>
                    </a:lnTo>
                    <a:lnTo>
                      <a:pt x="2195" y="336"/>
                    </a:lnTo>
                    <a:lnTo>
                      <a:pt x="2201" y="355"/>
                    </a:lnTo>
                    <a:lnTo>
                      <a:pt x="2205" y="384"/>
                    </a:lnTo>
                    <a:lnTo>
                      <a:pt x="2195" y="416"/>
                    </a:lnTo>
                    <a:lnTo>
                      <a:pt x="2185" y="445"/>
                    </a:lnTo>
                    <a:lnTo>
                      <a:pt x="2163" y="474"/>
                    </a:lnTo>
                    <a:lnTo>
                      <a:pt x="2134" y="490"/>
                    </a:lnTo>
                    <a:lnTo>
                      <a:pt x="2109" y="499"/>
                    </a:lnTo>
                    <a:lnTo>
                      <a:pt x="630" y="899"/>
                    </a:lnTo>
                    <a:lnTo>
                      <a:pt x="579" y="906"/>
                    </a:lnTo>
                    <a:lnTo>
                      <a:pt x="521" y="909"/>
                    </a:lnTo>
                    <a:lnTo>
                      <a:pt x="464" y="899"/>
                    </a:lnTo>
                    <a:lnTo>
                      <a:pt x="429" y="890"/>
                    </a:lnTo>
                    <a:lnTo>
                      <a:pt x="384" y="870"/>
                    </a:lnTo>
                    <a:lnTo>
                      <a:pt x="349" y="848"/>
                    </a:lnTo>
                    <a:lnTo>
                      <a:pt x="320" y="822"/>
                    </a:lnTo>
                    <a:lnTo>
                      <a:pt x="297" y="803"/>
                    </a:lnTo>
                    <a:lnTo>
                      <a:pt x="0" y="50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9B9B9B"/>
                  </a:gs>
                  <a:gs pos="100000">
                    <a:srgbClr val="B2B2B2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22" name="Freeform 242"/>
              <p:cNvSpPr>
                <a:spLocks/>
              </p:cNvSpPr>
              <p:nvPr/>
            </p:nvSpPr>
            <p:spPr bwMode="auto">
              <a:xfrm>
                <a:off x="3127" y="2103"/>
                <a:ext cx="503" cy="568"/>
              </a:xfrm>
              <a:custGeom>
                <a:avLst/>
                <a:gdLst>
                  <a:gd name="T0" fmla="*/ 0 w 960"/>
                  <a:gd name="T1" fmla="*/ 1 h 1085"/>
                  <a:gd name="T2" fmla="*/ 0 w 960"/>
                  <a:gd name="T3" fmla="*/ 1 h 1085"/>
                  <a:gd name="T4" fmla="*/ 1 w 960"/>
                  <a:gd name="T5" fmla="*/ 1 h 1085"/>
                  <a:gd name="T6" fmla="*/ 1 w 960"/>
                  <a:gd name="T7" fmla="*/ 1 h 1085"/>
                  <a:gd name="T8" fmla="*/ 1 w 960"/>
                  <a:gd name="T9" fmla="*/ 1 h 1085"/>
                  <a:gd name="T10" fmla="*/ 1 w 960"/>
                  <a:gd name="T11" fmla="*/ 1 h 1085"/>
                  <a:gd name="T12" fmla="*/ 1 w 960"/>
                  <a:gd name="T13" fmla="*/ 1 h 1085"/>
                  <a:gd name="T14" fmla="*/ 1 w 960"/>
                  <a:gd name="T15" fmla="*/ 1 h 1085"/>
                  <a:gd name="T16" fmla="*/ 1 w 960"/>
                  <a:gd name="T17" fmla="*/ 1 h 1085"/>
                  <a:gd name="T18" fmla="*/ 1 w 960"/>
                  <a:gd name="T19" fmla="*/ 1 h 1085"/>
                  <a:gd name="T20" fmla="*/ 1 w 960"/>
                  <a:gd name="T21" fmla="*/ 1 h 1085"/>
                  <a:gd name="T22" fmla="*/ 1 w 960"/>
                  <a:gd name="T23" fmla="*/ 1 h 1085"/>
                  <a:gd name="T24" fmla="*/ 1 w 960"/>
                  <a:gd name="T25" fmla="*/ 1 h 1085"/>
                  <a:gd name="T26" fmla="*/ 1 w 960"/>
                  <a:gd name="T27" fmla="*/ 1 h 1085"/>
                  <a:gd name="T28" fmla="*/ 1 w 960"/>
                  <a:gd name="T29" fmla="*/ 1 h 1085"/>
                  <a:gd name="T30" fmla="*/ 1 w 960"/>
                  <a:gd name="T31" fmla="*/ 1 h 1085"/>
                  <a:gd name="T32" fmla="*/ 1 w 960"/>
                  <a:gd name="T33" fmla="*/ 1 h 1085"/>
                  <a:gd name="T34" fmla="*/ 1 w 960"/>
                  <a:gd name="T35" fmla="*/ 1 h 1085"/>
                  <a:gd name="T36" fmla="*/ 1 w 960"/>
                  <a:gd name="T37" fmla="*/ 1 h 1085"/>
                  <a:gd name="T38" fmla="*/ 1 w 960"/>
                  <a:gd name="T39" fmla="*/ 1 h 1085"/>
                  <a:gd name="T40" fmla="*/ 1 w 960"/>
                  <a:gd name="T41" fmla="*/ 1 h 1085"/>
                  <a:gd name="T42" fmla="*/ 1 w 960"/>
                  <a:gd name="T43" fmla="*/ 1 h 1085"/>
                  <a:gd name="T44" fmla="*/ 1 w 960"/>
                  <a:gd name="T45" fmla="*/ 1 h 1085"/>
                  <a:gd name="T46" fmla="*/ 1 w 960"/>
                  <a:gd name="T47" fmla="*/ 1 h 1085"/>
                  <a:gd name="T48" fmla="*/ 1 w 960"/>
                  <a:gd name="T49" fmla="*/ 1 h 1085"/>
                  <a:gd name="T50" fmla="*/ 1 w 960"/>
                  <a:gd name="T51" fmla="*/ 1 h 1085"/>
                  <a:gd name="T52" fmla="*/ 1 w 960"/>
                  <a:gd name="T53" fmla="*/ 0 h 1085"/>
                  <a:gd name="T54" fmla="*/ 1 w 960"/>
                  <a:gd name="T55" fmla="*/ 1 h 1085"/>
                  <a:gd name="T56" fmla="*/ 0 w 960"/>
                  <a:gd name="T57" fmla="*/ 1 h 1085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960"/>
                  <a:gd name="T88" fmla="*/ 0 h 1085"/>
                  <a:gd name="T89" fmla="*/ 960 w 960"/>
                  <a:gd name="T90" fmla="*/ 1085 h 1085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960" h="1085">
                    <a:moveTo>
                      <a:pt x="0" y="3"/>
                    </a:moveTo>
                    <a:lnTo>
                      <a:pt x="0" y="867"/>
                    </a:lnTo>
                    <a:lnTo>
                      <a:pt x="22" y="893"/>
                    </a:lnTo>
                    <a:lnTo>
                      <a:pt x="51" y="915"/>
                    </a:lnTo>
                    <a:lnTo>
                      <a:pt x="83" y="935"/>
                    </a:lnTo>
                    <a:lnTo>
                      <a:pt x="108" y="954"/>
                    </a:lnTo>
                    <a:lnTo>
                      <a:pt x="150" y="976"/>
                    </a:lnTo>
                    <a:lnTo>
                      <a:pt x="198" y="999"/>
                    </a:lnTo>
                    <a:lnTo>
                      <a:pt x="252" y="1024"/>
                    </a:lnTo>
                    <a:lnTo>
                      <a:pt x="294" y="1043"/>
                    </a:lnTo>
                    <a:lnTo>
                      <a:pt x="358" y="1063"/>
                    </a:lnTo>
                    <a:lnTo>
                      <a:pt x="422" y="1075"/>
                    </a:lnTo>
                    <a:lnTo>
                      <a:pt x="470" y="1082"/>
                    </a:lnTo>
                    <a:lnTo>
                      <a:pt x="531" y="1085"/>
                    </a:lnTo>
                    <a:lnTo>
                      <a:pt x="585" y="1082"/>
                    </a:lnTo>
                    <a:lnTo>
                      <a:pt x="640" y="1079"/>
                    </a:lnTo>
                    <a:lnTo>
                      <a:pt x="707" y="1069"/>
                    </a:lnTo>
                    <a:lnTo>
                      <a:pt x="752" y="1056"/>
                    </a:lnTo>
                    <a:lnTo>
                      <a:pt x="793" y="1043"/>
                    </a:lnTo>
                    <a:lnTo>
                      <a:pt x="841" y="1024"/>
                    </a:lnTo>
                    <a:lnTo>
                      <a:pt x="870" y="999"/>
                    </a:lnTo>
                    <a:lnTo>
                      <a:pt x="889" y="976"/>
                    </a:lnTo>
                    <a:lnTo>
                      <a:pt x="912" y="941"/>
                    </a:lnTo>
                    <a:lnTo>
                      <a:pt x="931" y="903"/>
                    </a:lnTo>
                    <a:lnTo>
                      <a:pt x="947" y="864"/>
                    </a:lnTo>
                    <a:lnTo>
                      <a:pt x="960" y="800"/>
                    </a:lnTo>
                    <a:lnTo>
                      <a:pt x="960" y="0"/>
                    </a:lnTo>
                    <a:lnTo>
                      <a:pt x="217" y="119"/>
                    </a:lnTo>
                    <a:lnTo>
                      <a:pt x="0" y="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525252"/>
                  </a:gs>
                  <a:gs pos="50000">
                    <a:srgbClr val="B2B2B2"/>
                  </a:gs>
                  <a:gs pos="100000">
                    <a:srgbClr val="525252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23" name="Freeform 243"/>
              <p:cNvSpPr>
                <a:spLocks/>
              </p:cNvSpPr>
              <p:nvPr/>
            </p:nvSpPr>
            <p:spPr bwMode="auto">
              <a:xfrm>
                <a:off x="3422" y="2151"/>
                <a:ext cx="50" cy="138"/>
              </a:xfrm>
              <a:custGeom>
                <a:avLst/>
                <a:gdLst>
                  <a:gd name="T0" fmla="*/ 0 w 96"/>
                  <a:gd name="T1" fmla="*/ 1 h 262"/>
                  <a:gd name="T2" fmla="*/ 1 w 96"/>
                  <a:gd name="T3" fmla="*/ 1 h 262"/>
                  <a:gd name="T4" fmla="*/ 1 w 96"/>
                  <a:gd name="T5" fmla="*/ 1 h 262"/>
                  <a:gd name="T6" fmla="*/ 1 w 96"/>
                  <a:gd name="T7" fmla="*/ 1 h 262"/>
                  <a:gd name="T8" fmla="*/ 1 w 96"/>
                  <a:gd name="T9" fmla="*/ 1 h 262"/>
                  <a:gd name="T10" fmla="*/ 1 w 96"/>
                  <a:gd name="T11" fmla="*/ 0 h 262"/>
                  <a:gd name="T12" fmla="*/ 0 w 96"/>
                  <a:gd name="T13" fmla="*/ 1 h 26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6"/>
                  <a:gd name="T22" fmla="*/ 0 h 262"/>
                  <a:gd name="T23" fmla="*/ 96 w 96"/>
                  <a:gd name="T24" fmla="*/ 262 h 26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6" h="262">
                    <a:moveTo>
                      <a:pt x="0" y="22"/>
                    </a:moveTo>
                    <a:lnTo>
                      <a:pt x="29" y="42"/>
                    </a:lnTo>
                    <a:lnTo>
                      <a:pt x="29" y="173"/>
                    </a:lnTo>
                    <a:lnTo>
                      <a:pt x="35" y="195"/>
                    </a:lnTo>
                    <a:lnTo>
                      <a:pt x="96" y="262"/>
                    </a:lnTo>
                    <a:lnTo>
                      <a:pt x="80" y="0"/>
                    </a:lnTo>
                    <a:lnTo>
                      <a:pt x="0" y="2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969696"/>
                  </a:gs>
                  <a:gs pos="100000">
                    <a:srgbClr val="454545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24" name="Freeform 244"/>
              <p:cNvSpPr>
                <a:spLocks/>
              </p:cNvSpPr>
              <p:nvPr/>
            </p:nvSpPr>
            <p:spPr bwMode="auto">
              <a:xfrm>
                <a:off x="3065" y="1975"/>
                <a:ext cx="731" cy="326"/>
              </a:xfrm>
              <a:custGeom>
                <a:avLst/>
                <a:gdLst>
                  <a:gd name="T0" fmla="*/ 0 w 1395"/>
                  <a:gd name="T1" fmla="*/ 0 h 622"/>
                  <a:gd name="T2" fmla="*/ 1 w 1395"/>
                  <a:gd name="T3" fmla="*/ 1 h 622"/>
                  <a:gd name="T4" fmla="*/ 1 w 1395"/>
                  <a:gd name="T5" fmla="*/ 1 h 622"/>
                  <a:gd name="T6" fmla="*/ 1 w 1395"/>
                  <a:gd name="T7" fmla="*/ 1 h 622"/>
                  <a:gd name="T8" fmla="*/ 1 w 1395"/>
                  <a:gd name="T9" fmla="*/ 1 h 622"/>
                  <a:gd name="T10" fmla="*/ 1 w 1395"/>
                  <a:gd name="T11" fmla="*/ 1 h 622"/>
                  <a:gd name="T12" fmla="*/ 1 w 1395"/>
                  <a:gd name="T13" fmla="*/ 1 h 622"/>
                  <a:gd name="T14" fmla="*/ 1 w 1395"/>
                  <a:gd name="T15" fmla="*/ 1 h 622"/>
                  <a:gd name="T16" fmla="*/ 1 w 1395"/>
                  <a:gd name="T17" fmla="*/ 1 h 622"/>
                  <a:gd name="T18" fmla="*/ 1 w 1395"/>
                  <a:gd name="T19" fmla="*/ 1 h 622"/>
                  <a:gd name="T20" fmla="*/ 1 w 1395"/>
                  <a:gd name="T21" fmla="*/ 1 h 622"/>
                  <a:gd name="T22" fmla="*/ 1 w 1395"/>
                  <a:gd name="T23" fmla="*/ 1 h 622"/>
                  <a:gd name="T24" fmla="*/ 1 w 1395"/>
                  <a:gd name="T25" fmla="*/ 1 h 622"/>
                  <a:gd name="T26" fmla="*/ 1 w 1395"/>
                  <a:gd name="T27" fmla="*/ 1 h 622"/>
                  <a:gd name="T28" fmla="*/ 1 w 1395"/>
                  <a:gd name="T29" fmla="*/ 1 h 622"/>
                  <a:gd name="T30" fmla="*/ 1 w 1395"/>
                  <a:gd name="T31" fmla="*/ 1 h 622"/>
                  <a:gd name="T32" fmla="*/ 1 w 1395"/>
                  <a:gd name="T33" fmla="*/ 1 h 622"/>
                  <a:gd name="T34" fmla="*/ 1 w 1395"/>
                  <a:gd name="T35" fmla="*/ 1 h 622"/>
                  <a:gd name="T36" fmla="*/ 1 w 1395"/>
                  <a:gd name="T37" fmla="*/ 1 h 622"/>
                  <a:gd name="T38" fmla="*/ 1 w 1395"/>
                  <a:gd name="T39" fmla="*/ 1 h 622"/>
                  <a:gd name="T40" fmla="*/ 1 w 1395"/>
                  <a:gd name="T41" fmla="*/ 1 h 622"/>
                  <a:gd name="T42" fmla="*/ 1 w 1395"/>
                  <a:gd name="T43" fmla="*/ 1 h 622"/>
                  <a:gd name="T44" fmla="*/ 1 w 1395"/>
                  <a:gd name="T45" fmla="*/ 1 h 622"/>
                  <a:gd name="T46" fmla="*/ 1 w 1395"/>
                  <a:gd name="T47" fmla="*/ 1 h 622"/>
                  <a:gd name="T48" fmla="*/ 1 w 1395"/>
                  <a:gd name="T49" fmla="*/ 1 h 622"/>
                  <a:gd name="T50" fmla="*/ 1 w 1395"/>
                  <a:gd name="T51" fmla="*/ 1 h 622"/>
                  <a:gd name="T52" fmla="*/ 1 w 1395"/>
                  <a:gd name="T53" fmla="*/ 1 h 622"/>
                  <a:gd name="T54" fmla="*/ 1 w 1395"/>
                  <a:gd name="T55" fmla="*/ 1 h 622"/>
                  <a:gd name="T56" fmla="*/ 1 w 1395"/>
                  <a:gd name="T57" fmla="*/ 1 h 622"/>
                  <a:gd name="T58" fmla="*/ 1 w 1395"/>
                  <a:gd name="T59" fmla="*/ 1 h 622"/>
                  <a:gd name="T60" fmla="*/ 1 w 1395"/>
                  <a:gd name="T61" fmla="*/ 1 h 622"/>
                  <a:gd name="T62" fmla="*/ 1 w 1395"/>
                  <a:gd name="T63" fmla="*/ 1 h 622"/>
                  <a:gd name="T64" fmla="*/ 0 w 1395"/>
                  <a:gd name="T65" fmla="*/ 1 h 622"/>
                  <a:gd name="T66" fmla="*/ 0 w 1395"/>
                  <a:gd name="T67" fmla="*/ 0 h 622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w 1395"/>
                  <a:gd name="T103" fmla="*/ 0 h 622"/>
                  <a:gd name="T104" fmla="*/ 1395 w 1395"/>
                  <a:gd name="T105" fmla="*/ 622 h 622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T102" t="T103" r="T104" b="T105"/>
                <a:pathLst>
                  <a:path w="1395" h="622">
                    <a:moveTo>
                      <a:pt x="0" y="0"/>
                    </a:moveTo>
                    <a:lnTo>
                      <a:pt x="263" y="241"/>
                    </a:lnTo>
                    <a:lnTo>
                      <a:pt x="303" y="271"/>
                    </a:lnTo>
                    <a:lnTo>
                      <a:pt x="375" y="291"/>
                    </a:lnTo>
                    <a:lnTo>
                      <a:pt x="451" y="291"/>
                    </a:lnTo>
                    <a:lnTo>
                      <a:pt x="1392" y="3"/>
                    </a:lnTo>
                    <a:lnTo>
                      <a:pt x="1395" y="129"/>
                    </a:lnTo>
                    <a:lnTo>
                      <a:pt x="1383" y="174"/>
                    </a:lnTo>
                    <a:lnTo>
                      <a:pt x="1349" y="199"/>
                    </a:lnTo>
                    <a:lnTo>
                      <a:pt x="1031" y="286"/>
                    </a:lnTo>
                    <a:lnTo>
                      <a:pt x="1031" y="439"/>
                    </a:lnTo>
                    <a:lnTo>
                      <a:pt x="1021" y="478"/>
                    </a:lnTo>
                    <a:lnTo>
                      <a:pt x="1008" y="507"/>
                    </a:lnTo>
                    <a:lnTo>
                      <a:pt x="989" y="539"/>
                    </a:lnTo>
                    <a:lnTo>
                      <a:pt x="963" y="567"/>
                    </a:lnTo>
                    <a:lnTo>
                      <a:pt x="938" y="590"/>
                    </a:lnTo>
                    <a:lnTo>
                      <a:pt x="912" y="609"/>
                    </a:lnTo>
                    <a:lnTo>
                      <a:pt x="869" y="622"/>
                    </a:lnTo>
                    <a:lnTo>
                      <a:pt x="835" y="622"/>
                    </a:lnTo>
                    <a:lnTo>
                      <a:pt x="803" y="615"/>
                    </a:lnTo>
                    <a:lnTo>
                      <a:pt x="778" y="593"/>
                    </a:lnTo>
                    <a:lnTo>
                      <a:pt x="759" y="559"/>
                    </a:lnTo>
                    <a:lnTo>
                      <a:pt x="759" y="507"/>
                    </a:lnTo>
                    <a:lnTo>
                      <a:pt x="759" y="395"/>
                    </a:lnTo>
                    <a:lnTo>
                      <a:pt x="746" y="379"/>
                    </a:lnTo>
                    <a:lnTo>
                      <a:pt x="720" y="366"/>
                    </a:lnTo>
                    <a:lnTo>
                      <a:pt x="447" y="435"/>
                    </a:lnTo>
                    <a:lnTo>
                      <a:pt x="403" y="446"/>
                    </a:lnTo>
                    <a:lnTo>
                      <a:pt x="362" y="439"/>
                    </a:lnTo>
                    <a:lnTo>
                      <a:pt x="327" y="430"/>
                    </a:lnTo>
                    <a:lnTo>
                      <a:pt x="295" y="417"/>
                    </a:lnTo>
                    <a:lnTo>
                      <a:pt x="263" y="398"/>
                    </a:lnTo>
                    <a:lnTo>
                      <a:pt x="0" y="135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7A7A7A"/>
                  </a:gs>
                  <a:gs pos="50000">
                    <a:srgbClr val="C0C0C0"/>
                  </a:gs>
                  <a:gs pos="100000">
                    <a:srgbClr val="7A7A7A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25" name="Freeform 245"/>
              <p:cNvSpPr>
                <a:spLocks/>
              </p:cNvSpPr>
              <p:nvPr/>
            </p:nvSpPr>
            <p:spPr bwMode="auto">
              <a:xfrm>
                <a:off x="3062" y="1815"/>
                <a:ext cx="732" cy="329"/>
              </a:xfrm>
              <a:custGeom>
                <a:avLst/>
                <a:gdLst>
                  <a:gd name="T0" fmla="*/ 0 w 1397"/>
                  <a:gd name="T1" fmla="*/ 1 h 627"/>
                  <a:gd name="T2" fmla="*/ 1 w 1397"/>
                  <a:gd name="T3" fmla="*/ 1 h 627"/>
                  <a:gd name="T4" fmla="*/ 1 w 1397"/>
                  <a:gd name="T5" fmla="*/ 1 h 627"/>
                  <a:gd name="T6" fmla="*/ 1 w 1397"/>
                  <a:gd name="T7" fmla="*/ 1 h 627"/>
                  <a:gd name="T8" fmla="*/ 1 w 1397"/>
                  <a:gd name="T9" fmla="*/ 1 h 627"/>
                  <a:gd name="T10" fmla="*/ 1 w 1397"/>
                  <a:gd name="T11" fmla="*/ 1 h 627"/>
                  <a:gd name="T12" fmla="*/ 1 w 1397"/>
                  <a:gd name="T13" fmla="*/ 1 h 627"/>
                  <a:gd name="T14" fmla="*/ 1 w 1397"/>
                  <a:gd name="T15" fmla="*/ 1 h 627"/>
                  <a:gd name="T16" fmla="*/ 1 w 1397"/>
                  <a:gd name="T17" fmla="*/ 1 h 627"/>
                  <a:gd name="T18" fmla="*/ 1 w 1397"/>
                  <a:gd name="T19" fmla="*/ 1 h 627"/>
                  <a:gd name="T20" fmla="*/ 1 w 1397"/>
                  <a:gd name="T21" fmla="*/ 1 h 627"/>
                  <a:gd name="T22" fmla="*/ 1 w 1397"/>
                  <a:gd name="T23" fmla="*/ 1 h 627"/>
                  <a:gd name="T24" fmla="*/ 1 w 1397"/>
                  <a:gd name="T25" fmla="*/ 1 h 627"/>
                  <a:gd name="T26" fmla="*/ 1 w 1397"/>
                  <a:gd name="T27" fmla="*/ 1 h 627"/>
                  <a:gd name="T28" fmla="*/ 1 w 1397"/>
                  <a:gd name="T29" fmla="*/ 1 h 627"/>
                  <a:gd name="T30" fmla="*/ 1 w 1397"/>
                  <a:gd name="T31" fmla="*/ 1 h 627"/>
                  <a:gd name="T32" fmla="*/ 1 w 1397"/>
                  <a:gd name="T33" fmla="*/ 1 h 627"/>
                  <a:gd name="T34" fmla="*/ 1 w 1397"/>
                  <a:gd name="T35" fmla="*/ 1 h 627"/>
                  <a:gd name="T36" fmla="*/ 1 w 1397"/>
                  <a:gd name="T37" fmla="*/ 0 h 627"/>
                  <a:gd name="T38" fmla="*/ 1 w 1397"/>
                  <a:gd name="T39" fmla="*/ 1 h 627"/>
                  <a:gd name="T40" fmla="*/ 1 w 1397"/>
                  <a:gd name="T41" fmla="*/ 1 h 627"/>
                  <a:gd name="T42" fmla="*/ 1 w 1397"/>
                  <a:gd name="T43" fmla="*/ 1 h 627"/>
                  <a:gd name="T44" fmla="*/ 1 w 1397"/>
                  <a:gd name="T45" fmla="*/ 1 h 627"/>
                  <a:gd name="T46" fmla="*/ 1 w 1397"/>
                  <a:gd name="T47" fmla="*/ 1 h 627"/>
                  <a:gd name="T48" fmla="*/ 1 w 1397"/>
                  <a:gd name="T49" fmla="*/ 1 h 627"/>
                  <a:gd name="T50" fmla="*/ 1 w 1397"/>
                  <a:gd name="T51" fmla="*/ 1 h 627"/>
                  <a:gd name="T52" fmla="*/ 1 w 1397"/>
                  <a:gd name="T53" fmla="*/ 1 h 627"/>
                  <a:gd name="T54" fmla="*/ 1 w 1397"/>
                  <a:gd name="T55" fmla="*/ 1 h 627"/>
                  <a:gd name="T56" fmla="*/ 1 w 1397"/>
                  <a:gd name="T57" fmla="*/ 1 h 627"/>
                  <a:gd name="T58" fmla="*/ 1 w 1397"/>
                  <a:gd name="T59" fmla="*/ 1 h 627"/>
                  <a:gd name="T60" fmla="*/ 0 w 1397"/>
                  <a:gd name="T61" fmla="*/ 1 h 627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w 1397"/>
                  <a:gd name="T94" fmla="*/ 0 h 627"/>
                  <a:gd name="T95" fmla="*/ 1397 w 1397"/>
                  <a:gd name="T96" fmla="*/ 627 h 627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T93" t="T94" r="T95" b="T96"/>
                <a:pathLst>
                  <a:path w="1397" h="627">
                    <a:moveTo>
                      <a:pt x="0" y="305"/>
                    </a:moveTo>
                    <a:lnTo>
                      <a:pt x="260" y="235"/>
                    </a:lnTo>
                    <a:lnTo>
                      <a:pt x="293" y="260"/>
                    </a:lnTo>
                    <a:lnTo>
                      <a:pt x="346" y="308"/>
                    </a:lnTo>
                    <a:lnTo>
                      <a:pt x="389" y="332"/>
                    </a:lnTo>
                    <a:lnTo>
                      <a:pt x="447" y="356"/>
                    </a:lnTo>
                    <a:lnTo>
                      <a:pt x="528" y="380"/>
                    </a:lnTo>
                    <a:lnTo>
                      <a:pt x="610" y="399"/>
                    </a:lnTo>
                    <a:lnTo>
                      <a:pt x="692" y="394"/>
                    </a:lnTo>
                    <a:lnTo>
                      <a:pt x="768" y="380"/>
                    </a:lnTo>
                    <a:lnTo>
                      <a:pt x="812" y="360"/>
                    </a:lnTo>
                    <a:lnTo>
                      <a:pt x="855" y="327"/>
                    </a:lnTo>
                    <a:lnTo>
                      <a:pt x="898" y="288"/>
                    </a:lnTo>
                    <a:lnTo>
                      <a:pt x="922" y="245"/>
                    </a:lnTo>
                    <a:lnTo>
                      <a:pt x="922" y="192"/>
                    </a:lnTo>
                    <a:lnTo>
                      <a:pt x="908" y="149"/>
                    </a:lnTo>
                    <a:lnTo>
                      <a:pt x="893" y="116"/>
                    </a:lnTo>
                    <a:lnTo>
                      <a:pt x="860" y="77"/>
                    </a:lnTo>
                    <a:lnTo>
                      <a:pt x="1128" y="0"/>
                    </a:lnTo>
                    <a:lnTo>
                      <a:pt x="1378" y="255"/>
                    </a:lnTo>
                    <a:lnTo>
                      <a:pt x="1397" y="287"/>
                    </a:lnTo>
                    <a:lnTo>
                      <a:pt x="1397" y="319"/>
                    </a:lnTo>
                    <a:lnTo>
                      <a:pt x="1375" y="344"/>
                    </a:lnTo>
                    <a:lnTo>
                      <a:pt x="1330" y="375"/>
                    </a:lnTo>
                    <a:lnTo>
                      <a:pt x="466" y="605"/>
                    </a:lnTo>
                    <a:lnTo>
                      <a:pt x="418" y="617"/>
                    </a:lnTo>
                    <a:lnTo>
                      <a:pt x="370" y="627"/>
                    </a:lnTo>
                    <a:lnTo>
                      <a:pt x="322" y="603"/>
                    </a:lnTo>
                    <a:lnTo>
                      <a:pt x="293" y="579"/>
                    </a:lnTo>
                    <a:lnTo>
                      <a:pt x="260" y="552"/>
                    </a:lnTo>
                    <a:lnTo>
                      <a:pt x="0" y="30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A3A3A3"/>
                  </a:gs>
                  <a:gs pos="100000">
                    <a:srgbClr val="C0C0C0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26" name="Freeform 246"/>
              <p:cNvSpPr>
                <a:spLocks/>
              </p:cNvSpPr>
              <p:nvPr/>
            </p:nvSpPr>
            <p:spPr bwMode="auto">
              <a:xfrm>
                <a:off x="3068" y="2718"/>
                <a:ext cx="115" cy="78"/>
              </a:xfrm>
              <a:custGeom>
                <a:avLst/>
                <a:gdLst>
                  <a:gd name="T0" fmla="*/ 0 w 878"/>
                  <a:gd name="T1" fmla="*/ 0 h 597"/>
                  <a:gd name="T2" fmla="*/ 0 w 878"/>
                  <a:gd name="T3" fmla="*/ 0 h 597"/>
                  <a:gd name="T4" fmla="*/ 0 w 878"/>
                  <a:gd name="T5" fmla="*/ 0 h 597"/>
                  <a:gd name="T6" fmla="*/ 0 w 878"/>
                  <a:gd name="T7" fmla="*/ 0 h 597"/>
                  <a:gd name="T8" fmla="*/ 0 w 878"/>
                  <a:gd name="T9" fmla="*/ 0 h 597"/>
                  <a:gd name="T10" fmla="*/ 0 w 878"/>
                  <a:gd name="T11" fmla="*/ 0 h 597"/>
                  <a:gd name="T12" fmla="*/ 0 w 878"/>
                  <a:gd name="T13" fmla="*/ 0 h 597"/>
                  <a:gd name="T14" fmla="*/ 0 w 878"/>
                  <a:gd name="T15" fmla="*/ 0 h 597"/>
                  <a:gd name="T16" fmla="*/ 0 w 878"/>
                  <a:gd name="T17" fmla="*/ 0 h 597"/>
                  <a:gd name="T18" fmla="*/ 0 w 878"/>
                  <a:gd name="T19" fmla="*/ 0 h 597"/>
                  <a:gd name="T20" fmla="*/ 0 w 878"/>
                  <a:gd name="T21" fmla="*/ 0 h 597"/>
                  <a:gd name="T22" fmla="*/ 0 w 878"/>
                  <a:gd name="T23" fmla="*/ 0 h 597"/>
                  <a:gd name="T24" fmla="*/ 0 w 878"/>
                  <a:gd name="T25" fmla="*/ 0 h 597"/>
                  <a:gd name="T26" fmla="*/ 0 w 878"/>
                  <a:gd name="T27" fmla="*/ 0 h 597"/>
                  <a:gd name="T28" fmla="*/ 0 w 878"/>
                  <a:gd name="T29" fmla="*/ 0 h 597"/>
                  <a:gd name="T30" fmla="*/ 0 w 878"/>
                  <a:gd name="T31" fmla="*/ 0 h 597"/>
                  <a:gd name="T32" fmla="*/ 0 w 878"/>
                  <a:gd name="T33" fmla="*/ 0 h 597"/>
                  <a:gd name="T34" fmla="*/ 0 w 878"/>
                  <a:gd name="T35" fmla="*/ 0 h 597"/>
                  <a:gd name="T36" fmla="*/ 0 w 878"/>
                  <a:gd name="T37" fmla="*/ 0 h 597"/>
                  <a:gd name="T38" fmla="*/ 0 w 878"/>
                  <a:gd name="T39" fmla="*/ 0 h 597"/>
                  <a:gd name="T40" fmla="*/ 0 w 878"/>
                  <a:gd name="T41" fmla="*/ 0 h 597"/>
                  <a:gd name="T42" fmla="*/ 0 w 878"/>
                  <a:gd name="T43" fmla="*/ 0 h 597"/>
                  <a:gd name="T44" fmla="*/ 0 w 878"/>
                  <a:gd name="T45" fmla="*/ 0 h 597"/>
                  <a:gd name="T46" fmla="*/ 0 w 878"/>
                  <a:gd name="T47" fmla="*/ 0 h 597"/>
                  <a:gd name="T48" fmla="*/ 0 w 878"/>
                  <a:gd name="T49" fmla="*/ 0 h 597"/>
                  <a:gd name="T50" fmla="*/ 0 w 878"/>
                  <a:gd name="T51" fmla="*/ 0 h 597"/>
                  <a:gd name="T52" fmla="*/ 0 w 878"/>
                  <a:gd name="T53" fmla="*/ 0 h 597"/>
                  <a:gd name="T54" fmla="*/ 0 w 878"/>
                  <a:gd name="T55" fmla="*/ 0 h 597"/>
                  <a:gd name="T56" fmla="*/ 0 w 878"/>
                  <a:gd name="T57" fmla="*/ 0 h 597"/>
                  <a:gd name="T58" fmla="*/ 0 w 878"/>
                  <a:gd name="T59" fmla="*/ 0 h 597"/>
                  <a:gd name="T60" fmla="*/ 0 w 878"/>
                  <a:gd name="T61" fmla="*/ 0 h 597"/>
                  <a:gd name="T62" fmla="*/ 0 w 878"/>
                  <a:gd name="T63" fmla="*/ 0 h 597"/>
                  <a:gd name="T64" fmla="*/ 0 w 878"/>
                  <a:gd name="T65" fmla="*/ 0 h 597"/>
                  <a:gd name="T66" fmla="*/ 0 w 878"/>
                  <a:gd name="T67" fmla="*/ 0 h 597"/>
                  <a:gd name="T68" fmla="*/ 0 w 878"/>
                  <a:gd name="T69" fmla="*/ 0 h 597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878"/>
                  <a:gd name="T106" fmla="*/ 0 h 597"/>
                  <a:gd name="T107" fmla="*/ 878 w 878"/>
                  <a:gd name="T108" fmla="*/ 597 h 597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878" h="597">
                    <a:moveTo>
                      <a:pt x="6" y="183"/>
                    </a:moveTo>
                    <a:lnTo>
                      <a:pt x="0" y="237"/>
                    </a:lnTo>
                    <a:lnTo>
                      <a:pt x="10" y="292"/>
                    </a:lnTo>
                    <a:lnTo>
                      <a:pt x="35" y="349"/>
                    </a:lnTo>
                    <a:lnTo>
                      <a:pt x="75" y="404"/>
                    </a:lnTo>
                    <a:lnTo>
                      <a:pt x="128" y="455"/>
                    </a:lnTo>
                    <a:lnTo>
                      <a:pt x="192" y="500"/>
                    </a:lnTo>
                    <a:lnTo>
                      <a:pt x="266" y="539"/>
                    </a:lnTo>
                    <a:lnTo>
                      <a:pt x="345" y="568"/>
                    </a:lnTo>
                    <a:lnTo>
                      <a:pt x="428" y="587"/>
                    </a:lnTo>
                    <a:lnTo>
                      <a:pt x="512" y="597"/>
                    </a:lnTo>
                    <a:lnTo>
                      <a:pt x="593" y="595"/>
                    </a:lnTo>
                    <a:lnTo>
                      <a:pt x="668" y="582"/>
                    </a:lnTo>
                    <a:lnTo>
                      <a:pt x="735" y="559"/>
                    </a:lnTo>
                    <a:lnTo>
                      <a:pt x="791" y="528"/>
                    </a:lnTo>
                    <a:lnTo>
                      <a:pt x="835" y="488"/>
                    </a:lnTo>
                    <a:lnTo>
                      <a:pt x="864" y="440"/>
                    </a:lnTo>
                    <a:lnTo>
                      <a:pt x="878" y="388"/>
                    </a:lnTo>
                    <a:lnTo>
                      <a:pt x="876" y="333"/>
                    </a:lnTo>
                    <a:lnTo>
                      <a:pt x="859" y="276"/>
                    </a:lnTo>
                    <a:lnTo>
                      <a:pt x="826" y="220"/>
                    </a:lnTo>
                    <a:lnTo>
                      <a:pt x="779" y="167"/>
                    </a:lnTo>
                    <a:lnTo>
                      <a:pt x="720" y="119"/>
                    </a:lnTo>
                    <a:lnTo>
                      <a:pt x="651" y="76"/>
                    </a:lnTo>
                    <a:lnTo>
                      <a:pt x="574" y="43"/>
                    </a:lnTo>
                    <a:lnTo>
                      <a:pt x="492" y="18"/>
                    </a:lnTo>
                    <a:lnTo>
                      <a:pt x="410" y="4"/>
                    </a:lnTo>
                    <a:lnTo>
                      <a:pt x="327" y="0"/>
                    </a:lnTo>
                    <a:lnTo>
                      <a:pt x="248" y="7"/>
                    </a:lnTo>
                    <a:lnTo>
                      <a:pt x="177" y="24"/>
                    </a:lnTo>
                    <a:lnTo>
                      <a:pt x="114" y="52"/>
                    </a:lnTo>
                    <a:lnTo>
                      <a:pt x="65" y="89"/>
                    </a:lnTo>
                    <a:lnTo>
                      <a:pt x="28" y="132"/>
                    </a:lnTo>
                    <a:lnTo>
                      <a:pt x="6" y="183"/>
                    </a:lnTo>
                    <a:lnTo>
                      <a:pt x="7" y="183"/>
                    </a:lnTo>
                  </a:path>
                </a:pathLst>
              </a:custGeom>
              <a:gradFill rotWithShape="0">
                <a:gsLst>
                  <a:gs pos="0">
                    <a:srgbClr val="5C5C5C"/>
                  </a:gs>
                  <a:gs pos="50000">
                    <a:srgbClr val="969696"/>
                  </a:gs>
                  <a:gs pos="100000">
                    <a:srgbClr val="5C5C5C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1863" name="Freeform 247"/>
              <p:cNvSpPr>
                <a:spLocks/>
              </p:cNvSpPr>
              <p:nvPr/>
            </p:nvSpPr>
            <p:spPr bwMode="auto">
              <a:xfrm>
                <a:off x="3223" y="2044"/>
                <a:ext cx="75" cy="50"/>
              </a:xfrm>
              <a:custGeom>
                <a:avLst/>
                <a:gdLst/>
                <a:ahLst/>
                <a:cxnLst>
                  <a:cxn ang="0">
                    <a:pos x="4" y="118"/>
                  </a:cxn>
                  <a:cxn ang="0">
                    <a:pos x="0" y="153"/>
                  </a:cxn>
                  <a:cxn ang="0">
                    <a:pos x="7" y="190"/>
                  </a:cxn>
                  <a:cxn ang="0">
                    <a:pos x="24" y="226"/>
                  </a:cxn>
                  <a:cxn ang="0">
                    <a:pos x="50" y="263"/>
                  </a:cxn>
                  <a:cxn ang="0">
                    <a:pos x="84" y="296"/>
                  </a:cxn>
                  <a:cxn ang="0">
                    <a:pos x="125" y="325"/>
                  </a:cxn>
                  <a:cxn ang="0">
                    <a:pos x="174" y="350"/>
                  </a:cxn>
                  <a:cxn ang="0">
                    <a:pos x="226" y="368"/>
                  </a:cxn>
                  <a:cxn ang="0">
                    <a:pos x="279" y="382"/>
                  </a:cxn>
                  <a:cxn ang="0">
                    <a:pos x="333" y="388"/>
                  </a:cxn>
                  <a:cxn ang="0">
                    <a:pos x="386" y="387"/>
                  </a:cxn>
                  <a:cxn ang="0">
                    <a:pos x="435" y="379"/>
                  </a:cxn>
                  <a:cxn ang="0">
                    <a:pos x="478" y="364"/>
                  </a:cxn>
                  <a:cxn ang="0">
                    <a:pos x="515" y="342"/>
                  </a:cxn>
                  <a:cxn ang="0">
                    <a:pos x="543" y="316"/>
                  </a:cxn>
                  <a:cxn ang="0">
                    <a:pos x="563" y="285"/>
                  </a:cxn>
                  <a:cxn ang="0">
                    <a:pos x="571" y="252"/>
                  </a:cxn>
                  <a:cxn ang="0">
                    <a:pos x="570" y="216"/>
                  </a:cxn>
                  <a:cxn ang="0">
                    <a:pos x="559" y="179"/>
                  </a:cxn>
                  <a:cxn ang="0">
                    <a:pos x="538" y="143"/>
                  </a:cxn>
                  <a:cxn ang="0">
                    <a:pos x="507" y="107"/>
                  </a:cxn>
                  <a:cxn ang="0">
                    <a:pos x="469" y="76"/>
                  </a:cxn>
                  <a:cxn ang="0">
                    <a:pos x="424" y="49"/>
                  </a:cxn>
                  <a:cxn ang="0">
                    <a:pos x="374" y="28"/>
                  </a:cxn>
                  <a:cxn ang="0">
                    <a:pos x="321" y="11"/>
                  </a:cxn>
                  <a:cxn ang="0">
                    <a:pos x="266" y="2"/>
                  </a:cxn>
                  <a:cxn ang="0">
                    <a:pos x="213" y="0"/>
                  </a:cxn>
                  <a:cxn ang="0">
                    <a:pos x="161" y="4"/>
                  </a:cxn>
                  <a:cxn ang="0">
                    <a:pos x="116" y="15"/>
                  </a:cxn>
                  <a:cxn ang="0">
                    <a:pos x="75" y="33"/>
                  </a:cxn>
                  <a:cxn ang="0">
                    <a:pos x="42" y="57"/>
                  </a:cxn>
                  <a:cxn ang="0">
                    <a:pos x="19" y="86"/>
                  </a:cxn>
                  <a:cxn ang="0">
                    <a:pos x="4" y="118"/>
                  </a:cxn>
                  <a:cxn ang="0">
                    <a:pos x="5" y="118"/>
                  </a:cxn>
                </a:cxnLst>
                <a:rect l="0" t="0" r="r" b="b"/>
                <a:pathLst>
                  <a:path w="571" h="388">
                    <a:moveTo>
                      <a:pt x="4" y="118"/>
                    </a:moveTo>
                    <a:lnTo>
                      <a:pt x="0" y="153"/>
                    </a:lnTo>
                    <a:lnTo>
                      <a:pt x="7" y="190"/>
                    </a:lnTo>
                    <a:lnTo>
                      <a:pt x="24" y="226"/>
                    </a:lnTo>
                    <a:lnTo>
                      <a:pt x="50" y="263"/>
                    </a:lnTo>
                    <a:lnTo>
                      <a:pt x="84" y="296"/>
                    </a:lnTo>
                    <a:lnTo>
                      <a:pt x="125" y="325"/>
                    </a:lnTo>
                    <a:lnTo>
                      <a:pt x="174" y="350"/>
                    </a:lnTo>
                    <a:lnTo>
                      <a:pt x="226" y="368"/>
                    </a:lnTo>
                    <a:lnTo>
                      <a:pt x="279" y="382"/>
                    </a:lnTo>
                    <a:lnTo>
                      <a:pt x="333" y="388"/>
                    </a:lnTo>
                    <a:lnTo>
                      <a:pt x="386" y="387"/>
                    </a:lnTo>
                    <a:lnTo>
                      <a:pt x="435" y="379"/>
                    </a:lnTo>
                    <a:lnTo>
                      <a:pt x="478" y="364"/>
                    </a:lnTo>
                    <a:lnTo>
                      <a:pt x="515" y="342"/>
                    </a:lnTo>
                    <a:lnTo>
                      <a:pt x="543" y="316"/>
                    </a:lnTo>
                    <a:lnTo>
                      <a:pt x="563" y="285"/>
                    </a:lnTo>
                    <a:lnTo>
                      <a:pt x="571" y="252"/>
                    </a:lnTo>
                    <a:lnTo>
                      <a:pt x="570" y="216"/>
                    </a:lnTo>
                    <a:lnTo>
                      <a:pt x="559" y="179"/>
                    </a:lnTo>
                    <a:lnTo>
                      <a:pt x="538" y="143"/>
                    </a:lnTo>
                    <a:lnTo>
                      <a:pt x="507" y="107"/>
                    </a:lnTo>
                    <a:lnTo>
                      <a:pt x="469" y="76"/>
                    </a:lnTo>
                    <a:lnTo>
                      <a:pt x="424" y="49"/>
                    </a:lnTo>
                    <a:lnTo>
                      <a:pt x="374" y="28"/>
                    </a:lnTo>
                    <a:lnTo>
                      <a:pt x="321" y="11"/>
                    </a:lnTo>
                    <a:lnTo>
                      <a:pt x="266" y="2"/>
                    </a:lnTo>
                    <a:lnTo>
                      <a:pt x="213" y="0"/>
                    </a:lnTo>
                    <a:lnTo>
                      <a:pt x="161" y="4"/>
                    </a:lnTo>
                    <a:lnTo>
                      <a:pt x="116" y="15"/>
                    </a:lnTo>
                    <a:lnTo>
                      <a:pt x="75" y="33"/>
                    </a:lnTo>
                    <a:lnTo>
                      <a:pt x="42" y="57"/>
                    </a:lnTo>
                    <a:lnTo>
                      <a:pt x="19" y="86"/>
                    </a:lnTo>
                    <a:lnTo>
                      <a:pt x="4" y="118"/>
                    </a:lnTo>
                    <a:lnTo>
                      <a:pt x="5" y="118"/>
                    </a:lnTo>
                  </a:path>
                </a:pathLst>
              </a:custGeom>
              <a:gradFill rotWithShape="0">
                <a:gsLst>
                  <a:gs pos="0">
                    <a:schemeClr val="folHlink">
                      <a:gamma/>
                      <a:shade val="46275"/>
                      <a:invGamma/>
                    </a:schemeClr>
                  </a:gs>
                  <a:gs pos="50000">
                    <a:schemeClr val="folHlink"/>
                  </a:gs>
                  <a:gs pos="100000">
                    <a:schemeClr val="folHlink">
                      <a:gamma/>
                      <a:shade val="46275"/>
                      <a:invGamma/>
                    </a:schemeClr>
                  </a:gs>
                </a:gsLst>
                <a:lin ang="0" scaled="1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7428" name="Freeform 248"/>
              <p:cNvSpPr>
                <a:spLocks/>
              </p:cNvSpPr>
              <p:nvPr/>
            </p:nvSpPr>
            <p:spPr bwMode="auto">
              <a:xfrm>
                <a:off x="3849" y="2508"/>
                <a:ext cx="116" cy="79"/>
              </a:xfrm>
              <a:custGeom>
                <a:avLst/>
                <a:gdLst>
                  <a:gd name="T0" fmla="*/ 0 w 878"/>
                  <a:gd name="T1" fmla="*/ 0 h 596"/>
                  <a:gd name="T2" fmla="*/ 0 w 878"/>
                  <a:gd name="T3" fmla="*/ 0 h 596"/>
                  <a:gd name="T4" fmla="*/ 0 w 878"/>
                  <a:gd name="T5" fmla="*/ 0 h 596"/>
                  <a:gd name="T6" fmla="*/ 0 w 878"/>
                  <a:gd name="T7" fmla="*/ 0 h 596"/>
                  <a:gd name="T8" fmla="*/ 0 w 878"/>
                  <a:gd name="T9" fmla="*/ 0 h 596"/>
                  <a:gd name="T10" fmla="*/ 0 w 878"/>
                  <a:gd name="T11" fmla="*/ 0 h 596"/>
                  <a:gd name="T12" fmla="*/ 0 w 878"/>
                  <a:gd name="T13" fmla="*/ 0 h 596"/>
                  <a:gd name="T14" fmla="*/ 0 w 878"/>
                  <a:gd name="T15" fmla="*/ 0 h 596"/>
                  <a:gd name="T16" fmla="*/ 0 w 878"/>
                  <a:gd name="T17" fmla="*/ 0 h 596"/>
                  <a:gd name="T18" fmla="*/ 0 w 878"/>
                  <a:gd name="T19" fmla="*/ 0 h 596"/>
                  <a:gd name="T20" fmla="*/ 0 w 878"/>
                  <a:gd name="T21" fmla="*/ 0 h 596"/>
                  <a:gd name="T22" fmla="*/ 0 w 878"/>
                  <a:gd name="T23" fmla="*/ 0 h 596"/>
                  <a:gd name="T24" fmla="*/ 0 w 878"/>
                  <a:gd name="T25" fmla="*/ 0 h 596"/>
                  <a:gd name="T26" fmla="*/ 0 w 878"/>
                  <a:gd name="T27" fmla="*/ 0 h 596"/>
                  <a:gd name="T28" fmla="*/ 0 w 878"/>
                  <a:gd name="T29" fmla="*/ 0 h 596"/>
                  <a:gd name="T30" fmla="*/ 0 w 878"/>
                  <a:gd name="T31" fmla="*/ 0 h 596"/>
                  <a:gd name="T32" fmla="*/ 0 w 878"/>
                  <a:gd name="T33" fmla="*/ 0 h 596"/>
                  <a:gd name="T34" fmla="*/ 0 w 878"/>
                  <a:gd name="T35" fmla="*/ 0 h 596"/>
                  <a:gd name="T36" fmla="*/ 0 w 878"/>
                  <a:gd name="T37" fmla="*/ 0 h 596"/>
                  <a:gd name="T38" fmla="*/ 0 w 878"/>
                  <a:gd name="T39" fmla="*/ 0 h 596"/>
                  <a:gd name="T40" fmla="*/ 0 w 878"/>
                  <a:gd name="T41" fmla="*/ 0 h 596"/>
                  <a:gd name="T42" fmla="*/ 0 w 878"/>
                  <a:gd name="T43" fmla="*/ 0 h 596"/>
                  <a:gd name="T44" fmla="*/ 0 w 878"/>
                  <a:gd name="T45" fmla="*/ 0 h 596"/>
                  <a:gd name="T46" fmla="*/ 0 w 878"/>
                  <a:gd name="T47" fmla="*/ 0 h 596"/>
                  <a:gd name="T48" fmla="*/ 0 w 878"/>
                  <a:gd name="T49" fmla="*/ 0 h 596"/>
                  <a:gd name="T50" fmla="*/ 0 w 878"/>
                  <a:gd name="T51" fmla="*/ 0 h 596"/>
                  <a:gd name="T52" fmla="*/ 0 w 878"/>
                  <a:gd name="T53" fmla="*/ 0 h 596"/>
                  <a:gd name="T54" fmla="*/ 0 w 878"/>
                  <a:gd name="T55" fmla="*/ 0 h 596"/>
                  <a:gd name="T56" fmla="*/ 0 w 878"/>
                  <a:gd name="T57" fmla="*/ 0 h 596"/>
                  <a:gd name="T58" fmla="*/ 0 w 878"/>
                  <a:gd name="T59" fmla="*/ 0 h 596"/>
                  <a:gd name="T60" fmla="*/ 0 w 878"/>
                  <a:gd name="T61" fmla="*/ 0 h 596"/>
                  <a:gd name="T62" fmla="*/ 0 w 878"/>
                  <a:gd name="T63" fmla="*/ 0 h 596"/>
                  <a:gd name="T64" fmla="*/ 0 w 878"/>
                  <a:gd name="T65" fmla="*/ 0 h 596"/>
                  <a:gd name="T66" fmla="*/ 0 w 878"/>
                  <a:gd name="T67" fmla="*/ 0 h 596"/>
                  <a:gd name="T68" fmla="*/ 0 w 878"/>
                  <a:gd name="T69" fmla="*/ 0 h 59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878"/>
                  <a:gd name="T106" fmla="*/ 0 h 596"/>
                  <a:gd name="T107" fmla="*/ 878 w 878"/>
                  <a:gd name="T108" fmla="*/ 596 h 59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878" h="596">
                    <a:moveTo>
                      <a:pt x="7" y="182"/>
                    </a:moveTo>
                    <a:lnTo>
                      <a:pt x="0" y="237"/>
                    </a:lnTo>
                    <a:lnTo>
                      <a:pt x="10" y="292"/>
                    </a:lnTo>
                    <a:lnTo>
                      <a:pt x="36" y="349"/>
                    </a:lnTo>
                    <a:lnTo>
                      <a:pt x="75" y="404"/>
                    </a:lnTo>
                    <a:lnTo>
                      <a:pt x="129" y="455"/>
                    </a:lnTo>
                    <a:lnTo>
                      <a:pt x="193" y="500"/>
                    </a:lnTo>
                    <a:lnTo>
                      <a:pt x="266" y="538"/>
                    </a:lnTo>
                    <a:lnTo>
                      <a:pt x="346" y="568"/>
                    </a:lnTo>
                    <a:lnTo>
                      <a:pt x="429" y="587"/>
                    </a:lnTo>
                    <a:lnTo>
                      <a:pt x="512" y="596"/>
                    </a:lnTo>
                    <a:lnTo>
                      <a:pt x="593" y="595"/>
                    </a:lnTo>
                    <a:lnTo>
                      <a:pt x="668" y="582"/>
                    </a:lnTo>
                    <a:lnTo>
                      <a:pt x="735" y="559"/>
                    </a:lnTo>
                    <a:lnTo>
                      <a:pt x="791" y="527"/>
                    </a:lnTo>
                    <a:lnTo>
                      <a:pt x="835" y="487"/>
                    </a:lnTo>
                    <a:lnTo>
                      <a:pt x="865" y="440"/>
                    </a:lnTo>
                    <a:lnTo>
                      <a:pt x="878" y="388"/>
                    </a:lnTo>
                    <a:lnTo>
                      <a:pt x="876" y="332"/>
                    </a:lnTo>
                    <a:lnTo>
                      <a:pt x="859" y="276"/>
                    </a:lnTo>
                    <a:lnTo>
                      <a:pt x="826" y="220"/>
                    </a:lnTo>
                    <a:lnTo>
                      <a:pt x="780" y="166"/>
                    </a:lnTo>
                    <a:lnTo>
                      <a:pt x="721" y="119"/>
                    </a:lnTo>
                    <a:lnTo>
                      <a:pt x="652" y="76"/>
                    </a:lnTo>
                    <a:lnTo>
                      <a:pt x="575" y="42"/>
                    </a:lnTo>
                    <a:lnTo>
                      <a:pt x="493" y="18"/>
                    </a:lnTo>
                    <a:lnTo>
                      <a:pt x="409" y="4"/>
                    </a:lnTo>
                    <a:lnTo>
                      <a:pt x="326" y="0"/>
                    </a:lnTo>
                    <a:lnTo>
                      <a:pt x="248" y="7"/>
                    </a:lnTo>
                    <a:lnTo>
                      <a:pt x="176" y="24"/>
                    </a:lnTo>
                    <a:lnTo>
                      <a:pt x="115" y="51"/>
                    </a:lnTo>
                    <a:lnTo>
                      <a:pt x="65" y="89"/>
                    </a:lnTo>
                    <a:lnTo>
                      <a:pt x="28" y="132"/>
                    </a:lnTo>
                    <a:lnTo>
                      <a:pt x="7" y="182"/>
                    </a:lnTo>
                    <a:lnTo>
                      <a:pt x="8" y="182"/>
                    </a:lnTo>
                  </a:path>
                </a:pathLst>
              </a:custGeom>
              <a:gradFill rotWithShape="0">
                <a:gsLst>
                  <a:gs pos="0">
                    <a:srgbClr val="5C5C5C"/>
                  </a:gs>
                  <a:gs pos="50000">
                    <a:srgbClr val="969696"/>
                  </a:gs>
                  <a:gs pos="100000">
                    <a:srgbClr val="5C5C5C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29" name="Freeform 249"/>
              <p:cNvSpPr>
                <a:spLocks/>
              </p:cNvSpPr>
              <p:nvPr/>
            </p:nvSpPr>
            <p:spPr bwMode="auto">
              <a:xfrm>
                <a:off x="3497" y="2180"/>
                <a:ext cx="72" cy="80"/>
              </a:xfrm>
              <a:custGeom>
                <a:avLst/>
                <a:gdLst>
                  <a:gd name="T0" fmla="*/ 0 w 552"/>
                  <a:gd name="T1" fmla="*/ 0 h 613"/>
                  <a:gd name="T2" fmla="*/ 0 w 552"/>
                  <a:gd name="T3" fmla="*/ 0 h 613"/>
                  <a:gd name="T4" fmla="*/ 0 w 552"/>
                  <a:gd name="T5" fmla="*/ 0 h 613"/>
                  <a:gd name="T6" fmla="*/ 0 w 552"/>
                  <a:gd name="T7" fmla="*/ 0 h 613"/>
                  <a:gd name="T8" fmla="*/ 0 w 552"/>
                  <a:gd name="T9" fmla="*/ 0 h 613"/>
                  <a:gd name="T10" fmla="*/ 0 w 552"/>
                  <a:gd name="T11" fmla="*/ 0 h 613"/>
                  <a:gd name="T12" fmla="*/ 0 w 552"/>
                  <a:gd name="T13" fmla="*/ 0 h 613"/>
                  <a:gd name="T14" fmla="*/ 0 w 552"/>
                  <a:gd name="T15" fmla="*/ 0 h 613"/>
                  <a:gd name="T16" fmla="*/ 0 w 552"/>
                  <a:gd name="T17" fmla="*/ 0 h 613"/>
                  <a:gd name="T18" fmla="*/ 0 w 552"/>
                  <a:gd name="T19" fmla="*/ 0 h 613"/>
                  <a:gd name="T20" fmla="*/ 0 w 552"/>
                  <a:gd name="T21" fmla="*/ 0 h 613"/>
                  <a:gd name="T22" fmla="*/ 0 w 552"/>
                  <a:gd name="T23" fmla="*/ 0 h 613"/>
                  <a:gd name="T24" fmla="*/ 0 w 552"/>
                  <a:gd name="T25" fmla="*/ 0 h 613"/>
                  <a:gd name="T26" fmla="*/ 0 w 552"/>
                  <a:gd name="T27" fmla="*/ 0 h 613"/>
                  <a:gd name="T28" fmla="*/ 0 w 552"/>
                  <a:gd name="T29" fmla="*/ 0 h 613"/>
                  <a:gd name="T30" fmla="*/ 0 w 552"/>
                  <a:gd name="T31" fmla="*/ 0 h 613"/>
                  <a:gd name="T32" fmla="*/ 0 w 552"/>
                  <a:gd name="T33" fmla="*/ 0 h 613"/>
                  <a:gd name="T34" fmla="*/ 0 w 552"/>
                  <a:gd name="T35" fmla="*/ 0 h 613"/>
                  <a:gd name="T36" fmla="*/ 0 w 552"/>
                  <a:gd name="T37" fmla="*/ 0 h 613"/>
                  <a:gd name="T38" fmla="*/ 0 w 552"/>
                  <a:gd name="T39" fmla="*/ 0 h 613"/>
                  <a:gd name="T40" fmla="*/ 0 w 552"/>
                  <a:gd name="T41" fmla="*/ 0 h 613"/>
                  <a:gd name="T42" fmla="*/ 0 w 552"/>
                  <a:gd name="T43" fmla="*/ 0 h 613"/>
                  <a:gd name="T44" fmla="*/ 0 w 552"/>
                  <a:gd name="T45" fmla="*/ 0 h 613"/>
                  <a:gd name="T46" fmla="*/ 0 w 552"/>
                  <a:gd name="T47" fmla="*/ 0 h 613"/>
                  <a:gd name="T48" fmla="*/ 0 w 552"/>
                  <a:gd name="T49" fmla="*/ 0 h 613"/>
                  <a:gd name="T50" fmla="*/ 0 w 552"/>
                  <a:gd name="T51" fmla="*/ 0 h 613"/>
                  <a:gd name="T52" fmla="*/ 0 w 552"/>
                  <a:gd name="T53" fmla="*/ 0 h 613"/>
                  <a:gd name="T54" fmla="*/ 0 w 552"/>
                  <a:gd name="T55" fmla="*/ 0 h 613"/>
                  <a:gd name="T56" fmla="*/ 0 w 552"/>
                  <a:gd name="T57" fmla="*/ 0 h 613"/>
                  <a:gd name="T58" fmla="*/ 0 w 552"/>
                  <a:gd name="T59" fmla="*/ 0 h 613"/>
                  <a:gd name="T60" fmla="*/ 0 w 552"/>
                  <a:gd name="T61" fmla="*/ 0 h 613"/>
                  <a:gd name="T62" fmla="*/ 0 w 552"/>
                  <a:gd name="T63" fmla="*/ 0 h 613"/>
                  <a:gd name="T64" fmla="*/ 0 w 552"/>
                  <a:gd name="T65" fmla="*/ 0 h 613"/>
                  <a:gd name="T66" fmla="*/ 0 w 552"/>
                  <a:gd name="T67" fmla="*/ 0 h 613"/>
                  <a:gd name="T68" fmla="*/ 0 w 552"/>
                  <a:gd name="T69" fmla="*/ 0 h 61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52"/>
                  <a:gd name="T106" fmla="*/ 0 h 613"/>
                  <a:gd name="T107" fmla="*/ 552 w 552"/>
                  <a:gd name="T108" fmla="*/ 613 h 61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52" h="613">
                    <a:moveTo>
                      <a:pt x="65" y="582"/>
                    </a:moveTo>
                    <a:lnTo>
                      <a:pt x="102" y="602"/>
                    </a:lnTo>
                    <a:lnTo>
                      <a:pt x="146" y="613"/>
                    </a:lnTo>
                    <a:lnTo>
                      <a:pt x="194" y="612"/>
                    </a:lnTo>
                    <a:lnTo>
                      <a:pt x="246" y="600"/>
                    </a:lnTo>
                    <a:lnTo>
                      <a:pt x="299" y="577"/>
                    </a:lnTo>
                    <a:lnTo>
                      <a:pt x="351" y="545"/>
                    </a:lnTo>
                    <a:lnTo>
                      <a:pt x="399" y="505"/>
                    </a:lnTo>
                    <a:lnTo>
                      <a:pt x="444" y="456"/>
                    </a:lnTo>
                    <a:lnTo>
                      <a:pt x="482" y="402"/>
                    </a:lnTo>
                    <a:lnTo>
                      <a:pt x="513" y="346"/>
                    </a:lnTo>
                    <a:lnTo>
                      <a:pt x="536" y="288"/>
                    </a:lnTo>
                    <a:lnTo>
                      <a:pt x="548" y="230"/>
                    </a:lnTo>
                    <a:lnTo>
                      <a:pt x="552" y="175"/>
                    </a:lnTo>
                    <a:lnTo>
                      <a:pt x="545" y="125"/>
                    </a:lnTo>
                    <a:lnTo>
                      <a:pt x="529" y="82"/>
                    </a:lnTo>
                    <a:lnTo>
                      <a:pt x="503" y="45"/>
                    </a:lnTo>
                    <a:lnTo>
                      <a:pt x="469" y="20"/>
                    </a:lnTo>
                    <a:lnTo>
                      <a:pt x="428" y="4"/>
                    </a:lnTo>
                    <a:lnTo>
                      <a:pt x="382" y="0"/>
                    </a:lnTo>
                    <a:lnTo>
                      <a:pt x="331" y="6"/>
                    </a:lnTo>
                    <a:lnTo>
                      <a:pt x="279" y="23"/>
                    </a:lnTo>
                    <a:lnTo>
                      <a:pt x="227" y="51"/>
                    </a:lnTo>
                    <a:lnTo>
                      <a:pt x="176" y="87"/>
                    </a:lnTo>
                    <a:lnTo>
                      <a:pt x="129" y="132"/>
                    </a:lnTo>
                    <a:lnTo>
                      <a:pt x="88" y="183"/>
                    </a:lnTo>
                    <a:lnTo>
                      <a:pt x="53" y="238"/>
                    </a:lnTo>
                    <a:lnTo>
                      <a:pt x="26" y="296"/>
                    </a:lnTo>
                    <a:lnTo>
                      <a:pt x="8" y="355"/>
                    </a:lnTo>
                    <a:lnTo>
                      <a:pt x="0" y="411"/>
                    </a:lnTo>
                    <a:lnTo>
                      <a:pt x="2" y="464"/>
                    </a:lnTo>
                    <a:lnTo>
                      <a:pt x="13" y="511"/>
                    </a:lnTo>
                    <a:lnTo>
                      <a:pt x="35" y="550"/>
                    </a:lnTo>
                    <a:lnTo>
                      <a:pt x="65" y="582"/>
                    </a:lnTo>
                    <a:lnTo>
                      <a:pt x="66" y="582"/>
                    </a:lnTo>
                  </a:path>
                </a:pathLst>
              </a:custGeom>
              <a:gradFill rotWithShape="0">
                <a:gsLst>
                  <a:gs pos="0">
                    <a:srgbClr val="454545"/>
                  </a:gs>
                  <a:gs pos="50000">
                    <a:srgbClr val="969696"/>
                  </a:gs>
                  <a:gs pos="100000">
                    <a:srgbClr val="454545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1866" name="Freeform 250"/>
              <p:cNvSpPr>
                <a:spLocks/>
              </p:cNvSpPr>
              <p:nvPr/>
            </p:nvSpPr>
            <p:spPr bwMode="auto">
              <a:xfrm>
                <a:off x="3650" y="1929"/>
                <a:ext cx="75" cy="51"/>
              </a:xfrm>
              <a:custGeom>
                <a:avLst/>
                <a:gdLst/>
                <a:ahLst/>
                <a:cxnLst>
                  <a:cxn ang="0">
                    <a:pos x="4" y="119"/>
                  </a:cxn>
                  <a:cxn ang="0">
                    <a:pos x="0" y="154"/>
                  </a:cxn>
                  <a:cxn ang="0">
                    <a:pos x="7" y="191"/>
                  </a:cxn>
                  <a:cxn ang="0">
                    <a:pos x="23" y="228"/>
                  </a:cxn>
                  <a:cxn ang="0">
                    <a:pos x="49" y="263"/>
                  </a:cxn>
                  <a:cxn ang="0">
                    <a:pos x="83" y="296"/>
                  </a:cxn>
                  <a:cxn ang="0">
                    <a:pos x="125" y="326"/>
                  </a:cxn>
                  <a:cxn ang="0">
                    <a:pos x="174" y="350"/>
                  </a:cxn>
                  <a:cxn ang="0">
                    <a:pos x="225" y="370"/>
                  </a:cxn>
                  <a:cxn ang="0">
                    <a:pos x="279" y="382"/>
                  </a:cxn>
                  <a:cxn ang="0">
                    <a:pos x="333" y="388"/>
                  </a:cxn>
                  <a:cxn ang="0">
                    <a:pos x="386" y="387"/>
                  </a:cxn>
                  <a:cxn ang="0">
                    <a:pos x="434" y="379"/>
                  </a:cxn>
                  <a:cxn ang="0">
                    <a:pos x="478" y="365"/>
                  </a:cxn>
                  <a:cxn ang="0">
                    <a:pos x="515" y="344"/>
                  </a:cxn>
                  <a:cxn ang="0">
                    <a:pos x="543" y="317"/>
                  </a:cxn>
                  <a:cxn ang="0">
                    <a:pos x="563" y="287"/>
                  </a:cxn>
                  <a:cxn ang="0">
                    <a:pos x="571" y="253"/>
                  </a:cxn>
                  <a:cxn ang="0">
                    <a:pos x="570" y="217"/>
                  </a:cxn>
                  <a:cxn ang="0">
                    <a:pos x="559" y="179"/>
                  </a:cxn>
                  <a:cxn ang="0">
                    <a:pos x="538" y="143"/>
                  </a:cxn>
                  <a:cxn ang="0">
                    <a:pos x="507" y="109"/>
                  </a:cxn>
                  <a:cxn ang="0">
                    <a:pos x="469" y="77"/>
                  </a:cxn>
                  <a:cxn ang="0">
                    <a:pos x="424" y="50"/>
                  </a:cxn>
                  <a:cxn ang="0">
                    <a:pos x="373" y="28"/>
                  </a:cxn>
                  <a:cxn ang="0">
                    <a:pos x="321" y="12"/>
                  </a:cxn>
                  <a:cxn ang="0">
                    <a:pos x="267" y="2"/>
                  </a:cxn>
                  <a:cxn ang="0">
                    <a:pos x="213" y="0"/>
                  </a:cxn>
                  <a:cxn ang="0">
                    <a:pos x="161" y="4"/>
                  </a:cxn>
                  <a:cxn ang="0">
                    <a:pos x="116" y="16"/>
                  </a:cxn>
                  <a:cxn ang="0">
                    <a:pos x="75" y="34"/>
                  </a:cxn>
                  <a:cxn ang="0">
                    <a:pos x="42" y="58"/>
                  </a:cxn>
                  <a:cxn ang="0">
                    <a:pos x="18" y="86"/>
                  </a:cxn>
                  <a:cxn ang="0">
                    <a:pos x="4" y="119"/>
                  </a:cxn>
                  <a:cxn ang="0">
                    <a:pos x="5" y="119"/>
                  </a:cxn>
                </a:cxnLst>
                <a:rect l="0" t="0" r="r" b="b"/>
                <a:pathLst>
                  <a:path w="571" h="388">
                    <a:moveTo>
                      <a:pt x="4" y="119"/>
                    </a:moveTo>
                    <a:lnTo>
                      <a:pt x="0" y="154"/>
                    </a:lnTo>
                    <a:lnTo>
                      <a:pt x="7" y="191"/>
                    </a:lnTo>
                    <a:lnTo>
                      <a:pt x="23" y="228"/>
                    </a:lnTo>
                    <a:lnTo>
                      <a:pt x="49" y="263"/>
                    </a:lnTo>
                    <a:lnTo>
                      <a:pt x="83" y="296"/>
                    </a:lnTo>
                    <a:lnTo>
                      <a:pt x="125" y="326"/>
                    </a:lnTo>
                    <a:lnTo>
                      <a:pt x="174" y="350"/>
                    </a:lnTo>
                    <a:lnTo>
                      <a:pt x="225" y="370"/>
                    </a:lnTo>
                    <a:lnTo>
                      <a:pt x="279" y="382"/>
                    </a:lnTo>
                    <a:lnTo>
                      <a:pt x="333" y="388"/>
                    </a:lnTo>
                    <a:lnTo>
                      <a:pt x="386" y="387"/>
                    </a:lnTo>
                    <a:lnTo>
                      <a:pt x="434" y="379"/>
                    </a:lnTo>
                    <a:lnTo>
                      <a:pt x="478" y="365"/>
                    </a:lnTo>
                    <a:lnTo>
                      <a:pt x="515" y="344"/>
                    </a:lnTo>
                    <a:lnTo>
                      <a:pt x="543" y="317"/>
                    </a:lnTo>
                    <a:lnTo>
                      <a:pt x="563" y="287"/>
                    </a:lnTo>
                    <a:lnTo>
                      <a:pt x="571" y="253"/>
                    </a:lnTo>
                    <a:lnTo>
                      <a:pt x="570" y="217"/>
                    </a:lnTo>
                    <a:lnTo>
                      <a:pt x="559" y="179"/>
                    </a:lnTo>
                    <a:lnTo>
                      <a:pt x="538" y="143"/>
                    </a:lnTo>
                    <a:lnTo>
                      <a:pt x="507" y="109"/>
                    </a:lnTo>
                    <a:lnTo>
                      <a:pt x="469" y="77"/>
                    </a:lnTo>
                    <a:lnTo>
                      <a:pt x="424" y="50"/>
                    </a:lnTo>
                    <a:lnTo>
                      <a:pt x="373" y="28"/>
                    </a:lnTo>
                    <a:lnTo>
                      <a:pt x="321" y="12"/>
                    </a:lnTo>
                    <a:lnTo>
                      <a:pt x="267" y="2"/>
                    </a:lnTo>
                    <a:lnTo>
                      <a:pt x="213" y="0"/>
                    </a:lnTo>
                    <a:lnTo>
                      <a:pt x="161" y="4"/>
                    </a:lnTo>
                    <a:lnTo>
                      <a:pt x="116" y="16"/>
                    </a:lnTo>
                    <a:lnTo>
                      <a:pt x="75" y="34"/>
                    </a:lnTo>
                    <a:lnTo>
                      <a:pt x="42" y="58"/>
                    </a:lnTo>
                    <a:lnTo>
                      <a:pt x="18" y="86"/>
                    </a:lnTo>
                    <a:lnTo>
                      <a:pt x="4" y="119"/>
                    </a:lnTo>
                    <a:lnTo>
                      <a:pt x="5" y="119"/>
                    </a:lnTo>
                  </a:path>
                </a:pathLst>
              </a:custGeom>
              <a:gradFill rotWithShape="0">
                <a:gsLst>
                  <a:gs pos="0">
                    <a:schemeClr val="folHlink">
                      <a:gamma/>
                      <a:shade val="46275"/>
                      <a:invGamma/>
                    </a:schemeClr>
                  </a:gs>
                  <a:gs pos="50000">
                    <a:schemeClr val="folHlink"/>
                  </a:gs>
                  <a:gs pos="100000">
                    <a:schemeClr val="folHlink">
                      <a:gamma/>
                      <a:shade val="46275"/>
                      <a:invGamma/>
                    </a:schemeClr>
                  </a:gs>
                </a:gsLst>
                <a:lin ang="0" scaled="1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algn="ctr">
                  <a:defRPr/>
                </a:pPr>
                <a:endParaRPr lang="zh-CN" altLang="en-US"/>
              </a:p>
            </p:txBody>
          </p:sp>
        </p:grpSp>
      </p:grpSp>
    </p:spTree>
  </p:cSld>
  <p:clrMapOvr>
    <a:masterClrMapping/>
  </p:clrMapOvr>
  <p:transition spd="slow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1" presetID="4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16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16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16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16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11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618" grpId="0"/>
      <p:bldP spid="111619" grpId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Freeform 47"/>
          <p:cNvSpPr>
            <a:spLocks/>
          </p:cNvSpPr>
          <p:nvPr/>
        </p:nvSpPr>
        <p:spPr bwMode="auto">
          <a:xfrm>
            <a:off x="6434138" y="881063"/>
            <a:ext cx="1587" cy="2627312"/>
          </a:xfrm>
          <a:custGeom>
            <a:avLst/>
            <a:gdLst>
              <a:gd name="T0" fmla="*/ 0 w 1"/>
              <a:gd name="T1" fmla="*/ 0 h 1786"/>
              <a:gd name="T2" fmla="*/ 0 w 1"/>
              <a:gd name="T3" fmla="*/ 2147483646 h 1786"/>
              <a:gd name="T4" fmla="*/ 0 60000 65536"/>
              <a:gd name="T5" fmla="*/ 0 60000 65536"/>
              <a:gd name="T6" fmla="*/ 0 w 1"/>
              <a:gd name="T7" fmla="*/ 0 h 1786"/>
              <a:gd name="T8" fmla="*/ 1 w 1"/>
              <a:gd name="T9" fmla="*/ 1786 h 17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1786">
                <a:moveTo>
                  <a:pt x="0" y="0"/>
                </a:moveTo>
                <a:lnTo>
                  <a:pt x="0" y="1786"/>
                </a:lnTo>
              </a:path>
            </a:pathLst>
          </a:custGeom>
          <a:noFill/>
          <a:ln w="19050">
            <a:solidFill>
              <a:schemeClr val="tx1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35" name="Freeform 79"/>
          <p:cNvSpPr>
            <a:spLocks/>
          </p:cNvSpPr>
          <p:nvPr/>
        </p:nvSpPr>
        <p:spPr bwMode="auto">
          <a:xfrm>
            <a:off x="6084888" y="1557338"/>
            <a:ext cx="647700" cy="1587"/>
          </a:xfrm>
          <a:custGeom>
            <a:avLst/>
            <a:gdLst>
              <a:gd name="T0" fmla="*/ 0 w 582"/>
              <a:gd name="T1" fmla="*/ 0 h 1"/>
              <a:gd name="T2" fmla="*/ 2147483646 w 582"/>
              <a:gd name="T3" fmla="*/ 0 h 1"/>
              <a:gd name="T4" fmla="*/ 0 60000 65536"/>
              <a:gd name="T5" fmla="*/ 0 60000 65536"/>
              <a:gd name="T6" fmla="*/ 0 w 582"/>
              <a:gd name="T7" fmla="*/ 0 h 1"/>
              <a:gd name="T8" fmla="*/ 582 w 582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82" h="1">
                <a:moveTo>
                  <a:pt x="0" y="0"/>
                </a:moveTo>
                <a:lnTo>
                  <a:pt x="582" y="0"/>
                </a:lnTo>
              </a:path>
            </a:pathLst>
          </a:custGeom>
          <a:noFill/>
          <a:ln w="19050">
            <a:solidFill>
              <a:schemeClr val="tx1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36" name="Line 45"/>
          <p:cNvSpPr>
            <a:spLocks noChangeShapeType="1"/>
          </p:cNvSpPr>
          <p:nvPr/>
        </p:nvSpPr>
        <p:spPr bwMode="auto">
          <a:xfrm>
            <a:off x="5138738" y="2944813"/>
            <a:ext cx="0" cy="457200"/>
          </a:xfrm>
          <a:prstGeom prst="line">
            <a:avLst/>
          </a:prstGeom>
          <a:noFill/>
          <a:ln w="19050">
            <a:solidFill>
              <a:schemeClr val="tx1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37" name="Line 46"/>
          <p:cNvSpPr>
            <a:spLocks noChangeShapeType="1"/>
          </p:cNvSpPr>
          <p:nvPr/>
        </p:nvSpPr>
        <p:spPr bwMode="auto">
          <a:xfrm>
            <a:off x="5618163" y="898525"/>
            <a:ext cx="0" cy="457200"/>
          </a:xfrm>
          <a:prstGeom prst="line">
            <a:avLst/>
          </a:prstGeom>
          <a:noFill/>
          <a:ln w="19050">
            <a:solidFill>
              <a:schemeClr val="tx1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38" name="Line 52"/>
          <p:cNvSpPr>
            <a:spLocks noChangeShapeType="1"/>
          </p:cNvSpPr>
          <p:nvPr/>
        </p:nvSpPr>
        <p:spPr bwMode="auto">
          <a:xfrm flipV="1">
            <a:off x="5414963" y="968375"/>
            <a:ext cx="0" cy="304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39" name="Freeform 53"/>
          <p:cNvSpPr>
            <a:spLocks/>
          </p:cNvSpPr>
          <p:nvPr/>
        </p:nvSpPr>
        <p:spPr bwMode="auto">
          <a:xfrm>
            <a:off x="5400675" y="973138"/>
            <a:ext cx="1047750" cy="1587"/>
          </a:xfrm>
          <a:custGeom>
            <a:avLst/>
            <a:gdLst>
              <a:gd name="T0" fmla="*/ 0 w 660"/>
              <a:gd name="T1" fmla="*/ 0 h 1"/>
              <a:gd name="T2" fmla="*/ 2147483646 w 660"/>
              <a:gd name="T3" fmla="*/ 0 h 1"/>
              <a:gd name="T4" fmla="*/ 0 60000 65536"/>
              <a:gd name="T5" fmla="*/ 0 60000 65536"/>
              <a:gd name="T6" fmla="*/ 0 w 660"/>
              <a:gd name="T7" fmla="*/ 0 h 1"/>
              <a:gd name="T8" fmla="*/ 660 w 660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660" h="1">
                <a:moveTo>
                  <a:pt x="0" y="0"/>
                </a:moveTo>
                <a:lnTo>
                  <a:pt x="660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40" name="Freeform 54"/>
          <p:cNvSpPr>
            <a:spLocks/>
          </p:cNvSpPr>
          <p:nvPr/>
        </p:nvSpPr>
        <p:spPr bwMode="auto">
          <a:xfrm>
            <a:off x="5805488" y="1265238"/>
            <a:ext cx="1587" cy="1763712"/>
          </a:xfrm>
          <a:custGeom>
            <a:avLst/>
            <a:gdLst>
              <a:gd name="T0" fmla="*/ 0 w 1"/>
              <a:gd name="T1" fmla="*/ 2147483646 h 1111"/>
              <a:gd name="T2" fmla="*/ 0 w 1"/>
              <a:gd name="T3" fmla="*/ 0 h 1111"/>
              <a:gd name="T4" fmla="*/ 0 60000 65536"/>
              <a:gd name="T5" fmla="*/ 0 60000 65536"/>
              <a:gd name="T6" fmla="*/ 0 w 1"/>
              <a:gd name="T7" fmla="*/ 0 h 1111"/>
              <a:gd name="T8" fmla="*/ 1 w 1"/>
              <a:gd name="T9" fmla="*/ 1111 h 111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1111">
                <a:moveTo>
                  <a:pt x="0" y="1111"/>
                </a:moveTo>
                <a:lnTo>
                  <a:pt x="0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41" name="Freeform 56"/>
          <p:cNvSpPr>
            <a:spLocks/>
          </p:cNvSpPr>
          <p:nvPr/>
        </p:nvSpPr>
        <p:spPr bwMode="auto">
          <a:xfrm>
            <a:off x="5986463" y="963613"/>
            <a:ext cx="1587" cy="1073150"/>
          </a:xfrm>
          <a:custGeom>
            <a:avLst/>
            <a:gdLst>
              <a:gd name="T0" fmla="*/ 0 w 1"/>
              <a:gd name="T1" fmla="*/ 2147483646 h 676"/>
              <a:gd name="T2" fmla="*/ 0 w 1"/>
              <a:gd name="T3" fmla="*/ 0 h 676"/>
              <a:gd name="T4" fmla="*/ 0 60000 65536"/>
              <a:gd name="T5" fmla="*/ 0 60000 65536"/>
              <a:gd name="T6" fmla="*/ 0 w 1"/>
              <a:gd name="T7" fmla="*/ 0 h 676"/>
              <a:gd name="T8" fmla="*/ 1 w 1"/>
              <a:gd name="T9" fmla="*/ 676 h 67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676">
                <a:moveTo>
                  <a:pt x="0" y="676"/>
                </a:moveTo>
                <a:lnTo>
                  <a:pt x="0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42" name="Freeform 57"/>
          <p:cNvSpPr>
            <a:spLocks/>
          </p:cNvSpPr>
          <p:nvPr/>
        </p:nvSpPr>
        <p:spPr bwMode="auto">
          <a:xfrm>
            <a:off x="6105525" y="2132013"/>
            <a:ext cx="1588" cy="1190625"/>
          </a:xfrm>
          <a:custGeom>
            <a:avLst/>
            <a:gdLst>
              <a:gd name="T0" fmla="*/ 0 w 1"/>
              <a:gd name="T1" fmla="*/ 2147483646 h 750"/>
              <a:gd name="T2" fmla="*/ 0 w 1"/>
              <a:gd name="T3" fmla="*/ 0 h 750"/>
              <a:gd name="T4" fmla="*/ 0 60000 65536"/>
              <a:gd name="T5" fmla="*/ 0 60000 65536"/>
              <a:gd name="T6" fmla="*/ 0 w 1"/>
              <a:gd name="T7" fmla="*/ 0 h 750"/>
              <a:gd name="T8" fmla="*/ 1 w 1"/>
              <a:gd name="T9" fmla="*/ 750 h 75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750">
                <a:moveTo>
                  <a:pt x="0" y="750"/>
                </a:moveTo>
                <a:lnTo>
                  <a:pt x="0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43" name="Freeform 58"/>
          <p:cNvSpPr>
            <a:spLocks/>
          </p:cNvSpPr>
          <p:nvPr/>
        </p:nvSpPr>
        <p:spPr bwMode="auto">
          <a:xfrm>
            <a:off x="6113463" y="2132013"/>
            <a:ext cx="311150" cy="1587"/>
          </a:xfrm>
          <a:custGeom>
            <a:avLst/>
            <a:gdLst>
              <a:gd name="T0" fmla="*/ 2147483646 w 196"/>
              <a:gd name="T1" fmla="*/ 0 h 1"/>
              <a:gd name="T2" fmla="*/ 0 w 196"/>
              <a:gd name="T3" fmla="*/ 0 h 1"/>
              <a:gd name="T4" fmla="*/ 0 60000 65536"/>
              <a:gd name="T5" fmla="*/ 0 60000 65536"/>
              <a:gd name="T6" fmla="*/ 0 w 196"/>
              <a:gd name="T7" fmla="*/ 0 h 1"/>
              <a:gd name="T8" fmla="*/ 196 w 196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96" h="1">
                <a:moveTo>
                  <a:pt x="196" y="0"/>
                </a:moveTo>
                <a:lnTo>
                  <a:pt x="0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44" name="Freeform 59"/>
          <p:cNvSpPr>
            <a:spLocks/>
          </p:cNvSpPr>
          <p:nvPr/>
        </p:nvSpPr>
        <p:spPr bwMode="auto">
          <a:xfrm>
            <a:off x="5986463" y="2036763"/>
            <a:ext cx="142875" cy="119062"/>
          </a:xfrm>
          <a:custGeom>
            <a:avLst/>
            <a:gdLst>
              <a:gd name="T0" fmla="*/ 0 w 90"/>
              <a:gd name="T1" fmla="*/ 0 h 75"/>
              <a:gd name="T2" fmla="*/ 2147483646 w 90"/>
              <a:gd name="T3" fmla="*/ 2147483646 h 75"/>
              <a:gd name="T4" fmla="*/ 0 60000 65536"/>
              <a:gd name="T5" fmla="*/ 0 60000 65536"/>
              <a:gd name="T6" fmla="*/ 0 w 90"/>
              <a:gd name="T7" fmla="*/ 0 h 75"/>
              <a:gd name="T8" fmla="*/ 90 w 90"/>
              <a:gd name="T9" fmla="*/ 75 h 75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90" h="75">
                <a:moveTo>
                  <a:pt x="0" y="0"/>
                </a:moveTo>
                <a:lnTo>
                  <a:pt x="90" y="75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45" name="Freeform 60"/>
          <p:cNvSpPr>
            <a:spLocks/>
          </p:cNvSpPr>
          <p:nvPr/>
        </p:nvSpPr>
        <p:spPr bwMode="auto">
          <a:xfrm>
            <a:off x="5986463" y="2036763"/>
            <a:ext cx="500062" cy="1587"/>
          </a:xfrm>
          <a:custGeom>
            <a:avLst/>
            <a:gdLst>
              <a:gd name="T0" fmla="*/ 0 w 315"/>
              <a:gd name="T1" fmla="*/ 0 h 1"/>
              <a:gd name="T2" fmla="*/ 2147483646 w 315"/>
              <a:gd name="T3" fmla="*/ 0 h 1"/>
              <a:gd name="T4" fmla="*/ 0 60000 65536"/>
              <a:gd name="T5" fmla="*/ 0 60000 65536"/>
              <a:gd name="T6" fmla="*/ 0 w 315"/>
              <a:gd name="T7" fmla="*/ 0 h 1"/>
              <a:gd name="T8" fmla="*/ 315 w 315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15" h="1">
                <a:moveTo>
                  <a:pt x="0" y="0"/>
                </a:moveTo>
                <a:lnTo>
                  <a:pt x="315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18446" name="Group 61"/>
          <p:cNvGrpSpPr>
            <a:grpSpLocks/>
          </p:cNvGrpSpPr>
          <p:nvPr/>
        </p:nvGrpSpPr>
        <p:grpSpPr bwMode="auto">
          <a:xfrm>
            <a:off x="4876800" y="963613"/>
            <a:ext cx="1238250" cy="2374900"/>
            <a:chOff x="3072" y="674"/>
            <a:chExt cx="780" cy="1496"/>
          </a:xfrm>
        </p:grpSpPr>
        <p:sp>
          <p:nvSpPr>
            <p:cNvPr id="18655" name="Line 62"/>
            <p:cNvSpPr>
              <a:spLocks noChangeShapeType="1"/>
            </p:cNvSpPr>
            <p:nvPr/>
          </p:nvSpPr>
          <p:spPr bwMode="auto">
            <a:xfrm flipV="1">
              <a:off x="3651" y="1369"/>
              <a:ext cx="121" cy="12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56" name="Line 63"/>
            <p:cNvSpPr>
              <a:spLocks noChangeShapeType="1"/>
            </p:cNvSpPr>
            <p:nvPr/>
          </p:nvSpPr>
          <p:spPr bwMode="auto">
            <a:xfrm flipV="1">
              <a:off x="3558" y="674"/>
              <a:ext cx="192" cy="19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57" name="Line 64"/>
            <p:cNvSpPr>
              <a:spLocks noChangeShapeType="1"/>
            </p:cNvSpPr>
            <p:nvPr/>
          </p:nvSpPr>
          <p:spPr bwMode="auto">
            <a:xfrm flipV="1">
              <a:off x="3414" y="674"/>
              <a:ext cx="192" cy="19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58" name="Freeform 65"/>
            <p:cNvSpPr>
              <a:spLocks/>
            </p:cNvSpPr>
            <p:nvPr/>
          </p:nvSpPr>
          <p:spPr bwMode="auto">
            <a:xfrm>
              <a:off x="3414" y="682"/>
              <a:ext cx="32" cy="40"/>
            </a:xfrm>
            <a:custGeom>
              <a:avLst/>
              <a:gdLst>
                <a:gd name="T0" fmla="*/ 0 w 32"/>
                <a:gd name="T1" fmla="*/ 40 h 40"/>
                <a:gd name="T2" fmla="*/ 32 w 32"/>
                <a:gd name="T3" fmla="*/ 0 h 40"/>
                <a:gd name="T4" fmla="*/ 0 60000 65536"/>
                <a:gd name="T5" fmla="*/ 0 60000 65536"/>
                <a:gd name="T6" fmla="*/ 0 w 32"/>
                <a:gd name="T7" fmla="*/ 0 h 40"/>
                <a:gd name="T8" fmla="*/ 32 w 32"/>
                <a:gd name="T9" fmla="*/ 40 h 4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2" h="40">
                  <a:moveTo>
                    <a:pt x="0" y="40"/>
                  </a:moveTo>
                  <a:lnTo>
                    <a:pt x="32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59" name="Line 66"/>
            <p:cNvSpPr>
              <a:spLocks noChangeShapeType="1"/>
            </p:cNvSpPr>
            <p:nvPr/>
          </p:nvSpPr>
          <p:spPr bwMode="auto">
            <a:xfrm flipV="1">
              <a:off x="3651" y="938"/>
              <a:ext cx="120" cy="12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60" name="Line 67"/>
            <p:cNvSpPr>
              <a:spLocks noChangeShapeType="1"/>
            </p:cNvSpPr>
            <p:nvPr/>
          </p:nvSpPr>
          <p:spPr bwMode="auto">
            <a:xfrm flipV="1">
              <a:off x="3651" y="1058"/>
              <a:ext cx="135" cy="13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61" name="Freeform 68"/>
            <p:cNvSpPr>
              <a:spLocks/>
            </p:cNvSpPr>
            <p:nvPr/>
          </p:nvSpPr>
          <p:spPr bwMode="auto">
            <a:xfrm>
              <a:off x="3658" y="797"/>
              <a:ext cx="115" cy="115"/>
            </a:xfrm>
            <a:custGeom>
              <a:avLst/>
              <a:gdLst>
                <a:gd name="T0" fmla="*/ 0 w 115"/>
                <a:gd name="T1" fmla="*/ 115 h 115"/>
                <a:gd name="T2" fmla="*/ 115 w 115"/>
                <a:gd name="T3" fmla="*/ 0 h 115"/>
                <a:gd name="T4" fmla="*/ 0 60000 65536"/>
                <a:gd name="T5" fmla="*/ 0 60000 65536"/>
                <a:gd name="T6" fmla="*/ 0 w 115"/>
                <a:gd name="T7" fmla="*/ 0 h 115"/>
                <a:gd name="T8" fmla="*/ 115 w 115"/>
                <a:gd name="T9" fmla="*/ 115 h 11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5" h="115">
                  <a:moveTo>
                    <a:pt x="0" y="115"/>
                  </a:moveTo>
                  <a:lnTo>
                    <a:pt x="11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62" name="Line 69"/>
            <p:cNvSpPr>
              <a:spLocks noChangeShapeType="1"/>
            </p:cNvSpPr>
            <p:nvPr/>
          </p:nvSpPr>
          <p:spPr bwMode="auto">
            <a:xfrm flipV="1">
              <a:off x="3651" y="1226"/>
              <a:ext cx="120" cy="12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63" name="Line 70"/>
            <p:cNvSpPr>
              <a:spLocks noChangeShapeType="1"/>
            </p:cNvSpPr>
            <p:nvPr/>
          </p:nvSpPr>
          <p:spPr bwMode="auto">
            <a:xfrm flipV="1">
              <a:off x="3654" y="1442"/>
              <a:ext cx="192" cy="19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64" name="Line 71"/>
            <p:cNvSpPr>
              <a:spLocks noChangeShapeType="1"/>
            </p:cNvSpPr>
            <p:nvPr/>
          </p:nvSpPr>
          <p:spPr bwMode="auto">
            <a:xfrm flipV="1">
              <a:off x="3654" y="1586"/>
              <a:ext cx="192" cy="19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65" name="Line 72"/>
            <p:cNvSpPr>
              <a:spLocks noChangeShapeType="1"/>
            </p:cNvSpPr>
            <p:nvPr/>
          </p:nvSpPr>
          <p:spPr bwMode="auto">
            <a:xfrm flipV="1">
              <a:off x="3126" y="1973"/>
              <a:ext cx="180" cy="18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66" name="Line 73"/>
            <p:cNvSpPr>
              <a:spLocks noChangeShapeType="1"/>
            </p:cNvSpPr>
            <p:nvPr/>
          </p:nvSpPr>
          <p:spPr bwMode="auto">
            <a:xfrm flipH="1">
              <a:off x="3657" y="1730"/>
              <a:ext cx="194" cy="19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67" name="Line 74"/>
            <p:cNvSpPr>
              <a:spLocks noChangeShapeType="1"/>
            </p:cNvSpPr>
            <p:nvPr/>
          </p:nvSpPr>
          <p:spPr bwMode="auto">
            <a:xfrm flipH="1">
              <a:off x="3414" y="1965"/>
              <a:ext cx="192" cy="19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68" name="Freeform 75"/>
            <p:cNvSpPr>
              <a:spLocks/>
            </p:cNvSpPr>
            <p:nvPr/>
          </p:nvSpPr>
          <p:spPr bwMode="auto">
            <a:xfrm>
              <a:off x="3267" y="1965"/>
              <a:ext cx="195" cy="195"/>
            </a:xfrm>
            <a:custGeom>
              <a:avLst/>
              <a:gdLst>
                <a:gd name="T0" fmla="*/ 195 w 195"/>
                <a:gd name="T1" fmla="*/ 0 h 195"/>
                <a:gd name="T2" fmla="*/ 0 w 195"/>
                <a:gd name="T3" fmla="*/ 195 h 195"/>
                <a:gd name="T4" fmla="*/ 0 60000 65536"/>
                <a:gd name="T5" fmla="*/ 0 60000 65536"/>
                <a:gd name="T6" fmla="*/ 0 w 195"/>
                <a:gd name="T7" fmla="*/ 0 h 195"/>
                <a:gd name="T8" fmla="*/ 195 w 195"/>
                <a:gd name="T9" fmla="*/ 195 h 19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95" h="195">
                  <a:moveTo>
                    <a:pt x="195" y="0"/>
                  </a:moveTo>
                  <a:lnTo>
                    <a:pt x="0" y="195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69" name="Freeform 76"/>
            <p:cNvSpPr>
              <a:spLocks/>
            </p:cNvSpPr>
            <p:nvPr/>
          </p:nvSpPr>
          <p:spPr bwMode="auto">
            <a:xfrm>
              <a:off x="3072" y="1959"/>
              <a:ext cx="105" cy="96"/>
            </a:xfrm>
            <a:custGeom>
              <a:avLst/>
              <a:gdLst>
                <a:gd name="T0" fmla="*/ 0 w 105"/>
                <a:gd name="T1" fmla="*/ 96 h 96"/>
                <a:gd name="T2" fmla="*/ 105 w 105"/>
                <a:gd name="T3" fmla="*/ 0 h 96"/>
                <a:gd name="T4" fmla="*/ 0 60000 65536"/>
                <a:gd name="T5" fmla="*/ 0 60000 65536"/>
                <a:gd name="T6" fmla="*/ 0 w 105"/>
                <a:gd name="T7" fmla="*/ 0 h 96"/>
                <a:gd name="T8" fmla="*/ 105 w 105"/>
                <a:gd name="T9" fmla="*/ 96 h 9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05" h="96">
                  <a:moveTo>
                    <a:pt x="0" y="96"/>
                  </a:moveTo>
                  <a:lnTo>
                    <a:pt x="10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70" name="Freeform 77"/>
            <p:cNvSpPr>
              <a:spLocks/>
            </p:cNvSpPr>
            <p:nvPr/>
          </p:nvSpPr>
          <p:spPr bwMode="auto">
            <a:xfrm>
              <a:off x="3562" y="1883"/>
              <a:ext cx="284" cy="287"/>
            </a:xfrm>
            <a:custGeom>
              <a:avLst/>
              <a:gdLst>
                <a:gd name="T0" fmla="*/ 0 w 284"/>
                <a:gd name="T1" fmla="*/ 287 h 287"/>
                <a:gd name="T2" fmla="*/ 284 w 284"/>
                <a:gd name="T3" fmla="*/ 0 h 287"/>
                <a:gd name="T4" fmla="*/ 0 60000 65536"/>
                <a:gd name="T5" fmla="*/ 0 60000 65536"/>
                <a:gd name="T6" fmla="*/ 0 w 284"/>
                <a:gd name="T7" fmla="*/ 0 h 287"/>
                <a:gd name="T8" fmla="*/ 284 w 284"/>
                <a:gd name="T9" fmla="*/ 287 h 28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4" h="287">
                  <a:moveTo>
                    <a:pt x="0" y="287"/>
                  </a:moveTo>
                  <a:lnTo>
                    <a:pt x="284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71" name="Freeform 78"/>
            <p:cNvSpPr>
              <a:spLocks/>
            </p:cNvSpPr>
            <p:nvPr/>
          </p:nvSpPr>
          <p:spPr bwMode="auto">
            <a:xfrm>
              <a:off x="3717" y="2025"/>
              <a:ext cx="135" cy="135"/>
            </a:xfrm>
            <a:custGeom>
              <a:avLst/>
              <a:gdLst>
                <a:gd name="T0" fmla="*/ 0 w 135"/>
                <a:gd name="T1" fmla="*/ 135 h 135"/>
                <a:gd name="T2" fmla="*/ 135 w 135"/>
                <a:gd name="T3" fmla="*/ 0 h 135"/>
                <a:gd name="T4" fmla="*/ 0 60000 65536"/>
                <a:gd name="T5" fmla="*/ 0 60000 65536"/>
                <a:gd name="T6" fmla="*/ 0 w 135"/>
                <a:gd name="T7" fmla="*/ 0 h 135"/>
                <a:gd name="T8" fmla="*/ 135 w 135"/>
                <a:gd name="T9" fmla="*/ 135 h 13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35" h="135">
                  <a:moveTo>
                    <a:pt x="0" y="135"/>
                  </a:moveTo>
                  <a:lnTo>
                    <a:pt x="13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8447" name="Arc 150"/>
          <p:cNvSpPr>
            <a:spLocks/>
          </p:cNvSpPr>
          <p:nvPr/>
        </p:nvSpPr>
        <p:spPr bwMode="auto">
          <a:xfrm flipH="1">
            <a:off x="6253163" y="1374775"/>
            <a:ext cx="182562" cy="342900"/>
          </a:xfrm>
          <a:custGeom>
            <a:avLst/>
            <a:gdLst>
              <a:gd name="T0" fmla="*/ 2147483646 w 21775"/>
              <a:gd name="T1" fmla="*/ 0 h 43200"/>
              <a:gd name="T2" fmla="*/ 0 w 21775"/>
              <a:gd name="T3" fmla="*/ 2147483646 h 43200"/>
              <a:gd name="T4" fmla="*/ 2147483646 w 21775"/>
              <a:gd name="T5" fmla="*/ 2147483646 h 43200"/>
              <a:gd name="T6" fmla="*/ 0 60000 65536"/>
              <a:gd name="T7" fmla="*/ 0 60000 65536"/>
              <a:gd name="T8" fmla="*/ 0 60000 65536"/>
              <a:gd name="T9" fmla="*/ 0 w 21775"/>
              <a:gd name="T10" fmla="*/ 0 h 43200"/>
              <a:gd name="T11" fmla="*/ 21775 w 21775"/>
              <a:gd name="T12" fmla="*/ 43200 h 432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775" h="43200" fill="none" extrusionOk="0">
                <a:moveTo>
                  <a:pt x="174" y="0"/>
                </a:moveTo>
                <a:cubicBezTo>
                  <a:pt x="12104" y="0"/>
                  <a:pt x="21775" y="9670"/>
                  <a:pt x="21775" y="21600"/>
                </a:cubicBezTo>
                <a:cubicBezTo>
                  <a:pt x="21775" y="33529"/>
                  <a:pt x="12104" y="43200"/>
                  <a:pt x="175" y="43200"/>
                </a:cubicBezTo>
                <a:cubicBezTo>
                  <a:pt x="116" y="43200"/>
                  <a:pt x="58" y="43199"/>
                  <a:pt x="-1" y="43199"/>
                </a:cubicBezTo>
              </a:path>
              <a:path w="21775" h="43200" stroke="0" extrusionOk="0">
                <a:moveTo>
                  <a:pt x="174" y="0"/>
                </a:moveTo>
                <a:cubicBezTo>
                  <a:pt x="12104" y="0"/>
                  <a:pt x="21775" y="9670"/>
                  <a:pt x="21775" y="21600"/>
                </a:cubicBezTo>
                <a:cubicBezTo>
                  <a:pt x="21775" y="33529"/>
                  <a:pt x="12104" y="43200"/>
                  <a:pt x="175" y="43200"/>
                </a:cubicBezTo>
                <a:cubicBezTo>
                  <a:pt x="116" y="43200"/>
                  <a:pt x="58" y="43199"/>
                  <a:pt x="-1" y="43199"/>
                </a:cubicBezTo>
                <a:lnTo>
                  <a:pt x="175" y="21600"/>
                </a:lnTo>
                <a:lnTo>
                  <a:pt x="174" y="0"/>
                </a:lnTo>
                <a:close/>
              </a:path>
            </a:pathLst>
          </a:custGeom>
          <a:noFill/>
          <a:ln w="381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48" name="Line 33"/>
          <p:cNvSpPr>
            <a:spLocks noChangeShapeType="1"/>
          </p:cNvSpPr>
          <p:nvPr/>
        </p:nvSpPr>
        <p:spPr bwMode="auto">
          <a:xfrm flipH="1">
            <a:off x="4872038" y="3009900"/>
            <a:ext cx="9366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449" name="Line 34"/>
          <p:cNvSpPr>
            <a:spLocks noChangeShapeType="1"/>
          </p:cNvSpPr>
          <p:nvPr/>
        </p:nvSpPr>
        <p:spPr bwMode="auto">
          <a:xfrm>
            <a:off x="4859338" y="2997200"/>
            <a:ext cx="0" cy="36036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450" name="Line 35"/>
          <p:cNvSpPr>
            <a:spLocks noChangeShapeType="1"/>
          </p:cNvSpPr>
          <p:nvPr/>
        </p:nvSpPr>
        <p:spPr bwMode="auto">
          <a:xfrm>
            <a:off x="4859338" y="3341688"/>
            <a:ext cx="15843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451" name="Line 36"/>
          <p:cNvSpPr>
            <a:spLocks noChangeShapeType="1"/>
          </p:cNvSpPr>
          <p:nvPr/>
        </p:nvSpPr>
        <p:spPr bwMode="auto">
          <a:xfrm>
            <a:off x="5435600" y="1268413"/>
            <a:ext cx="373063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51237" name="Group 37"/>
          <p:cNvGrpSpPr>
            <a:grpSpLocks/>
          </p:cNvGrpSpPr>
          <p:nvPr/>
        </p:nvGrpSpPr>
        <p:grpSpPr bwMode="auto">
          <a:xfrm>
            <a:off x="6430963" y="901700"/>
            <a:ext cx="1584325" cy="2492375"/>
            <a:chOff x="4051" y="568"/>
            <a:chExt cx="998" cy="1570"/>
          </a:xfrm>
        </p:grpSpPr>
        <p:sp>
          <p:nvSpPr>
            <p:cNvPr id="18621" name="Freeform 81"/>
            <p:cNvSpPr>
              <a:spLocks/>
            </p:cNvSpPr>
            <p:nvPr/>
          </p:nvSpPr>
          <p:spPr bwMode="auto">
            <a:xfrm>
              <a:off x="4558" y="568"/>
              <a:ext cx="1" cy="300"/>
            </a:xfrm>
            <a:custGeom>
              <a:avLst/>
              <a:gdLst>
                <a:gd name="T0" fmla="*/ 0 w 1"/>
                <a:gd name="T1" fmla="*/ 0 h 300"/>
                <a:gd name="T2" fmla="*/ 0 w 1"/>
                <a:gd name="T3" fmla="*/ 300 h 300"/>
                <a:gd name="T4" fmla="*/ 0 60000 65536"/>
                <a:gd name="T5" fmla="*/ 0 60000 65536"/>
                <a:gd name="T6" fmla="*/ 0 w 1"/>
                <a:gd name="T7" fmla="*/ 0 h 300"/>
                <a:gd name="T8" fmla="*/ 1 w 1"/>
                <a:gd name="T9" fmla="*/ 300 h 30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300">
                  <a:moveTo>
                    <a:pt x="0" y="0"/>
                  </a:moveTo>
                  <a:lnTo>
                    <a:pt x="0" y="30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22" name="Freeform 82"/>
            <p:cNvSpPr>
              <a:spLocks/>
            </p:cNvSpPr>
            <p:nvPr/>
          </p:nvSpPr>
          <p:spPr bwMode="auto">
            <a:xfrm>
              <a:off x="4903" y="1823"/>
              <a:ext cx="1" cy="315"/>
            </a:xfrm>
            <a:custGeom>
              <a:avLst/>
              <a:gdLst>
                <a:gd name="T0" fmla="*/ 0 w 1"/>
                <a:gd name="T1" fmla="*/ 0 h 315"/>
                <a:gd name="T2" fmla="*/ 0 w 1"/>
                <a:gd name="T3" fmla="*/ 315 h 315"/>
                <a:gd name="T4" fmla="*/ 0 60000 65536"/>
                <a:gd name="T5" fmla="*/ 0 60000 65536"/>
                <a:gd name="T6" fmla="*/ 0 w 1"/>
                <a:gd name="T7" fmla="*/ 0 h 315"/>
                <a:gd name="T8" fmla="*/ 1 w 1"/>
                <a:gd name="T9" fmla="*/ 315 h 31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315">
                  <a:moveTo>
                    <a:pt x="0" y="0"/>
                  </a:moveTo>
                  <a:lnTo>
                    <a:pt x="0" y="315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23" name="Freeform 87"/>
            <p:cNvSpPr>
              <a:spLocks/>
            </p:cNvSpPr>
            <p:nvPr/>
          </p:nvSpPr>
          <p:spPr bwMode="auto">
            <a:xfrm>
              <a:off x="4700" y="607"/>
              <a:ext cx="1" cy="195"/>
            </a:xfrm>
            <a:custGeom>
              <a:avLst/>
              <a:gdLst>
                <a:gd name="T0" fmla="*/ 0 w 1"/>
                <a:gd name="T1" fmla="*/ 195 h 195"/>
                <a:gd name="T2" fmla="*/ 0 w 1"/>
                <a:gd name="T3" fmla="*/ 0 h 195"/>
                <a:gd name="T4" fmla="*/ 0 60000 65536"/>
                <a:gd name="T5" fmla="*/ 0 60000 65536"/>
                <a:gd name="T6" fmla="*/ 0 w 1"/>
                <a:gd name="T7" fmla="*/ 0 h 195"/>
                <a:gd name="T8" fmla="*/ 1 w 1"/>
                <a:gd name="T9" fmla="*/ 195 h 19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95">
                  <a:moveTo>
                    <a:pt x="0" y="195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24" name="Freeform 88"/>
            <p:cNvSpPr>
              <a:spLocks/>
            </p:cNvSpPr>
            <p:nvPr/>
          </p:nvSpPr>
          <p:spPr bwMode="auto">
            <a:xfrm flipH="1">
              <a:off x="4054" y="613"/>
              <a:ext cx="660" cy="1"/>
            </a:xfrm>
            <a:custGeom>
              <a:avLst/>
              <a:gdLst>
                <a:gd name="T0" fmla="*/ 0 w 660"/>
                <a:gd name="T1" fmla="*/ 0 h 1"/>
                <a:gd name="T2" fmla="*/ 660 w 660"/>
                <a:gd name="T3" fmla="*/ 0 h 1"/>
                <a:gd name="T4" fmla="*/ 0 60000 65536"/>
                <a:gd name="T5" fmla="*/ 0 60000 65536"/>
                <a:gd name="T6" fmla="*/ 0 w 660"/>
                <a:gd name="T7" fmla="*/ 0 h 1"/>
                <a:gd name="T8" fmla="*/ 660 w 660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660" h="1">
                  <a:moveTo>
                    <a:pt x="0" y="0"/>
                  </a:moveTo>
                  <a:lnTo>
                    <a:pt x="66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25" name="Freeform 89"/>
            <p:cNvSpPr>
              <a:spLocks/>
            </p:cNvSpPr>
            <p:nvPr/>
          </p:nvSpPr>
          <p:spPr bwMode="auto">
            <a:xfrm>
              <a:off x="4460" y="802"/>
              <a:ext cx="1" cy="1096"/>
            </a:xfrm>
            <a:custGeom>
              <a:avLst/>
              <a:gdLst>
                <a:gd name="T0" fmla="*/ 0 w 1"/>
                <a:gd name="T1" fmla="*/ 1096 h 1096"/>
                <a:gd name="T2" fmla="*/ 0 w 1"/>
                <a:gd name="T3" fmla="*/ 0 h 1096"/>
                <a:gd name="T4" fmla="*/ 0 60000 65536"/>
                <a:gd name="T5" fmla="*/ 0 60000 65536"/>
                <a:gd name="T6" fmla="*/ 0 w 1"/>
                <a:gd name="T7" fmla="*/ 0 h 1096"/>
                <a:gd name="T8" fmla="*/ 1 w 1"/>
                <a:gd name="T9" fmla="*/ 1096 h 109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096">
                  <a:moveTo>
                    <a:pt x="0" y="1096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26" name="Freeform 90"/>
            <p:cNvSpPr>
              <a:spLocks/>
            </p:cNvSpPr>
            <p:nvPr/>
          </p:nvSpPr>
          <p:spPr bwMode="auto">
            <a:xfrm>
              <a:off x="5045" y="1898"/>
              <a:ext cx="1" cy="210"/>
            </a:xfrm>
            <a:custGeom>
              <a:avLst/>
              <a:gdLst>
                <a:gd name="T0" fmla="*/ 0 w 1"/>
                <a:gd name="T1" fmla="*/ 0 h 210"/>
                <a:gd name="T2" fmla="*/ 0 w 1"/>
                <a:gd name="T3" fmla="*/ 210 h 210"/>
                <a:gd name="T4" fmla="*/ 0 60000 65536"/>
                <a:gd name="T5" fmla="*/ 0 60000 65536"/>
                <a:gd name="T6" fmla="*/ 0 w 1"/>
                <a:gd name="T7" fmla="*/ 0 h 210"/>
                <a:gd name="T8" fmla="*/ 1 w 1"/>
                <a:gd name="T9" fmla="*/ 210 h 21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10">
                  <a:moveTo>
                    <a:pt x="0" y="0"/>
                  </a:moveTo>
                  <a:lnTo>
                    <a:pt x="0" y="21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27" name="Line 91"/>
            <p:cNvSpPr>
              <a:spLocks noChangeShapeType="1"/>
            </p:cNvSpPr>
            <p:nvPr/>
          </p:nvSpPr>
          <p:spPr bwMode="auto">
            <a:xfrm flipV="1">
              <a:off x="4333" y="607"/>
              <a:ext cx="0" cy="67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28" name="Freeform 92"/>
            <p:cNvSpPr>
              <a:spLocks/>
            </p:cNvSpPr>
            <p:nvPr/>
          </p:nvSpPr>
          <p:spPr bwMode="auto">
            <a:xfrm>
              <a:off x="4054" y="1283"/>
              <a:ext cx="286" cy="1"/>
            </a:xfrm>
            <a:custGeom>
              <a:avLst/>
              <a:gdLst>
                <a:gd name="T0" fmla="*/ 0 w 286"/>
                <a:gd name="T1" fmla="*/ 0 h 1"/>
                <a:gd name="T2" fmla="*/ 286 w 286"/>
                <a:gd name="T3" fmla="*/ 0 h 1"/>
                <a:gd name="T4" fmla="*/ 0 60000 65536"/>
                <a:gd name="T5" fmla="*/ 0 60000 65536"/>
                <a:gd name="T6" fmla="*/ 0 w 286"/>
                <a:gd name="T7" fmla="*/ 0 h 1"/>
                <a:gd name="T8" fmla="*/ 286 w 28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6" h="1">
                  <a:moveTo>
                    <a:pt x="0" y="0"/>
                  </a:moveTo>
                  <a:lnTo>
                    <a:pt x="286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29" name="Freeform 93"/>
            <p:cNvSpPr>
              <a:spLocks/>
            </p:cNvSpPr>
            <p:nvPr/>
          </p:nvSpPr>
          <p:spPr bwMode="auto">
            <a:xfrm>
              <a:off x="4265" y="1343"/>
              <a:ext cx="1" cy="750"/>
            </a:xfrm>
            <a:custGeom>
              <a:avLst/>
              <a:gdLst>
                <a:gd name="T0" fmla="*/ 0 w 1"/>
                <a:gd name="T1" fmla="*/ 750 h 750"/>
                <a:gd name="T2" fmla="*/ 0 w 1"/>
                <a:gd name="T3" fmla="*/ 0 h 750"/>
                <a:gd name="T4" fmla="*/ 0 60000 65536"/>
                <a:gd name="T5" fmla="*/ 0 60000 65536"/>
                <a:gd name="T6" fmla="*/ 0 w 1"/>
                <a:gd name="T7" fmla="*/ 0 h 750"/>
                <a:gd name="T8" fmla="*/ 1 w 1"/>
                <a:gd name="T9" fmla="*/ 750 h 75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750">
                  <a:moveTo>
                    <a:pt x="0" y="750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30" name="Freeform 94"/>
            <p:cNvSpPr>
              <a:spLocks/>
            </p:cNvSpPr>
            <p:nvPr/>
          </p:nvSpPr>
          <p:spPr bwMode="auto">
            <a:xfrm>
              <a:off x="4265" y="1283"/>
              <a:ext cx="60" cy="60"/>
            </a:xfrm>
            <a:custGeom>
              <a:avLst/>
              <a:gdLst>
                <a:gd name="T0" fmla="*/ 60 w 60"/>
                <a:gd name="T1" fmla="*/ 0 h 60"/>
                <a:gd name="T2" fmla="*/ 0 w 60"/>
                <a:gd name="T3" fmla="*/ 60 h 60"/>
                <a:gd name="T4" fmla="*/ 0 60000 65536"/>
                <a:gd name="T5" fmla="*/ 0 60000 65536"/>
                <a:gd name="T6" fmla="*/ 0 w 60"/>
                <a:gd name="T7" fmla="*/ 0 h 60"/>
                <a:gd name="T8" fmla="*/ 60 w 60"/>
                <a:gd name="T9" fmla="*/ 60 h 6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60" h="60">
                  <a:moveTo>
                    <a:pt x="60" y="0"/>
                  </a:moveTo>
                  <a:lnTo>
                    <a:pt x="0" y="6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31" name="Freeform 95"/>
            <p:cNvSpPr>
              <a:spLocks/>
            </p:cNvSpPr>
            <p:nvPr/>
          </p:nvSpPr>
          <p:spPr bwMode="auto">
            <a:xfrm>
              <a:off x="4054" y="1343"/>
              <a:ext cx="211" cy="1"/>
            </a:xfrm>
            <a:custGeom>
              <a:avLst/>
              <a:gdLst>
                <a:gd name="T0" fmla="*/ 211 w 211"/>
                <a:gd name="T1" fmla="*/ 0 h 1"/>
                <a:gd name="T2" fmla="*/ 0 w 211"/>
                <a:gd name="T3" fmla="*/ 0 h 1"/>
                <a:gd name="T4" fmla="*/ 0 60000 65536"/>
                <a:gd name="T5" fmla="*/ 0 60000 65536"/>
                <a:gd name="T6" fmla="*/ 0 w 211"/>
                <a:gd name="T7" fmla="*/ 0 h 1"/>
                <a:gd name="T8" fmla="*/ 211 w 211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11" h="1">
                  <a:moveTo>
                    <a:pt x="211" y="0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18632" name="Group 96"/>
            <p:cNvGrpSpPr>
              <a:grpSpLocks/>
            </p:cNvGrpSpPr>
            <p:nvPr/>
          </p:nvGrpSpPr>
          <p:grpSpPr bwMode="auto">
            <a:xfrm>
              <a:off x="4256" y="599"/>
              <a:ext cx="782" cy="1504"/>
              <a:chOff x="4256" y="666"/>
              <a:chExt cx="782" cy="1504"/>
            </a:xfrm>
          </p:grpSpPr>
          <p:sp>
            <p:nvSpPr>
              <p:cNvPr id="18637" name="Line 97"/>
              <p:cNvSpPr>
                <a:spLocks noChangeShapeType="1"/>
              </p:cNvSpPr>
              <p:nvPr/>
            </p:nvSpPr>
            <p:spPr bwMode="auto">
              <a:xfrm flipV="1">
                <a:off x="4265" y="1316"/>
                <a:ext cx="195" cy="19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638" name="Line 98"/>
              <p:cNvSpPr>
                <a:spLocks noChangeShapeType="1"/>
              </p:cNvSpPr>
              <p:nvPr/>
            </p:nvSpPr>
            <p:spPr bwMode="auto">
              <a:xfrm flipV="1">
                <a:off x="4265" y="1454"/>
                <a:ext cx="195" cy="19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639" name="Freeform 99"/>
              <p:cNvSpPr>
                <a:spLocks/>
              </p:cNvSpPr>
              <p:nvPr/>
            </p:nvSpPr>
            <p:spPr bwMode="auto">
              <a:xfrm>
                <a:off x="4258" y="1590"/>
                <a:ext cx="195" cy="195"/>
              </a:xfrm>
              <a:custGeom>
                <a:avLst/>
                <a:gdLst>
                  <a:gd name="T0" fmla="*/ 0 w 195"/>
                  <a:gd name="T1" fmla="*/ 195 h 195"/>
                  <a:gd name="T2" fmla="*/ 195 w 195"/>
                  <a:gd name="T3" fmla="*/ 0 h 195"/>
                  <a:gd name="T4" fmla="*/ 0 60000 65536"/>
                  <a:gd name="T5" fmla="*/ 0 60000 65536"/>
                  <a:gd name="T6" fmla="*/ 0 w 195"/>
                  <a:gd name="T7" fmla="*/ 0 h 195"/>
                  <a:gd name="T8" fmla="*/ 195 w 195"/>
                  <a:gd name="T9" fmla="*/ 195 h 19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95" h="195">
                    <a:moveTo>
                      <a:pt x="0" y="195"/>
                    </a:moveTo>
                    <a:lnTo>
                      <a:pt x="195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640" name="Line 100"/>
              <p:cNvSpPr>
                <a:spLocks noChangeShapeType="1"/>
              </p:cNvSpPr>
              <p:nvPr/>
            </p:nvSpPr>
            <p:spPr bwMode="auto">
              <a:xfrm flipV="1">
                <a:off x="4256" y="1730"/>
                <a:ext cx="195" cy="19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641" name="Line 101"/>
              <p:cNvSpPr>
                <a:spLocks noChangeShapeType="1"/>
              </p:cNvSpPr>
              <p:nvPr/>
            </p:nvSpPr>
            <p:spPr bwMode="auto">
              <a:xfrm flipV="1">
                <a:off x="4256" y="1877"/>
                <a:ext cx="195" cy="19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642" name="Freeform 102"/>
              <p:cNvSpPr>
                <a:spLocks/>
              </p:cNvSpPr>
              <p:nvPr/>
            </p:nvSpPr>
            <p:spPr bwMode="auto">
              <a:xfrm>
                <a:off x="4301" y="1968"/>
                <a:ext cx="201" cy="198"/>
              </a:xfrm>
              <a:custGeom>
                <a:avLst/>
                <a:gdLst>
                  <a:gd name="T0" fmla="*/ 0 w 201"/>
                  <a:gd name="T1" fmla="*/ 198 h 198"/>
                  <a:gd name="T2" fmla="*/ 201 w 201"/>
                  <a:gd name="T3" fmla="*/ 0 h 198"/>
                  <a:gd name="T4" fmla="*/ 0 60000 65536"/>
                  <a:gd name="T5" fmla="*/ 0 60000 65536"/>
                  <a:gd name="T6" fmla="*/ 0 w 201"/>
                  <a:gd name="T7" fmla="*/ 0 h 198"/>
                  <a:gd name="T8" fmla="*/ 201 w 201"/>
                  <a:gd name="T9" fmla="*/ 198 h 198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01" h="198">
                    <a:moveTo>
                      <a:pt x="0" y="198"/>
                    </a:moveTo>
                    <a:lnTo>
                      <a:pt x="20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643" name="Freeform 103"/>
              <p:cNvSpPr>
                <a:spLocks/>
              </p:cNvSpPr>
              <p:nvPr/>
            </p:nvSpPr>
            <p:spPr bwMode="auto">
              <a:xfrm>
                <a:off x="4426" y="1968"/>
                <a:ext cx="201" cy="202"/>
              </a:xfrm>
              <a:custGeom>
                <a:avLst/>
                <a:gdLst>
                  <a:gd name="T0" fmla="*/ 0 w 201"/>
                  <a:gd name="T1" fmla="*/ 202 h 202"/>
                  <a:gd name="T2" fmla="*/ 201 w 201"/>
                  <a:gd name="T3" fmla="*/ 0 h 202"/>
                  <a:gd name="T4" fmla="*/ 0 60000 65536"/>
                  <a:gd name="T5" fmla="*/ 0 60000 65536"/>
                  <a:gd name="T6" fmla="*/ 0 w 201"/>
                  <a:gd name="T7" fmla="*/ 0 h 202"/>
                  <a:gd name="T8" fmla="*/ 201 w 201"/>
                  <a:gd name="T9" fmla="*/ 202 h 20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01" h="202">
                    <a:moveTo>
                      <a:pt x="0" y="202"/>
                    </a:moveTo>
                    <a:lnTo>
                      <a:pt x="20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644" name="Freeform 104"/>
              <p:cNvSpPr>
                <a:spLocks/>
              </p:cNvSpPr>
              <p:nvPr/>
            </p:nvSpPr>
            <p:spPr bwMode="auto">
              <a:xfrm>
                <a:off x="4560" y="1958"/>
                <a:ext cx="202" cy="202"/>
              </a:xfrm>
              <a:custGeom>
                <a:avLst/>
                <a:gdLst>
                  <a:gd name="T0" fmla="*/ 0 w 202"/>
                  <a:gd name="T1" fmla="*/ 202 h 202"/>
                  <a:gd name="T2" fmla="*/ 202 w 202"/>
                  <a:gd name="T3" fmla="*/ 0 h 202"/>
                  <a:gd name="T4" fmla="*/ 0 60000 65536"/>
                  <a:gd name="T5" fmla="*/ 0 60000 65536"/>
                  <a:gd name="T6" fmla="*/ 0 w 202"/>
                  <a:gd name="T7" fmla="*/ 0 h 202"/>
                  <a:gd name="T8" fmla="*/ 202 w 202"/>
                  <a:gd name="T9" fmla="*/ 202 h 20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02" h="202">
                    <a:moveTo>
                      <a:pt x="0" y="202"/>
                    </a:moveTo>
                    <a:lnTo>
                      <a:pt x="20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645" name="Freeform 105"/>
              <p:cNvSpPr>
                <a:spLocks/>
              </p:cNvSpPr>
              <p:nvPr/>
            </p:nvSpPr>
            <p:spPr bwMode="auto">
              <a:xfrm>
                <a:off x="4690" y="1962"/>
                <a:ext cx="195" cy="195"/>
              </a:xfrm>
              <a:custGeom>
                <a:avLst/>
                <a:gdLst>
                  <a:gd name="T0" fmla="*/ 0 w 195"/>
                  <a:gd name="T1" fmla="*/ 195 h 195"/>
                  <a:gd name="T2" fmla="*/ 195 w 195"/>
                  <a:gd name="T3" fmla="*/ 0 h 195"/>
                  <a:gd name="T4" fmla="*/ 0 60000 65536"/>
                  <a:gd name="T5" fmla="*/ 0 60000 65536"/>
                  <a:gd name="T6" fmla="*/ 0 w 195"/>
                  <a:gd name="T7" fmla="*/ 0 h 195"/>
                  <a:gd name="T8" fmla="*/ 195 w 195"/>
                  <a:gd name="T9" fmla="*/ 195 h 19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95" h="195">
                    <a:moveTo>
                      <a:pt x="0" y="195"/>
                    </a:moveTo>
                    <a:lnTo>
                      <a:pt x="195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646" name="Freeform 106"/>
              <p:cNvSpPr>
                <a:spLocks/>
              </p:cNvSpPr>
              <p:nvPr/>
            </p:nvSpPr>
            <p:spPr bwMode="auto">
              <a:xfrm>
                <a:off x="4819" y="1958"/>
                <a:ext cx="202" cy="202"/>
              </a:xfrm>
              <a:custGeom>
                <a:avLst/>
                <a:gdLst>
                  <a:gd name="T0" fmla="*/ 0 w 202"/>
                  <a:gd name="T1" fmla="*/ 202 h 202"/>
                  <a:gd name="T2" fmla="*/ 202 w 202"/>
                  <a:gd name="T3" fmla="*/ 0 h 202"/>
                  <a:gd name="T4" fmla="*/ 0 60000 65536"/>
                  <a:gd name="T5" fmla="*/ 0 60000 65536"/>
                  <a:gd name="T6" fmla="*/ 0 w 202"/>
                  <a:gd name="T7" fmla="*/ 0 h 202"/>
                  <a:gd name="T8" fmla="*/ 202 w 202"/>
                  <a:gd name="T9" fmla="*/ 202 h 20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02" h="202">
                    <a:moveTo>
                      <a:pt x="0" y="202"/>
                    </a:moveTo>
                    <a:lnTo>
                      <a:pt x="20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647" name="Freeform 107"/>
              <p:cNvSpPr>
                <a:spLocks/>
              </p:cNvSpPr>
              <p:nvPr/>
            </p:nvSpPr>
            <p:spPr bwMode="auto">
              <a:xfrm>
                <a:off x="4949" y="2070"/>
                <a:ext cx="89" cy="91"/>
              </a:xfrm>
              <a:custGeom>
                <a:avLst/>
                <a:gdLst>
                  <a:gd name="T0" fmla="*/ 0 w 89"/>
                  <a:gd name="T1" fmla="*/ 91 h 91"/>
                  <a:gd name="T2" fmla="*/ 89 w 89"/>
                  <a:gd name="T3" fmla="*/ 0 h 91"/>
                  <a:gd name="T4" fmla="*/ 0 60000 65536"/>
                  <a:gd name="T5" fmla="*/ 0 60000 65536"/>
                  <a:gd name="T6" fmla="*/ 0 w 89"/>
                  <a:gd name="T7" fmla="*/ 0 h 91"/>
                  <a:gd name="T8" fmla="*/ 89 w 89"/>
                  <a:gd name="T9" fmla="*/ 91 h 9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89" h="91">
                    <a:moveTo>
                      <a:pt x="0" y="91"/>
                    </a:moveTo>
                    <a:lnTo>
                      <a:pt x="89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648" name="Freeform 108"/>
              <p:cNvSpPr>
                <a:spLocks/>
              </p:cNvSpPr>
              <p:nvPr/>
            </p:nvSpPr>
            <p:spPr bwMode="auto">
              <a:xfrm>
                <a:off x="4333" y="1184"/>
                <a:ext cx="120" cy="117"/>
              </a:xfrm>
              <a:custGeom>
                <a:avLst/>
                <a:gdLst>
                  <a:gd name="T0" fmla="*/ 0 w 120"/>
                  <a:gd name="T1" fmla="*/ 117 h 117"/>
                  <a:gd name="T2" fmla="*/ 120 w 120"/>
                  <a:gd name="T3" fmla="*/ 0 h 117"/>
                  <a:gd name="T4" fmla="*/ 0 60000 65536"/>
                  <a:gd name="T5" fmla="*/ 0 60000 65536"/>
                  <a:gd name="T6" fmla="*/ 0 w 120"/>
                  <a:gd name="T7" fmla="*/ 0 h 117"/>
                  <a:gd name="T8" fmla="*/ 120 w 120"/>
                  <a:gd name="T9" fmla="*/ 117 h 117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20" h="117">
                    <a:moveTo>
                      <a:pt x="0" y="117"/>
                    </a:moveTo>
                    <a:lnTo>
                      <a:pt x="12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649" name="Freeform 109"/>
              <p:cNvSpPr>
                <a:spLocks/>
              </p:cNvSpPr>
              <p:nvPr/>
            </p:nvSpPr>
            <p:spPr bwMode="auto">
              <a:xfrm>
                <a:off x="4330" y="1037"/>
                <a:ext cx="134" cy="134"/>
              </a:xfrm>
              <a:custGeom>
                <a:avLst/>
                <a:gdLst>
                  <a:gd name="T0" fmla="*/ 0 w 134"/>
                  <a:gd name="T1" fmla="*/ 134 h 134"/>
                  <a:gd name="T2" fmla="*/ 134 w 134"/>
                  <a:gd name="T3" fmla="*/ 0 h 134"/>
                  <a:gd name="T4" fmla="*/ 0 60000 65536"/>
                  <a:gd name="T5" fmla="*/ 0 60000 65536"/>
                  <a:gd name="T6" fmla="*/ 0 w 134"/>
                  <a:gd name="T7" fmla="*/ 0 h 134"/>
                  <a:gd name="T8" fmla="*/ 134 w 134"/>
                  <a:gd name="T9" fmla="*/ 134 h 134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34" h="134">
                    <a:moveTo>
                      <a:pt x="0" y="134"/>
                    </a:moveTo>
                    <a:lnTo>
                      <a:pt x="134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650" name="Freeform 110"/>
              <p:cNvSpPr>
                <a:spLocks/>
              </p:cNvSpPr>
              <p:nvPr/>
            </p:nvSpPr>
            <p:spPr bwMode="auto">
              <a:xfrm>
                <a:off x="4345" y="896"/>
                <a:ext cx="120" cy="117"/>
              </a:xfrm>
              <a:custGeom>
                <a:avLst/>
                <a:gdLst>
                  <a:gd name="T0" fmla="*/ 0 w 120"/>
                  <a:gd name="T1" fmla="*/ 117 h 117"/>
                  <a:gd name="T2" fmla="*/ 120 w 120"/>
                  <a:gd name="T3" fmla="*/ 0 h 117"/>
                  <a:gd name="T4" fmla="*/ 0 60000 65536"/>
                  <a:gd name="T5" fmla="*/ 0 60000 65536"/>
                  <a:gd name="T6" fmla="*/ 0 w 120"/>
                  <a:gd name="T7" fmla="*/ 0 h 117"/>
                  <a:gd name="T8" fmla="*/ 120 w 120"/>
                  <a:gd name="T9" fmla="*/ 117 h 117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20" h="117">
                    <a:moveTo>
                      <a:pt x="0" y="117"/>
                    </a:moveTo>
                    <a:lnTo>
                      <a:pt x="12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651" name="Line 111"/>
              <p:cNvSpPr>
                <a:spLocks noChangeShapeType="1"/>
              </p:cNvSpPr>
              <p:nvPr/>
            </p:nvSpPr>
            <p:spPr bwMode="auto">
              <a:xfrm flipV="1">
                <a:off x="4325" y="680"/>
                <a:ext cx="234" cy="234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652" name="Line 112"/>
              <p:cNvSpPr>
                <a:spLocks noChangeShapeType="1"/>
              </p:cNvSpPr>
              <p:nvPr/>
            </p:nvSpPr>
            <p:spPr bwMode="auto">
              <a:xfrm flipV="1">
                <a:off x="4325" y="666"/>
                <a:ext cx="128" cy="128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653" name="Line 113"/>
              <p:cNvSpPr>
                <a:spLocks noChangeShapeType="1"/>
              </p:cNvSpPr>
              <p:nvPr/>
            </p:nvSpPr>
            <p:spPr bwMode="auto">
              <a:xfrm flipV="1">
                <a:off x="4496" y="670"/>
                <a:ext cx="194" cy="194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654" name="Freeform 114"/>
              <p:cNvSpPr>
                <a:spLocks/>
              </p:cNvSpPr>
              <p:nvPr/>
            </p:nvSpPr>
            <p:spPr bwMode="auto">
              <a:xfrm>
                <a:off x="4618" y="797"/>
                <a:ext cx="76" cy="72"/>
              </a:xfrm>
              <a:custGeom>
                <a:avLst/>
                <a:gdLst>
                  <a:gd name="T0" fmla="*/ 0 w 76"/>
                  <a:gd name="T1" fmla="*/ 72 h 72"/>
                  <a:gd name="T2" fmla="*/ 76 w 76"/>
                  <a:gd name="T3" fmla="*/ 0 h 72"/>
                  <a:gd name="T4" fmla="*/ 0 60000 65536"/>
                  <a:gd name="T5" fmla="*/ 0 60000 65536"/>
                  <a:gd name="T6" fmla="*/ 0 w 76"/>
                  <a:gd name="T7" fmla="*/ 0 h 72"/>
                  <a:gd name="T8" fmla="*/ 76 w 76"/>
                  <a:gd name="T9" fmla="*/ 72 h 7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76" h="72">
                    <a:moveTo>
                      <a:pt x="0" y="72"/>
                    </a:moveTo>
                    <a:lnTo>
                      <a:pt x="76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8633" name="Arc 148"/>
            <p:cNvSpPr>
              <a:spLocks/>
            </p:cNvSpPr>
            <p:nvPr/>
          </p:nvSpPr>
          <p:spPr bwMode="auto">
            <a:xfrm>
              <a:off x="4051" y="866"/>
              <a:ext cx="115" cy="216"/>
            </a:xfrm>
            <a:custGeom>
              <a:avLst/>
              <a:gdLst>
                <a:gd name="T0" fmla="*/ 0 w 21775"/>
                <a:gd name="T1" fmla="*/ 0 h 43200"/>
                <a:gd name="T2" fmla="*/ 0 w 21775"/>
                <a:gd name="T3" fmla="*/ 0 h 43200"/>
                <a:gd name="T4" fmla="*/ 0 w 21775"/>
                <a:gd name="T5" fmla="*/ 0 h 43200"/>
                <a:gd name="T6" fmla="*/ 0 60000 65536"/>
                <a:gd name="T7" fmla="*/ 0 60000 65536"/>
                <a:gd name="T8" fmla="*/ 0 60000 65536"/>
                <a:gd name="T9" fmla="*/ 0 w 21775"/>
                <a:gd name="T10" fmla="*/ 0 h 43200"/>
                <a:gd name="T11" fmla="*/ 21775 w 21775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775" h="43200" fill="none" extrusionOk="0">
                  <a:moveTo>
                    <a:pt x="174" y="0"/>
                  </a:moveTo>
                  <a:cubicBezTo>
                    <a:pt x="12104" y="0"/>
                    <a:pt x="21775" y="9670"/>
                    <a:pt x="21775" y="21600"/>
                  </a:cubicBezTo>
                  <a:cubicBezTo>
                    <a:pt x="21775" y="33529"/>
                    <a:pt x="12104" y="43200"/>
                    <a:pt x="175" y="43200"/>
                  </a:cubicBezTo>
                  <a:cubicBezTo>
                    <a:pt x="116" y="43200"/>
                    <a:pt x="58" y="43199"/>
                    <a:pt x="-1" y="43199"/>
                  </a:cubicBezTo>
                </a:path>
                <a:path w="21775" h="43200" stroke="0" extrusionOk="0">
                  <a:moveTo>
                    <a:pt x="174" y="0"/>
                  </a:moveTo>
                  <a:cubicBezTo>
                    <a:pt x="12104" y="0"/>
                    <a:pt x="21775" y="9670"/>
                    <a:pt x="21775" y="21600"/>
                  </a:cubicBezTo>
                  <a:cubicBezTo>
                    <a:pt x="21775" y="33529"/>
                    <a:pt x="12104" y="43200"/>
                    <a:pt x="175" y="43200"/>
                  </a:cubicBezTo>
                  <a:cubicBezTo>
                    <a:pt x="116" y="43200"/>
                    <a:pt x="58" y="43199"/>
                    <a:pt x="-1" y="43199"/>
                  </a:cubicBezTo>
                  <a:lnTo>
                    <a:pt x="175" y="21600"/>
                  </a:lnTo>
                  <a:lnTo>
                    <a:pt x="174" y="0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34" name="Line 69"/>
            <p:cNvSpPr>
              <a:spLocks noChangeShapeType="1"/>
            </p:cNvSpPr>
            <p:nvPr/>
          </p:nvSpPr>
          <p:spPr bwMode="auto">
            <a:xfrm flipH="1">
              <a:off x="4454" y="1888"/>
              <a:ext cx="59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635" name="Line 70"/>
            <p:cNvSpPr>
              <a:spLocks noChangeShapeType="1"/>
            </p:cNvSpPr>
            <p:nvPr/>
          </p:nvSpPr>
          <p:spPr bwMode="auto">
            <a:xfrm>
              <a:off x="4051" y="2105"/>
              <a:ext cx="99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636" name="Line 71"/>
            <p:cNvSpPr>
              <a:spLocks noChangeShapeType="1"/>
            </p:cNvSpPr>
            <p:nvPr/>
          </p:nvSpPr>
          <p:spPr bwMode="auto">
            <a:xfrm>
              <a:off x="4468" y="799"/>
              <a:ext cx="235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8453" name="Line 45"/>
          <p:cNvSpPr>
            <a:spLocks noChangeShapeType="1"/>
          </p:cNvSpPr>
          <p:nvPr/>
        </p:nvSpPr>
        <p:spPr bwMode="auto">
          <a:xfrm>
            <a:off x="1312863" y="2940050"/>
            <a:ext cx="0" cy="457200"/>
          </a:xfrm>
          <a:prstGeom prst="line">
            <a:avLst/>
          </a:prstGeom>
          <a:noFill/>
          <a:ln w="19050">
            <a:solidFill>
              <a:schemeClr val="tx1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54" name="Freeform 82"/>
          <p:cNvSpPr>
            <a:spLocks/>
          </p:cNvSpPr>
          <p:nvPr/>
        </p:nvSpPr>
        <p:spPr bwMode="auto">
          <a:xfrm>
            <a:off x="3957638" y="2889250"/>
            <a:ext cx="1587" cy="500063"/>
          </a:xfrm>
          <a:custGeom>
            <a:avLst/>
            <a:gdLst>
              <a:gd name="T0" fmla="*/ 0 w 1"/>
              <a:gd name="T1" fmla="*/ 0 h 315"/>
              <a:gd name="T2" fmla="*/ 0 w 1"/>
              <a:gd name="T3" fmla="*/ 2147483646 h 315"/>
              <a:gd name="T4" fmla="*/ 0 60000 65536"/>
              <a:gd name="T5" fmla="*/ 0 60000 65536"/>
              <a:gd name="T6" fmla="*/ 0 w 1"/>
              <a:gd name="T7" fmla="*/ 0 h 315"/>
              <a:gd name="T8" fmla="*/ 1 w 1"/>
              <a:gd name="T9" fmla="*/ 315 h 315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315">
                <a:moveTo>
                  <a:pt x="0" y="0"/>
                </a:moveTo>
                <a:lnTo>
                  <a:pt x="0" y="315"/>
                </a:lnTo>
              </a:path>
            </a:pathLst>
          </a:custGeom>
          <a:noFill/>
          <a:ln w="19050">
            <a:solidFill>
              <a:schemeClr val="tx1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55" name="Line 46"/>
          <p:cNvSpPr>
            <a:spLocks noChangeShapeType="1"/>
          </p:cNvSpPr>
          <p:nvPr/>
        </p:nvSpPr>
        <p:spPr bwMode="auto">
          <a:xfrm>
            <a:off x="1792288" y="893763"/>
            <a:ext cx="0" cy="457200"/>
          </a:xfrm>
          <a:prstGeom prst="line">
            <a:avLst/>
          </a:prstGeom>
          <a:noFill/>
          <a:ln w="19050">
            <a:solidFill>
              <a:schemeClr val="tx1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56" name="Line 52"/>
          <p:cNvSpPr>
            <a:spLocks noChangeShapeType="1"/>
          </p:cNvSpPr>
          <p:nvPr/>
        </p:nvSpPr>
        <p:spPr bwMode="auto">
          <a:xfrm flipV="1">
            <a:off x="1589088" y="963613"/>
            <a:ext cx="0" cy="304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57" name="Freeform 53"/>
          <p:cNvSpPr>
            <a:spLocks/>
          </p:cNvSpPr>
          <p:nvPr/>
        </p:nvSpPr>
        <p:spPr bwMode="auto">
          <a:xfrm>
            <a:off x="1574800" y="968375"/>
            <a:ext cx="1047750" cy="1588"/>
          </a:xfrm>
          <a:custGeom>
            <a:avLst/>
            <a:gdLst>
              <a:gd name="T0" fmla="*/ 0 w 660"/>
              <a:gd name="T1" fmla="*/ 0 h 1"/>
              <a:gd name="T2" fmla="*/ 2147483646 w 660"/>
              <a:gd name="T3" fmla="*/ 0 h 1"/>
              <a:gd name="T4" fmla="*/ 0 60000 65536"/>
              <a:gd name="T5" fmla="*/ 0 60000 65536"/>
              <a:gd name="T6" fmla="*/ 0 w 660"/>
              <a:gd name="T7" fmla="*/ 0 h 1"/>
              <a:gd name="T8" fmla="*/ 660 w 660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660" h="1">
                <a:moveTo>
                  <a:pt x="0" y="0"/>
                </a:moveTo>
                <a:lnTo>
                  <a:pt x="660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58" name="Freeform 54"/>
          <p:cNvSpPr>
            <a:spLocks/>
          </p:cNvSpPr>
          <p:nvPr/>
        </p:nvSpPr>
        <p:spPr bwMode="auto">
          <a:xfrm>
            <a:off x="1979613" y="1260475"/>
            <a:ext cx="1587" cy="1763713"/>
          </a:xfrm>
          <a:custGeom>
            <a:avLst/>
            <a:gdLst>
              <a:gd name="T0" fmla="*/ 0 w 1"/>
              <a:gd name="T1" fmla="*/ 2147483646 h 1111"/>
              <a:gd name="T2" fmla="*/ 0 w 1"/>
              <a:gd name="T3" fmla="*/ 0 h 1111"/>
              <a:gd name="T4" fmla="*/ 0 60000 65536"/>
              <a:gd name="T5" fmla="*/ 0 60000 65536"/>
              <a:gd name="T6" fmla="*/ 0 w 1"/>
              <a:gd name="T7" fmla="*/ 0 h 1111"/>
              <a:gd name="T8" fmla="*/ 1 w 1"/>
              <a:gd name="T9" fmla="*/ 1111 h 111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1111">
                <a:moveTo>
                  <a:pt x="0" y="1111"/>
                </a:moveTo>
                <a:lnTo>
                  <a:pt x="0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59" name="Arc 150"/>
          <p:cNvSpPr>
            <a:spLocks/>
          </p:cNvSpPr>
          <p:nvPr/>
        </p:nvSpPr>
        <p:spPr bwMode="auto">
          <a:xfrm flipH="1">
            <a:off x="2427288" y="1370013"/>
            <a:ext cx="182562" cy="342900"/>
          </a:xfrm>
          <a:custGeom>
            <a:avLst/>
            <a:gdLst>
              <a:gd name="T0" fmla="*/ 2147483646 w 21775"/>
              <a:gd name="T1" fmla="*/ 0 h 43200"/>
              <a:gd name="T2" fmla="*/ 0 w 21775"/>
              <a:gd name="T3" fmla="*/ 2147483646 h 43200"/>
              <a:gd name="T4" fmla="*/ 2147483646 w 21775"/>
              <a:gd name="T5" fmla="*/ 2147483646 h 43200"/>
              <a:gd name="T6" fmla="*/ 0 60000 65536"/>
              <a:gd name="T7" fmla="*/ 0 60000 65536"/>
              <a:gd name="T8" fmla="*/ 0 60000 65536"/>
              <a:gd name="T9" fmla="*/ 0 w 21775"/>
              <a:gd name="T10" fmla="*/ 0 h 43200"/>
              <a:gd name="T11" fmla="*/ 21775 w 21775"/>
              <a:gd name="T12" fmla="*/ 43200 h 432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775" h="43200" fill="none" extrusionOk="0">
                <a:moveTo>
                  <a:pt x="174" y="0"/>
                </a:moveTo>
                <a:cubicBezTo>
                  <a:pt x="12104" y="0"/>
                  <a:pt x="21775" y="9670"/>
                  <a:pt x="21775" y="21600"/>
                </a:cubicBezTo>
                <a:cubicBezTo>
                  <a:pt x="21775" y="33529"/>
                  <a:pt x="12104" y="43200"/>
                  <a:pt x="175" y="43200"/>
                </a:cubicBezTo>
                <a:cubicBezTo>
                  <a:pt x="116" y="43200"/>
                  <a:pt x="58" y="43199"/>
                  <a:pt x="-1" y="43199"/>
                </a:cubicBezTo>
              </a:path>
              <a:path w="21775" h="43200" stroke="0" extrusionOk="0">
                <a:moveTo>
                  <a:pt x="174" y="0"/>
                </a:moveTo>
                <a:cubicBezTo>
                  <a:pt x="12104" y="0"/>
                  <a:pt x="21775" y="9670"/>
                  <a:pt x="21775" y="21600"/>
                </a:cubicBezTo>
                <a:cubicBezTo>
                  <a:pt x="21775" y="33529"/>
                  <a:pt x="12104" y="43200"/>
                  <a:pt x="175" y="43200"/>
                </a:cubicBezTo>
                <a:cubicBezTo>
                  <a:pt x="116" y="43200"/>
                  <a:pt x="58" y="43199"/>
                  <a:pt x="-1" y="43199"/>
                </a:cubicBezTo>
                <a:lnTo>
                  <a:pt x="175" y="21600"/>
                </a:lnTo>
                <a:lnTo>
                  <a:pt x="174" y="0"/>
                </a:lnTo>
                <a:close/>
              </a:path>
            </a:pathLst>
          </a:custGeom>
          <a:noFill/>
          <a:ln w="381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60" name="Line 83"/>
          <p:cNvSpPr>
            <a:spLocks noChangeShapeType="1"/>
          </p:cNvSpPr>
          <p:nvPr/>
        </p:nvSpPr>
        <p:spPr bwMode="auto">
          <a:xfrm flipH="1">
            <a:off x="1046163" y="3005138"/>
            <a:ext cx="9366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461" name="Line 84"/>
          <p:cNvSpPr>
            <a:spLocks noChangeShapeType="1"/>
          </p:cNvSpPr>
          <p:nvPr/>
        </p:nvSpPr>
        <p:spPr bwMode="auto">
          <a:xfrm>
            <a:off x="1033463" y="2992438"/>
            <a:ext cx="0" cy="36036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462" name="Line 85"/>
          <p:cNvSpPr>
            <a:spLocks noChangeShapeType="1"/>
          </p:cNvSpPr>
          <p:nvPr/>
        </p:nvSpPr>
        <p:spPr bwMode="auto">
          <a:xfrm>
            <a:off x="1033463" y="3336925"/>
            <a:ext cx="15843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463" name="Freeform 86"/>
          <p:cNvSpPr>
            <a:spLocks/>
          </p:cNvSpPr>
          <p:nvPr/>
        </p:nvSpPr>
        <p:spPr bwMode="auto">
          <a:xfrm>
            <a:off x="1609725" y="1258888"/>
            <a:ext cx="660400" cy="4762"/>
          </a:xfrm>
          <a:custGeom>
            <a:avLst/>
            <a:gdLst>
              <a:gd name="T0" fmla="*/ 0 w 416"/>
              <a:gd name="T1" fmla="*/ 2147483646 h 3"/>
              <a:gd name="T2" fmla="*/ 2147483646 w 416"/>
              <a:gd name="T3" fmla="*/ 0 h 3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416" h="3">
                <a:moveTo>
                  <a:pt x="0" y="3"/>
                </a:moveTo>
                <a:lnTo>
                  <a:pt x="416" y="0"/>
                </a:lnTo>
              </a:path>
            </a:pathLst>
          </a:custGeom>
          <a:noFill/>
          <a:ln w="38100" cmpd="sng">
            <a:solidFill>
              <a:schemeClr val="tx1"/>
            </a:solidFill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464" name="Freeform 81"/>
          <p:cNvSpPr>
            <a:spLocks/>
          </p:cNvSpPr>
          <p:nvPr/>
        </p:nvSpPr>
        <p:spPr bwMode="auto">
          <a:xfrm>
            <a:off x="3409950" y="896938"/>
            <a:ext cx="1588" cy="476250"/>
          </a:xfrm>
          <a:custGeom>
            <a:avLst/>
            <a:gdLst>
              <a:gd name="T0" fmla="*/ 0 w 1"/>
              <a:gd name="T1" fmla="*/ 0 h 300"/>
              <a:gd name="T2" fmla="*/ 0 w 1"/>
              <a:gd name="T3" fmla="*/ 2147483646 h 300"/>
              <a:gd name="T4" fmla="*/ 0 60000 65536"/>
              <a:gd name="T5" fmla="*/ 0 60000 65536"/>
              <a:gd name="T6" fmla="*/ 0 w 1"/>
              <a:gd name="T7" fmla="*/ 0 h 300"/>
              <a:gd name="T8" fmla="*/ 1 w 1"/>
              <a:gd name="T9" fmla="*/ 300 h 30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300">
                <a:moveTo>
                  <a:pt x="0" y="0"/>
                </a:moveTo>
                <a:lnTo>
                  <a:pt x="0" y="300"/>
                </a:lnTo>
              </a:path>
            </a:pathLst>
          </a:custGeom>
          <a:noFill/>
          <a:ln w="19050">
            <a:solidFill>
              <a:schemeClr val="tx1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65" name="Freeform 87"/>
          <p:cNvSpPr>
            <a:spLocks/>
          </p:cNvSpPr>
          <p:nvPr/>
        </p:nvSpPr>
        <p:spPr bwMode="auto">
          <a:xfrm>
            <a:off x="3635375" y="958850"/>
            <a:ext cx="1588" cy="309563"/>
          </a:xfrm>
          <a:custGeom>
            <a:avLst/>
            <a:gdLst>
              <a:gd name="T0" fmla="*/ 0 w 1"/>
              <a:gd name="T1" fmla="*/ 2147483646 h 195"/>
              <a:gd name="T2" fmla="*/ 0 w 1"/>
              <a:gd name="T3" fmla="*/ 0 h 195"/>
              <a:gd name="T4" fmla="*/ 0 60000 65536"/>
              <a:gd name="T5" fmla="*/ 0 60000 65536"/>
              <a:gd name="T6" fmla="*/ 0 w 1"/>
              <a:gd name="T7" fmla="*/ 0 h 195"/>
              <a:gd name="T8" fmla="*/ 1 w 1"/>
              <a:gd name="T9" fmla="*/ 195 h 195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195">
                <a:moveTo>
                  <a:pt x="0" y="195"/>
                </a:moveTo>
                <a:lnTo>
                  <a:pt x="0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66" name="Freeform 88"/>
          <p:cNvSpPr>
            <a:spLocks/>
          </p:cNvSpPr>
          <p:nvPr/>
        </p:nvSpPr>
        <p:spPr bwMode="auto">
          <a:xfrm flipH="1">
            <a:off x="2609850" y="968375"/>
            <a:ext cx="1047750" cy="1588"/>
          </a:xfrm>
          <a:custGeom>
            <a:avLst/>
            <a:gdLst>
              <a:gd name="T0" fmla="*/ 0 w 660"/>
              <a:gd name="T1" fmla="*/ 0 h 1"/>
              <a:gd name="T2" fmla="*/ 2147483646 w 660"/>
              <a:gd name="T3" fmla="*/ 0 h 1"/>
              <a:gd name="T4" fmla="*/ 0 60000 65536"/>
              <a:gd name="T5" fmla="*/ 0 60000 65536"/>
              <a:gd name="T6" fmla="*/ 0 w 660"/>
              <a:gd name="T7" fmla="*/ 0 h 1"/>
              <a:gd name="T8" fmla="*/ 660 w 660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660" h="1">
                <a:moveTo>
                  <a:pt x="0" y="0"/>
                </a:moveTo>
                <a:lnTo>
                  <a:pt x="660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67" name="Freeform 89"/>
          <p:cNvSpPr>
            <a:spLocks/>
          </p:cNvSpPr>
          <p:nvPr/>
        </p:nvSpPr>
        <p:spPr bwMode="auto">
          <a:xfrm>
            <a:off x="3254375" y="1268413"/>
            <a:ext cx="1588" cy="1739900"/>
          </a:xfrm>
          <a:custGeom>
            <a:avLst/>
            <a:gdLst>
              <a:gd name="T0" fmla="*/ 0 w 1"/>
              <a:gd name="T1" fmla="*/ 2147483646 h 1096"/>
              <a:gd name="T2" fmla="*/ 0 w 1"/>
              <a:gd name="T3" fmla="*/ 0 h 1096"/>
              <a:gd name="T4" fmla="*/ 0 60000 65536"/>
              <a:gd name="T5" fmla="*/ 0 60000 65536"/>
              <a:gd name="T6" fmla="*/ 0 w 1"/>
              <a:gd name="T7" fmla="*/ 0 h 1096"/>
              <a:gd name="T8" fmla="*/ 1 w 1"/>
              <a:gd name="T9" fmla="*/ 1096 h 109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1096">
                <a:moveTo>
                  <a:pt x="0" y="1096"/>
                </a:moveTo>
                <a:lnTo>
                  <a:pt x="0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68" name="Freeform 90"/>
          <p:cNvSpPr>
            <a:spLocks/>
          </p:cNvSpPr>
          <p:nvPr/>
        </p:nvSpPr>
        <p:spPr bwMode="auto">
          <a:xfrm>
            <a:off x="4183063" y="3008313"/>
            <a:ext cx="1587" cy="333375"/>
          </a:xfrm>
          <a:custGeom>
            <a:avLst/>
            <a:gdLst>
              <a:gd name="T0" fmla="*/ 0 w 1"/>
              <a:gd name="T1" fmla="*/ 0 h 210"/>
              <a:gd name="T2" fmla="*/ 0 w 1"/>
              <a:gd name="T3" fmla="*/ 2147483646 h 210"/>
              <a:gd name="T4" fmla="*/ 0 60000 65536"/>
              <a:gd name="T5" fmla="*/ 0 60000 65536"/>
              <a:gd name="T6" fmla="*/ 0 w 1"/>
              <a:gd name="T7" fmla="*/ 0 h 210"/>
              <a:gd name="T8" fmla="*/ 1 w 1"/>
              <a:gd name="T9" fmla="*/ 210 h 21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210">
                <a:moveTo>
                  <a:pt x="0" y="0"/>
                </a:moveTo>
                <a:lnTo>
                  <a:pt x="0" y="21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69" name="Arc 148"/>
          <p:cNvSpPr>
            <a:spLocks/>
          </p:cNvSpPr>
          <p:nvPr/>
        </p:nvSpPr>
        <p:spPr bwMode="auto">
          <a:xfrm>
            <a:off x="2605088" y="1370013"/>
            <a:ext cx="182562" cy="342900"/>
          </a:xfrm>
          <a:custGeom>
            <a:avLst/>
            <a:gdLst>
              <a:gd name="T0" fmla="*/ 2147483646 w 21775"/>
              <a:gd name="T1" fmla="*/ 0 h 43200"/>
              <a:gd name="T2" fmla="*/ 0 w 21775"/>
              <a:gd name="T3" fmla="*/ 2147483646 h 43200"/>
              <a:gd name="T4" fmla="*/ 2147483646 w 21775"/>
              <a:gd name="T5" fmla="*/ 2147483646 h 43200"/>
              <a:gd name="T6" fmla="*/ 0 60000 65536"/>
              <a:gd name="T7" fmla="*/ 0 60000 65536"/>
              <a:gd name="T8" fmla="*/ 0 60000 65536"/>
              <a:gd name="T9" fmla="*/ 0 w 21775"/>
              <a:gd name="T10" fmla="*/ 0 h 43200"/>
              <a:gd name="T11" fmla="*/ 21775 w 21775"/>
              <a:gd name="T12" fmla="*/ 43200 h 432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775" h="43200" fill="none" extrusionOk="0">
                <a:moveTo>
                  <a:pt x="174" y="0"/>
                </a:moveTo>
                <a:cubicBezTo>
                  <a:pt x="12104" y="0"/>
                  <a:pt x="21775" y="9670"/>
                  <a:pt x="21775" y="21600"/>
                </a:cubicBezTo>
                <a:cubicBezTo>
                  <a:pt x="21775" y="33529"/>
                  <a:pt x="12104" y="43200"/>
                  <a:pt x="175" y="43200"/>
                </a:cubicBezTo>
                <a:cubicBezTo>
                  <a:pt x="116" y="43200"/>
                  <a:pt x="58" y="43199"/>
                  <a:pt x="-1" y="43199"/>
                </a:cubicBezTo>
              </a:path>
              <a:path w="21775" h="43200" stroke="0" extrusionOk="0">
                <a:moveTo>
                  <a:pt x="174" y="0"/>
                </a:moveTo>
                <a:cubicBezTo>
                  <a:pt x="12104" y="0"/>
                  <a:pt x="21775" y="9670"/>
                  <a:pt x="21775" y="21600"/>
                </a:cubicBezTo>
                <a:cubicBezTo>
                  <a:pt x="21775" y="33529"/>
                  <a:pt x="12104" y="43200"/>
                  <a:pt x="175" y="43200"/>
                </a:cubicBezTo>
                <a:cubicBezTo>
                  <a:pt x="116" y="43200"/>
                  <a:pt x="58" y="43199"/>
                  <a:pt x="-1" y="43199"/>
                </a:cubicBezTo>
                <a:lnTo>
                  <a:pt x="175" y="21600"/>
                </a:lnTo>
                <a:lnTo>
                  <a:pt x="174" y="0"/>
                </a:lnTo>
                <a:close/>
              </a:path>
            </a:pathLst>
          </a:custGeom>
          <a:noFill/>
          <a:ln w="381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70" name="Line 94"/>
          <p:cNvSpPr>
            <a:spLocks noChangeShapeType="1"/>
          </p:cNvSpPr>
          <p:nvPr/>
        </p:nvSpPr>
        <p:spPr bwMode="auto">
          <a:xfrm>
            <a:off x="2605088" y="3336925"/>
            <a:ext cx="15843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471" name="Arc 19"/>
          <p:cNvSpPr>
            <a:spLocks/>
          </p:cNvSpPr>
          <p:nvPr/>
        </p:nvSpPr>
        <p:spPr bwMode="auto">
          <a:xfrm flipH="1" flipV="1">
            <a:off x="2270125" y="1573213"/>
            <a:ext cx="339725" cy="304800"/>
          </a:xfrm>
          <a:custGeom>
            <a:avLst/>
            <a:gdLst>
              <a:gd name="T0" fmla="*/ 2147483646 w 21600"/>
              <a:gd name="T1" fmla="*/ 0 h 21558"/>
              <a:gd name="T2" fmla="*/ 2147483646 w 21600"/>
              <a:gd name="T3" fmla="*/ 2147483646 h 21558"/>
              <a:gd name="T4" fmla="*/ 0 w 21600"/>
              <a:gd name="T5" fmla="*/ 2147483646 h 21558"/>
              <a:gd name="T6" fmla="*/ 0 60000 65536"/>
              <a:gd name="T7" fmla="*/ 0 60000 65536"/>
              <a:gd name="T8" fmla="*/ 0 60000 65536"/>
              <a:gd name="T9" fmla="*/ 0 w 21600"/>
              <a:gd name="T10" fmla="*/ 0 h 21558"/>
              <a:gd name="T11" fmla="*/ 21600 w 21600"/>
              <a:gd name="T12" fmla="*/ 21558 h 2155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558" fill="none" extrusionOk="0">
                <a:moveTo>
                  <a:pt x="1346" y="0"/>
                </a:moveTo>
                <a:cubicBezTo>
                  <a:pt x="12731" y="711"/>
                  <a:pt x="21600" y="10151"/>
                  <a:pt x="21600" y="21558"/>
                </a:cubicBezTo>
              </a:path>
              <a:path w="21600" h="21558" stroke="0" extrusionOk="0">
                <a:moveTo>
                  <a:pt x="1346" y="0"/>
                </a:moveTo>
                <a:cubicBezTo>
                  <a:pt x="12731" y="711"/>
                  <a:pt x="21600" y="10151"/>
                  <a:pt x="21600" y="21558"/>
                </a:cubicBezTo>
                <a:lnTo>
                  <a:pt x="0" y="21558"/>
                </a:lnTo>
                <a:lnTo>
                  <a:pt x="1346" y="0"/>
                </a:lnTo>
                <a:close/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ot="10800000" wrap="none" anchor="ctr"/>
          <a:lstStyle/>
          <a:p>
            <a:endParaRPr lang="zh-CN" altLang="en-US"/>
          </a:p>
        </p:txBody>
      </p:sp>
      <p:sp>
        <p:nvSpPr>
          <p:cNvPr id="18472" name="Freeform 20"/>
          <p:cNvSpPr>
            <a:spLocks/>
          </p:cNvSpPr>
          <p:nvPr/>
        </p:nvSpPr>
        <p:spPr bwMode="auto">
          <a:xfrm>
            <a:off x="2266950" y="1262063"/>
            <a:ext cx="1588" cy="333375"/>
          </a:xfrm>
          <a:custGeom>
            <a:avLst/>
            <a:gdLst>
              <a:gd name="T0" fmla="*/ 0 w 1"/>
              <a:gd name="T1" fmla="*/ 2147483646 h 210"/>
              <a:gd name="T2" fmla="*/ 0 w 1"/>
              <a:gd name="T3" fmla="*/ 0 h 210"/>
              <a:gd name="T4" fmla="*/ 0 60000 65536"/>
              <a:gd name="T5" fmla="*/ 0 60000 65536"/>
              <a:gd name="T6" fmla="*/ 0 w 1"/>
              <a:gd name="T7" fmla="*/ 0 h 210"/>
              <a:gd name="T8" fmla="*/ 1 w 1"/>
              <a:gd name="T9" fmla="*/ 210 h 21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210">
                <a:moveTo>
                  <a:pt x="0" y="210"/>
                </a:moveTo>
                <a:lnTo>
                  <a:pt x="0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73" name="Arc 37"/>
          <p:cNvSpPr>
            <a:spLocks/>
          </p:cNvSpPr>
          <p:nvPr/>
        </p:nvSpPr>
        <p:spPr bwMode="auto">
          <a:xfrm flipV="1">
            <a:off x="2566988" y="1573213"/>
            <a:ext cx="377825" cy="304800"/>
          </a:xfrm>
          <a:custGeom>
            <a:avLst/>
            <a:gdLst>
              <a:gd name="T0" fmla="*/ 2147483646 w 21600"/>
              <a:gd name="T1" fmla="*/ 0 h 21558"/>
              <a:gd name="T2" fmla="*/ 2147483646 w 21600"/>
              <a:gd name="T3" fmla="*/ 2147483646 h 21558"/>
              <a:gd name="T4" fmla="*/ 0 w 21600"/>
              <a:gd name="T5" fmla="*/ 2147483646 h 21558"/>
              <a:gd name="T6" fmla="*/ 0 60000 65536"/>
              <a:gd name="T7" fmla="*/ 0 60000 65536"/>
              <a:gd name="T8" fmla="*/ 0 60000 65536"/>
              <a:gd name="T9" fmla="*/ 0 w 21600"/>
              <a:gd name="T10" fmla="*/ 0 h 21558"/>
              <a:gd name="T11" fmla="*/ 21600 w 21600"/>
              <a:gd name="T12" fmla="*/ 21558 h 2155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558" fill="none" extrusionOk="0">
                <a:moveTo>
                  <a:pt x="1346" y="0"/>
                </a:moveTo>
                <a:cubicBezTo>
                  <a:pt x="12731" y="711"/>
                  <a:pt x="21600" y="10151"/>
                  <a:pt x="21600" y="21558"/>
                </a:cubicBezTo>
              </a:path>
              <a:path w="21600" h="21558" stroke="0" extrusionOk="0">
                <a:moveTo>
                  <a:pt x="1346" y="0"/>
                </a:moveTo>
                <a:cubicBezTo>
                  <a:pt x="12731" y="711"/>
                  <a:pt x="21600" y="10151"/>
                  <a:pt x="21600" y="21558"/>
                </a:cubicBezTo>
                <a:lnTo>
                  <a:pt x="0" y="21558"/>
                </a:lnTo>
                <a:lnTo>
                  <a:pt x="1346" y="0"/>
                </a:lnTo>
                <a:close/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ot="10800000" wrap="none" anchor="ctr"/>
          <a:lstStyle/>
          <a:p>
            <a:endParaRPr lang="zh-CN" altLang="en-US"/>
          </a:p>
        </p:txBody>
      </p:sp>
      <p:sp>
        <p:nvSpPr>
          <p:cNvPr id="18474" name="Freeform 38"/>
          <p:cNvSpPr>
            <a:spLocks/>
          </p:cNvSpPr>
          <p:nvPr/>
        </p:nvSpPr>
        <p:spPr bwMode="auto">
          <a:xfrm>
            <a:off x="2943225" y="1273175"/>
            <a:ext cx="1588" cy="333375"/>
          </a:xfrm>
          <a:custGeom>
            <a:avLst/>
            <a:gdLst>
              <a:gd name="T0" fmla="*/ 0 w 1"/>
              <a:gd name="T1" fmla="*/ 2147483646 h 210"/>
              <a:gd name="T2" fmla="*/ 0 w 1"/>
              <a:gd name="T3" fmla="*/ 0 h 210"/>
              <a:gd name="T4" fmla="*/ 0 60000 65536"/>
              <a:gd name="T5" fmla="*/ 0 60000 65536"/>
              <a:gd name="T6" fmla="*/ 0 w 1"/>
              <a:gd name="T7" fmla="*/ 0 h 210"/>
              <a:gd name="T8" fmla="*/ 1 w 1"/>
              <a:gd name="T9" fmla="*/ 210 h 21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210">
                <a:moveTo>
                  <a:pt x="0" y="210"/>
                </a:moveTo>
                <a:lnTo>
                  <a:pt x="0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75" name="Freeform 100"/>
          <p:cNvSpPr>
            <a:spLocks/>
          </p:cNvSpPr>
          <p:nvPr/>
        </p:nvSpPr>
        <p:spPr bwMode="auto">
          <a:xfrm>
            <a:off x="2943225" y="1265238"/>
            <a:ext cx="692150" cy="1587"/>
          </a:xfrm>
          <a:custGeom>
            <a:avLst/>
            <a:gdLst>
              <a:gd name="T0" fmla="*/ 0 w 436"/>
              <a:gd name="T1" fmla="*/ 0 h 1"/>
              <a:gd name="T2" fmla="*/ 2147483646 w 436"/>
              <a:gd name="T3" fmla="*/ 0 h 1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436" h="1">
                <a:moveTo>
                  <a:pt x="0" y="0"/>
                </a:moveTo>
                <a:lnTo>
                  <a:pt x="436" y="0"/>
                </a:lnTo>
              </a:path>
            </a:pathLst>
          </a:custGeom>
          <a:noFill/>
          <a:ln w="38100" cmpd="sng">
            <a:solidFill>
              <a:schemeClr val="tx1"/>
            </a:solidFill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476" name="Line 23"/>
          <p:cNvSpPr>
            <a:spLocks noChangeShapeType="1"/>
          </p:cNvSpPr>
          <p:nvPr/>
        </p:nvSpPr>
        <p:spPr bwMode="auto">
          <a:xfrm>
            <a:off x="3505200" y="947738"/>
            <a:ext cx="0" cy="322262"/>
          </a:xfrm>
          <a:prstGeom prst="line">
            <a:avLst/>
          </a:prstGeom>
          <a:noFill/>
          <a:ln w="19050">
            <a:solidFill>
              <a:srgbClr val="000000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8477" name="Line 24"/>
          <p:cNvSpPr>
            <a:spLocks noChangeShapeType="1"/>
          </p:cNvSpPr>
          <p:nvPr/>
        </p:nvSpPr>
        <p:spPr bwMode="auto">
          <a:xfrm>
            <a:off x="3321050" y="958850"/>
            <a:ext cx="0" cy="311150"/>
          </a:xfrm>
          <a:prstGeom prst="line">
            <a:avLst/>
          </a:prstGeom>
          <a:noFill/>
          <a:ln w="19050">
            <a:solidFill>
              <a:srgbClr val="000000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8478" name="Line 23"/>
          <p:cNvSpPr>
            <a:spLocks noChangeShapeType="1"/>
          </p:cNvSpPr>
          <p:nvPr/>
        </p:nvSpPr>
        <p:spPr bwMode="auto">
          <a:xfrm>
            <a:off x="1879600" y="946150"/>
            <a:ext cx="0" cy="322263"/>
          </a:xfrm>
          <a:prstGeom prst="line">
            <a:avLst/>
          </a:prstGeom>
          <a:noFill/>
          <a:ln w="19050">
            <a:solidFill>
              <a:srgbClr val="000000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8479" name="Line 24"/>
          <p:cNvSpPr>
            <a:spLocks noChangeShapeType="1"/>
          </p:cNvSpPr>
          <p:nvPr/>
        </p:nvSpPr>
        <p:spPr bwMode="auto">
          <a:xfrm>
            <a:off x="1695450" y="957263"/>
            <a:ext cx="0" cy="311150"/>
          </a:xfrm>
          <a:prstGeom prst="line">
            <a:avLst/>
          </a:prstGeom>
          <a:noFill/>
          <a:ln w="19050">
            <a:solidFill>
              <a:srgbClr val="000000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8480" name="Line 23"/>
          <p:cNvSpPr>
            <a:spLocks noChangeShapeType="1"/>
          </p:cNvSpPr>
          <p:nvPr/>
        </p:nvSpPr>
        <p:spPr bwMode="auto">
          <a:xfrm>
            <a:off x="1401763" y="2995613"/>
            <a:ext cx="0" cy="322262"/>
          </a:xfrm>
          <a:prstGeom prst="line">
            <a:avLst/>
          </a:prstGeom>
          <a:noFill/>
          <a:ln w="19050">
            <a:solidFill>
              <a:srgbClr val="000000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8481" name="Line 24"/>
          <p:cNvSpPr>
            <a:spLocks noChangeShapeType="1"/>
          </p:cNvSpPr>
          <p:nvPr/>
        </p:nvSpPr>
        <p:spPr bwMode="auto">
          <a:xfrm>
            <a:off x="1217613" y="3006725"/>
            <a:ext cx="0" cy="311150"/>
          </a:xfrm>
          <a:prstGeom prst="line">
            <a:avLst/>
          </a:prstGeom>
          <a:noFill/>
          <a:ln w="19050">
            <a:solidFill>
              <a:srgbClr val="000000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8482" name="Line 23"/>
          <p:cNvSpPr>
            <a:spLocks noChangeShapeType="1"/>
          </p:cNvSpPr>
          <p:nvPr/>
        </p:nvSpPr>
        <p:spPr bwMode="auto">
          <a:xfrm>
            <a:off x="4046538" y="2995613"/>
            <a:ext cx="0" cy="322262"/>
          </a:xfrm>
          <a:prstGeom prst="line">
            <a:avLst/>
          </a:prstGeom>
          <a:noFill/>
          <a:ln w="19050">
            <a:solidFill>
              <a:srgbClr val="000000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8483" name="Line 24"/>
          <p:cNvSpPr>
            <a:spLocks noChangeShapeType="1"/>
          </p:cNvSpPr>
          <p:nvPr/>
        </p:nvSpPr>
        <p:spPr bwMode="auto">
          <a:xfrm>
            <a:off x="3862388" y="3006725"/>
            <a:ext cx="0" cy="311150"/>
          </a:xfrm>
          <a:prstGeom prst="line">
            <a:avLst/>
          </a:prstGeom>
          <a:noFill/>
          <a:ln w="19050">
            <a:solidFill>
              <a:srgbClr val="000000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8484" name="Freeform 79"/>
          <p:cNvSpPr>
            <a:spLocks/>
          </p:cNvSpPr>
          <p:nvPr/>
        </p:nvSpPr>
        <p:spPr bwMode="auto">
          <a:xfrm>
            <a:off x="2259013" y="1560513"/>
            <a:ext cx="719137" cy="1587"/>
          </a:xfrm>
          <a:custGeom>
            <a:avLst/>
            <a:gdLst>
              <a:gd name="T0" fmla="*/ 0 w 582"/>
              <a:gd name="T1" fmla="*/ 0 h 1"/>
              <a:gd name="T2" fmla="*/ 2147483646 w 582"/>
              <a:gd name="T3" fmla="*/ 0 h 1"/>
              <a:gd name="T4" fmla="*/ 0 60000 65536"/>
              <a:gd name="T5" fmla="*/ 0 60000 65536"/>
              <a:gd name="T6" fmla="*/ 0 w 582"/>
              <a:gd name="T7" fmla="*/ 0 h 1"/>
              <a:gd name="T8" fmla="*/ 582 w 582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82" h="1">
                <a:moveTo>
                  <a:pt x="0" y="0"/>
                </a:moveTo>
                <a:lnTo>
                  <a:pt x="582" y="0"/>
                </a:lnTo>
              </a:path>
            </a:pathLst>
          </a:custGeom>
          <a:noFill/>
          <a:ln w="19050">
            <a:solidFill>
              <a:schemeClr val="tx1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18485" name="Group 294"/>
          <p:cNvGrpSpPr>
            <a:grpSpLocks/>
          </p:cNvGrpSpPr>
          <p:nvPr/>
        </p:nvGrpSpPr>
        <p:grpSpPr bwMode="auto">
          <a:xfrm>
            <a:off x="2566988" y="1281113"/>
            <a:ext cx="377825" cy="604837"/>
            <a:chOff x="1617" y="807"/>
            <a:chExt cx="238" cy="381"/>
          </a:xfrm>
        </p:grpSpPr>
        <p:sp>
          <p:nvSpPr>
            <p:cNvPr id="18619" name="Arc 37"/>
            <p:cNvSpPr>
              <a:spLocks/>
            </p:cNvSpPr>
            <p:nvPr/>
          </p:nvSpPr>
          <p:spPr bwMode="auto">
            <a:xfrm flipV="1">
              <a:off x="1617" y="996"/>
              <a:ext cx="238" cy="192"/>
            </a:xfrm>
            <a:custGeom>
              <a:avLst/>
              <a:gdLst>
                <a:gd name="T0" fmla="*/ 0 w 21600"/>
                <a:gd name="T1" fmla="*/ 0 h 21558"/>
                <a:gd name="T2" fmla="*/ 0 w 21600"/>
                <a:gd name="T3" fmla="*/ 0 h 21558"/>
                <a:gd name="T4" fmla="*/ 0 w 21600"/>
                <a:gd name="T5" fmla="*/ 0 h 21558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558"/>
                <a:gd name="T11" fmla="*/ 21600 w 21600"/>
                <a:gd name="T12" fmla="*/ 21558 h 2155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558" fill="none" extrusionOk="0">
                  <a:moveTo>
                    <a:pt x="1346" y="0"/>
                  </a:moveTo>
                  <a:cubicBezTo>
                    <a:pt x="12731" y="711"/>
                    <a:pt x="21600" y="10151"/>
                    <a:pt x="21600" y="21558"/>
                  </a:cubicBezTo>
                </a:path>
                <a:path w="21600" h="21558" stroke="0" extrusionOk="0">
                  <a:moveTo>
                    <a:pt x="1346" y="0"/>
                  </a:moveTo>
                  <a:cubicBezTo>
                    <a:pt x="12731" y="711"/>
                    <a:pt x="21600" y="10151"/>
                    <a:pt x="21600" y="21558"/>
                  </a:cubicBezTo>
                  <a:lnTo>
                    <a:pt x="0" y="21558"/>
                  </a:lnTo>
                  <a:lnTo>
                    <a:pt x="1346" y="0"/>
                  </a:lnTo>
                  <a:close/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ot="10800000" wrap="none" anchor="ctr"/>
            <a:lstStyle/>
            <a:p>
              <a:endParaRPr lang="zh-CN" altLang="en-US"/>
            </a:p>
          </p:txBody>
        </p:sp>
        <p:sp>
          <p:nvSpPr>
            <p:cNvPr id="18620" name="Freeform 38"/>
            <p:cNvSpPr>
              <a:spLocks/>
            </p:cNvSpPr>
            <p:nvPr/>
          </p:nvSpPr>
          <p:spPr bwMode="auto">
            <a:xfrm>
              <a:off x="1854" y="807"/>
              <a:ext cx="1" cy="210"/>
            </a:xfrm>
            <a:custGeom>
              <a:avLst/>
              <a:gdLst>
                <a:gd name="T0" fmla="*/ 0 w 1"/>
                <a:gd name="T1" fmla="*/ 210 h 210"/>
                <a:gd name="T2" fmla="*/ 0 w 1"/>
                <a:gd name="T3" fmla="*/ 0 h 210"/>
                <a:gd name="T4" fmla="*/ 0 60000 65536"/>
                <a:gd name="T5" fmla="*/ 0 60000 65536"/>
                <a:gd name="T6" fmla="*/ 0 w 1"/>
                <a:gd name="T7" fmla="*/ 0 h 210"/>
                <a:gd name="T8" fmla="*/ 1 w 1"/>
                <a:gd name="T9" fmla="*/ 210 h 21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10">
                  <a:moveTo>
                    <a:pt x="0" y="210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8486" name="Group 130"/>
          <p:cNvGrpSpPr>
            <a:grpSpLocks/>
          </p:cNvGrpSpPr>
          <p:nvPr/>
        </p:nvGrpSpPr>
        <p:grpSpPr bwMode="auto">
          <a:xfrm>
            <a:off x="2605088" y="904875"/>
            <a:ext cx="1585912" cy="2492375"/>
            <a:chOff x="1641" y="570"/>
            <a:chExt cx="999" cy="1570"/>
          </a:xfrm>
        </p:grpSpPr>
        <p:sp>
          <p:nvSpPr>
            <p:cNvPr id="18605" name="Freeform 81"/>
            <p:cNvSpPr>
              <a:spLocks/>
            </p:cNvSpPr>
            <p:nvPr/>
          </p:nvSpPr>
          <p:spPr bwMode="auto">
            <a:xfrm>
              <a:off x="2148" y="570"/>
              <a:ext cx="1" cy="300"/>
            </a:xfrm>
            <a:custGeom>
              <a:avLst/>
              <a:gdLst>
                <a:gd name="T0" fmla="*/ 0 w 1"/>
                <a:gd name="T1" fmla="*/ 0 h 300"/>
                <a:gd name="T2" fmla="*/ 0 w 1"/>
                <a:gd name="T3" fmla="*/ 300 h 300"/>
                <a:gd name="T4" fmla="*/ 0 60000 65536"/>
                <a:gd name="T5" fmla="*/ 0 60000 65536"/>
                <a:gd name="T6" fmla="*/ 0 w 1"/>
                <a:gd name="T7" fmla="*/ 0 h 300"/>
                <a:gd name="T8" fmla="*/ 1 w 1"/>
                <a:gd name="T9" fmla="*/ 300 h 30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300">
                  <a:moveTo>
                    <a:pt x="0" y="0"/>
                  </a:moveTo>
                  <a:lnTo>
                    <a:pt x="0" y="30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06" name="Freeform 82"/>
            <p:cNvSpPr>
              <a:spLocks/>
            </p:cNvSpPr>
            <p:nvPr/>
          </p:nvSpPr>
          <p:spPr bwMode="auto">
            <a:xfrm>
              <a:off x="2493" y="1825"/>
              <a:ext cx="1" cy="315"/>
            </a:xfrm>
            <a:custGeom>
              <a:avLst/>
              <a:gdLst>
                <a:gd name="T0" fmla="*/ 0 w 1"/>
                <a:gd name="T1" fmla="*/ 0 h 315"/>
                <a:gd name="T2" fmla="*/ 0 w 1"/>
                <a:gd name="T3" fmla="*/ 315 h 315"/>
                <a:gd name="T4" fmla="*/ 0 60000 65536"/>
                <a:gd name="T5" fmla="*/ 0 60000 65536"/>
                <a:gd name="T6" fmla="*/ 0 w 1"/>
                <a:gd name="T7" fmla="*/ 0 h 315"/>
                <a:gd name="T8" fmla="*/ 1 w 1"/>
                <a:gd name="T9" fmla="*/ 315 h 31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315">
                  <a:moveTo>
                    <a:pt x="0" y="0"/>
                  </a:moveTo>
                  <a:lnTo>
                    <a:pt x="0" y="315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07" name="Freeform 87"/>
            <p:cNvSpPr>
              <a:spLocks/>
            </p:cNvSpPr>
            <p:nvPr/>
          </p:nvSpPr>
          <p:spPr bwMode="auto">
            <a:xfrm>
              <a:off x="2290" y="609"/>
              <a:ext cx="1" cy="195"/>
            </a:xfrm>
            <a:custGeom>
              <a:avLst/>
              <a:gdLst>
                <a:gd name="T0" fmla="*/ 0 w 1"/>
                <a:gd name="T1" fmla="*/ 195 h 195"/>
                <a:gd name="T2" fmla="*/ 0 w 1"/>
                <a:gd name="T3" fmla="*/ 0 h 195"/>
                <a:gd name="T4" fmla="*/ 0 60000 65536"/>
                <a:gd name="T5" fmla="*/ 0 60000 65536"/>
                <a:gd name="T6" fmla="*/ 0 w 1"/>
                <a:gd name="T7" fmla="*/ 0 h 195"/>
                <a:gd name="T8" fmla="*/ 1 w 1"/>
                <a:gd name="T9" fmla="*/ 195 h 19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95">
                  <a:moveTo>
                    <a:pt x="0" y="195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08" name="Freeform 88"/>
            <p:cNvSpPr>
              <a:spLocks/>
            </p:cNvSpPr>
            <p:nvPr/>
          </p:nvSpPr>
          <p:spPr bwMode="auto">
            <a:xfrm flipH="1">
              <a:off x="1644" y="615"/>
              <a:ext cx="660" cy="1"/>
            </a:xfrm>
            <a:custGeom>
              <a:avLst/>
              <a:gdLst>
                <a:gd name="T0" fmla="*/ 0 w 660"/>
                <a:gd name="T1" fmla="*/ 0 h 1"/>
                <a:gd name="T2" fmla="*/ 660 w 660"/>
                <a:gd name="T3" fmla="*/ 0 h 1"/>
                <a:gd name="T4" fmla="*/ 0 60000 65536"/>
                <a:gd name="T5" fmla="*/ 0 60000 65536"/>
                <a:gd name="T6" fmla="*/ 0 w 660"/>
                <a:gd name="T7" fmla="*/ 0 h 1"/>
                <a:gd name="T8" fmla="*/ 660 w 660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660" h="1">
                  <a:moveTo>
                    <a:pt x="0" y="0"/>
                  </a:moveTo>
                  <a:lnTo>
                    <a:pt x="66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09" name="Freeform 89"/>
            <p:cNvSpPr>
              <a:spLocks/>
            </p:cNvSpPr>
            <p:nvPr/>
          </p:nvSpPr>
          <p:spPr bwMode="auto">
            <a:xfrm>
              <a:off x="2050" y="804"/>
              <a:ext cx="1" cy="1096"/>
            </a:xfrm>
            <a:custGeom>
              <a:avLst/>
              <a:gdLst>
                <a:gd name="T0" fmla="*/ 0 w 1"/>
                <a:gd name="T1" fmla="*/ 1096 h 1096"/>
                <a:gd name="T2" fmla="*/ 0 w 1"/>
                <a:gd name="T3" fmla="*/ 0 h 1096"/>
                <a:gd name="T4" fmla="*/ 0 60000 65536"/>
                <a:gd name="T5" fmla="*/ 0 60000 65536"/>
                <a:gd name="T6" fmla="*/ 0 w 1"/>
                <a:gd name="T7" fmla="*/ 0 h 1096"/>
                <a:gd name="T8" fmla="*/ 1 w 1"/>
                <a:gd name="T9" fmla="*/ 1096 h 109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096">
                  <a:moveTo>
                    <a:pt x="0" y="1096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10" name="Freeform 90"/>
            <p:cNvSpPr>
              <a:spLocks/>
            </p:cNvSpPr>
            <p:nvPr/>
          </p:nvSpPr>
          <p:spPr bwMode="auto">
            <a:xfrm>
              <a:off x="2635" y="1900"/>
              <a:ext cx="1" cy="210"/>
            </a:xfrm>
            <a:custGeom>
              <a:avLst/>
              <a:gdLst>
                <a:gd name="T0" fmla="*/ 0 w 1"/>
                <a:gd name="T1" fmla="*/ 0 h 210"/>
                <a:gd name="T2" fmla="*/ 0 w 1"/>
                <a:gd name="T3" fmla="*/ 210 h 210"/>
                <a:gd name="T4" fmla="*/ 0 60000 65536"/>
                <a:gd name="T5" fmla="*/ 0 60000 65536"/>
                <a:gd name="T6" fmla="*/ 0 w 1"/>
                <a:gd name="T7" fmla="*/ 0 h 210"/>
                <a:gd name="T8" fmla="*/ 1 w 1"/>
                <a:gd name="T9" fmla="*/ 210 h 21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10">
                  <a:moveTo>
                    <a:pt x="0" y="0"/>
                  </a:moveTo>
                  <a:lnTo>
                    <a:pt x="0" y="21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11" name="Arc 148"/>
            <p:cNvSpPr>
              <a:spLocks/>
            </p:cNvSpPr>
            <p:nvPr/>
          </p:nvSpPr>
          <p:spPr bwMode="auto">
            <a:xfrm>
              <a:off x="1641" y="868"/>
              <a:ext cx="115" cy="216"/>
            </a:xfrm>
            <a:custGeom>
              <a:avLst/>
              <a:gdLst>
                <a:gd name="T0" fmla="*/ 0 w 21775"/>
                <a:gd name="T1" fmla="*/ 0 h 43200"/>
                <a:gd name="T2" fmla="*/ 0 w 21775"/>
                <a:gd name="T3" fmla="*/ 0 h 43200"/>
                <a:gd name="T4" fmla="*/ 0 w 21775"/>
                <a:gd name="T5" fmla="*/ 0 h 43200"/>
                <a:gd name="T6" fmla="*/ 0 60000 65536"/>
                <a:gd name="T7" fmla="*/ 0 60000 65536"/>
                <a:gd name="T8" fmla="*/ 0 60000 65536"/>
                <a:gd name="T9" fmla="*/ 0 w 21775"/>
                <a:gd name="T10" fmla="*/ 0 h 43200"/>
                <a:gd name="T11" fmla="*/ 21775 w 21775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775" h="43200" fill="none" extrusionOk="0">
                  <a:moveTo>
                    <a:pt x="174" y="0"/>
                  </a:moveTo>
                  <a:cubicBezTo>
                    <a:pt x="12104" y="0"/>
                    <a:pt x="21775" y="9670"/>
                    <a:pt x="21775" y="21600"/>
                  </a:cubicBezTo>
                  <a:cubicBezTo>
                    <a:pt x="21775" y="33529"/>
                    <a:pt x="12104" y="43200"/>
                    <a:pt x="175" y="43200"/>
                  </a:cubicBezTo>
                  <a:cubicBezTo>
                    <a:pt x="116" y="43200"/>
                    <a:pt x="58" y="43199"/>
                    <a:pt x="-1" y="43199"/>
                  </a:cubicBezTo>
                </a:path>
                <a:path w="21775" h="43200" stroke="0" extrusionOk="0">
                  <a:moveTo>
                    <a:pt x="174" y="0"/>
                  </a:moveTo>
                  <a:cubicBezTo>
                    <a:pt x="12104" y="0"/>
                    <a:pt x="21775" y="9670"/>
                    <a:pt x="21775" y="21600"/>
                  </a:cubicBezTo>
                  <a:cubicBezTo>
                    <a:pt x="21775" y="33529"/>
                    <a:pt x="12104" y="43200"/>
                    <a:pt x="175" y="43200"/>
                  </a:cubicBezTo>
                  <a:cubicBezTo>
                    <a:pt x="116" y="43200"/>
                    <a:pt x="58" y="43199"/>
                    <a:pt x="-1" y="43199"/>
                  </a:cubicBezTo>
                  <a:lnTo>
                    <a:pt x="175" y="21600"/>
                  </a:lnTo>
                  <a:lnTo>
                    <a:pt x="174" y="0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612" name="Line 138"/>
            <p:cNvSpPr>
              <a:spLocks noChangeShapeType="1"/>
            </p:cNvSpPr>
            <p:nvPr/>
          </p:nvSpPr>
          <p:spPr bwMode="auto">
            <a:xfrm flipH="1">
              <a:off x="2050" y="1895"/>
              <a:ext cx="59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613" name="Line 139"/>
            <p:cNvSpPr>
              <a:spLocks noChangeShapeType="1"/>
            </p:cNvSpPr>
            <p:nvPr/>
          </p:nvSpPr>
          <p:spPr bwMode="auto">
            <a:xfrm>
              <a:off x="1641" y="2107"/>
              <a:ext cx="99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614" name="Freeform 140"/>
            <p:cNvSpPr>
              <a:spLocks/>
            </p:cNvSpPr>
            <p:nvPr/>
          </p:nvSpPr>
          <p:spPr bwMode="auto">
            <a:xfrm>
              <a:off x="1854" y="802"/>
              <a:ext cx="436" cy="1"/>
            </a:xfrm>
            <a:custGeom>
              <a:avLst/>
              <a:gdLst>
                <a:gd name="T0" fmla="*/ 0 w 436"/>
                <a:gd name="T1" fmla="*/ 0 h 1"/>
                <a:gd name="T2" fmla="*/ 436 w 436"/>
                <a:gd name="T3" fmla="*/ 0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436" h="1">
                  <a:moveTo>
                    <a:pt x="0" y="0"/>
                  </a:moveTo>
                  <a:lnTo>
                    <a:pt x="436" y="0"/>
                  </a:lnTo>
                </a:path>
              </a:pathLst>
            </a:custGeom>
            <a:noFill/>
            <a:ln w="38100" cmpd="sng">
              <a:solidFill>
                <a:schemeClr val="tx1"/>
              </a:solidFill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615" name="Line 23"/>
            <p:cNvSpPr>
              <a:spLocks noChangeShapeType="1"/>
            </p:cNvSpPr>
            <p:nvPr/>
          </p:nvSpPr>
          <p:spPr bwMode="auto">
            <a:xfrm>
              <a:off x="2208" y="602"/>
              <a:ext cx="0" cy="203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8616" name="Line 24"/>
            <p:cNvSpPr>
              <a:spLocks noChangeShapeType="1"/>
            </p:cNvSpPr>
            <p:nvPr/>
          </p:nvSpPr>
          <p:spPr bwMode="auto">
            <a:xfrm>
              <a:off x="2092" y="609"/>
              <a:ext cx="0" cy="19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8617" name="Line 23"/>
            <p:cNvSpPr>
              <a:spLocks noChangeShapeType="1"/>
            </p:cNvSpPr>
            <p:nvPr/>
          </p:nvSpPr>
          <p:spPr bwMode="auto">
            <a:xfrm>
              <a:off x="2549" y="1892"/>
              <a:ext cx="0" cy="203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8618" name="Line 24"/>
            <p:cNvSpPr>
              <a:spLocks noChangeShapeType="1"/>
            </p:cNvSpPr>
            <p:nvPr/>
          </p:nvSpPr>
          <p:spPr bwMode="auto">
            <a:xfrm>
              <a:off x="2433" y="1899"/>
              <a:ext cx="0" cy="19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18487" name="Freeform 47"/>
          <p:cNvSpPr>
            <a:spLocks/>
          </p:cNvSpPr>
          <p:nvPr/>
        </p:nvSpPr>
        <p:spPr bwMode="auto">
          <a:xfrm>
            <a:off x="2613025" y="879475"/>
            <a:ext cx="1588" cy="2627313"/>
          </a:xfrm>
          <a:custGeom>
            <a:avLst/>
            <a:gdLst>
              <a:gd name="T0" fmla="*/ 0 w 1"/>
              <a:gd name="T1" fmla="*/ 0 h 1786"/>
              <a:gd name="T2" fmla="*/ 0 w 1"/>
              <a:gd name="T3" fmla="*/ 2147483646 h 1786"/>
              <a:gd name="T4" fmla="*/ 0 60000 65536"/>
              <a:gd name="T5" fmla="*/ 0 60000 65536"/>
              <a:gd name="T6" fmla="*/ 0 w 1"/>
              <a:gd name="T7" fmla="*/ 0 h 1786"/>
              <a:gd name="T8" fmla="*/ 1 w 1"/>
              <a:gd name="T9" fmla="*/ 1786 h 17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1786">
                <a:moveTo>
                  <a:pt x="0" y="0"/>
                </a:moveTo>
                <a:lnTo>
                  <a:pt x="0" y="1786"/>
                </a:lnTo>
              </a:path>
            </a:pathLst>
          </a:custGeom>
          <a:noFill/>
          <a:ln w="19050">
            <a:solidFill>
              <a:schemeClr val="tx1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18488" name="Group 146"/>
          <p:cNvGrpSpPr>
            <a:grpSpLocks/>
          </p:cNvGrpSpPr>
          <p:nvPr/>
        </p:nvGrpSpPr>
        <p:grpSpPr bwMode="auto">
          <a:xfrm>
            <a:off x="6434138" y="898525"/>
            <a:ext cx="1584325" cy="2492375"/>
            <a:chOff x="4051" y="568"/>
            <a:chExt cx="998" cy="1570"/>
          </a:xfrm>
        </p:grpSpPr>
        <p:sp>
          <p:nvSpPr>
            <p:cNvPr id="18571" name="Freeform 81"/>
            <p:cNvSpPr>
              <a:spLocks/>
            </p:cNvSpPr>
            <p:nvPr/>
          </p:nvSpPr>
          <p:spPr bwMode="auto">
            <a:xfrm>
              <a:off x="4558" y="568"/>
              <a:ext cx="1" cy="300"/>
            </a:xfrm>
            <a:custGeom>
              <a:avLst/>
              <a:gdLst>
                <a:gd name="T0" fmla="*/ 0 w 1"/>
                <a:gd name="T1" fmla="*/ 0 h 300"/>
                <a:gd name="T2" fmla="*/ 0 w 1"/>
                <a:gd name="T3" fmla="*/ 300 h 300"/>
                <a:gd name="T4" fmla="*/ 0 60000 65536"/>
                <a:gd name="T5" fmla="*/ 0 60000 65536"/>
                <a:gd name="T6" fmla="*/ 0 w 1"/>
                <a:gd name="T7" fmla="*/ 0 h 300"/>
                <a:gd name="T8" fmla="*/ 1 w 1"/>
                <a:gd name="T9" fmla="*/ 300 h 30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300">
                  <a:moveTo>
                    <a:pt x="0" y="0"/>
                  </a:moveTo>
                  <a:lnTo>
                    <a:pt x="0" y="30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572" name="Freeform 82"/>
            <p:cNvSpPr>
              <a:spLocks/>
            </p:cNvSpPr>
            <p:nvPr/>
          </p:nvSpPr>
          <p:spPr bwMode="auto">
            <a:xfrm>
              <a:off x="4903" y="1823"/>
              <a:ext cx="1" cy="315"/>
            </a:xfrm>
            <a:custGeom>
              <a:avLst/>
              <a:gdLst>
                <a:gd name="T0" fmla="*/ 0 w 1"/>
                <a:gd name="T1" fmla="*/ 0 h 315"/>
                <a:gd name="T2" fmla="*/ 0 w 1"/>
                <a:gd name="T3" fmla="*/ 315 h 315"/>
                <a:gd name="T4" fmla="*/ 0 60000 65536"/>
                <a:gd name="T5" fmla="*/ 0 60000 65536"/>
                <a:gd name="T6" fmla="*/ 0 w 1"/>
                <a:gd name="T7" fmla="*/ 0 h 315"/>
                <a:gd name="T8" fmla="*/ 1 w 1"/>
                <a:gd name="T9" fmla="*/ 315 h 31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315">
                  <a:moveTo>
                    <a:pt x="0" y="0"/>
                  </a:moveTo>
                  <a:lnTo>
                    <a:pt x="0" y="315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573" name="Freeform 87"/>
            <p:cNvSpPr>
              <a:spLocks/>
            </p:cNvSpPr>
            <p:nvPr/>
          </p:nvSpPr>
          <p:spPr bwMode="auto">
            <a:xfrm>
              <a:off x="4700" y="607"/>
              <a:ext cx="1" cy="195"/>
            </a:xfrm>
            <a:custGeom>
              <a:avLst/>
              <a:gdLst>
                <a:gd name="T0" fmla="*/ 0 w 1"/>
                <a:gd name="T1" fmla="*/ 195 h 195"/>
                <a:gd name="T2" fmla="*/ 0 w 1"/>
                <a:gd name="T3" fmla="*/ 0 h 195"/>
                <a:gd name="T4" fmla="*/ 0 60000 65536"/>
                <a:gd name="T5" fmla="*/ 0 60000 65536"/>
                <a:gd name="T6" fmla="*/ 0 w 1"/>
                <a:gd name="T7" fmla="*/ 0 h 195"/>
                <a:gd name="T8" fmla="*/ 1 w 1"/>
                <a:gd name="T9" fmla="*/ 195 h 19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95">
                  <a:moveTo>
                    <a:pt x="0" y="195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574" name="Freeform 88"/>
            <p:cNvSpPr>
              <a:spLocks/>
            </p:cNvSpPr>
            <p:nvPr/>
          </p:nvSpPr>
          <p:spPr bwMode="auto">
            <a:xfrm flipH="1">
              <a:off x="4054" y="613"/>
              <a:ext cx="660" cy="1"/>
            </a:xfrm>
            <a:custGeom>
              <a:avLst/>
              <a:gdLst>
                <a:gd name="T0" fmla="*/ 0 w 660"/>
                <a:gd name="T1" fmla="*/ 0 h 1"/>
                <a:gd name="T2" fmla="*/ 660 w 660"/>
                <a:gd name="T3" fmla="*/ 0 h 1"/>
                <a:gd name="T4" fmla="*/ 0 60000 65536"/>
                <a:gd name="T5" fmla="*/ 0 60000 65536"/>
                <a:gd name="T6" fmla="*/ 0 w 660"/>
                <a:gd name="T7" fmla="*/ 0 h 1"/>
                <a:gd name="T8" fmla="*/ 660 w 660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660" h="1">
                  <a:moveTo>
                    <a:pt x="0" y="0"/>
                  </a:moveTo>
                  <a:lnTo>
                    <a:pt x="66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575" name="Freeform 89"/>
            <p:cNvSpPr>
              <a:spLocks/>
            </p:cNvSpPr>
            <p:nvPr/>
          </p:nvSpPr>
          <p:spPr bwMode="auto">
            <a:xfrm>
              <a:off x="4460" y="802"/>
              <a:ext cx="1" cy="1096"/>
            </a:xfrm>
            <a:custGeom>
              <a:avLst/>
              <a:gdLst>
                <a:gd name="T0" fmla="*/ 0 w 1"/>
                <a:gd name="T1" fmla="*/ 1096 h 1096"/>
                <a:gd name="T2" fmla="*/ 0 w 1"/>
                <a:gd name="T3" fmla="*/ 0 h 1096"/>
                <a:gd name="T4" fmla="*/ 0 60000 65536"/>
                <a:gd name="T5" fmla="*/ 0 60000 65536"/>
                <a:gd name="T6" fmla="*/ 0 w 1"/>
                <a:gd name="T7" fmla="*/ 0 h 1096"/>
                <a:gd name="T8" fmla="*/ 1 w 1"/>
                <a:gd name="T9" fmla="*/ 1096 h 109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096">
                  <a:moveTo>
                    <a:pt x="0" y="1096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576" name="Freeform 90"/>
            <p:cNvSpPr>
              <a:spLocks/>
            </p:cNvSpPr>
            <p:nvPr/>
          </p:nvSpPr>
          <p:spPr bwMode="auto">
            <a:xfrm>
              <a:off x="5045" y="1898"/>
              <a:ext cx="1" cy="210"/>
            </a:xfrm>
            <a:custGeom>
              <a:avLst/>
              <a:gdLst>
                <a:gd name="T0" fmla="*/ 0 w 1"/>
                <a:gd name="T1" fmla="*/ 0 h 210"/>
                <a:gd name="T2" fmla="*/ 0 w 1"/>
                <a:gd name="T3" fmla="*/ 210 h 210"/>
                <a:gd name="T4" fmla="*/ 0 60000 65536"/>
                <a:gd name="T5" fmla="*/ 0 60000 65536"/>
                <a:gd name="T6" fmla="*/ 0 w 1"/>
                <a:gd name="T7" fmla="*/ 0 h 210"/>
                <a:gd name="T8" fmla="*/ 1 w 1"/>
                <a:gd name="T9" fmla="*/ 210 h 21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10">
                  <a:moveTo>
                    <a:pt x="0" y="0"/>
                  </a:moveTo>
                  <a:lnTo>
                    <a:pt x="0" y="21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577" name="Line 91"/>
            <p:cNvSpPr>
              <a:spLocks noChangeShapeType="1"/>
            </p:cNvSpPr>
            <p:nvPr/>
          </p:nvSpPr>
          <p:spPr bwMode="auto">
            <a:xfrm flipV="1">
              <a:off x="4333" y="607"/>
              <a:ext cx="0" cy="67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578" name="Freeform 92"/>
            <p:cNvSpPr>
              <a:spLocks/>
            </p:cNvSpPr>
            <p:nvPr/>
          </p:nvSpPr>
          <p:spPr bwMode="auto">
            <a:xfrm>
              <a:off x="4054" y="1283"/>
              <a:ext cx="286" cy="1"/>
            </a:xfrm>
            <a:custGeom>
              <a:avLst/>
              <a:gdLst>
                <a:gd name="T0" fmla="*/ 0 w 286"/>
                <a:gd name="T1" fmla="*/ 0 h 1"/>
                <a:gd name="T2" fmla="*/ 286 w 286"/>
                <a:gd name="T3" fmla="*/ 0 h 1"/>
                <a:gd name="T4" fmla="*/ 0 60000 65536"/>
                <a:gd name="T5" fmla="*/ 0 60000 65536"/>
                <a:gd name="T6" fmla="*/ 0 w 286"/>
                <a:gd name="T7" fmla="*/ 0 h 1"/>
                <a:gd name="T8" fmla="*/ 286 w 28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6" h="1">
                  <a:moveTo>
                    <a:pt x="0" y="0"/>
                  </a:moveTo>
                  <a:lnTo>
                    <a:pt x="286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579" name="Freeform 93"/>
            <p:cNvSpPr>
              <a:spLocks/>
            </p:cNvSpPr>
            <p:nvPr/>
          </p:nvSpPr>
          <p:spPr bwMode="auto">
            <a:xfrm>
              <a:off x="4265" y="1343"/>
              <a:ext cx="1" cy="750"/>
            </a:xfrm>
            <a:custGeom>
              <a:avLst/>
              <a:gdLst>
                <a:gd name="T0" fmla="*/ 0 w 1"/>
                <a:gd name="T1" fmla="*/ 750 h 750"/>
                <a:gd name="T2" fmla="*/ 0 w 1"/>
                <a:gd name="T3" fmla="*/ 0 h 750"/>
                <a:gd name="T4" fmla="*/ 0 60000 65536"/>
                <a:gd name="T5" fmla="*/ 0 60000 65536"/>
                <a:gd name="T6" fmla="*/ 0 w 1"/>
                <a:gd name="T7" fmla="*/ 0 h 750"/>
                <a:gd name="T8" fmla="*/ 1 w 1"/>
                <a:gd name="T9" fmla="*/ 750 h 75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750">
                  <a:moveTo>
                    <a:pt x="0" y="750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580" name="Freeform 94"/>
            <p:cNvSpPr>
              <a:spLocks/>
            </p:cNvSpPr>
            <p:nvPr/>
          </p:nvSpPr>
          <p:spPr bwMode="auto">
            <a:xfrm>
              <a:off x="4265" y="1283"/>
              <a:ext cx="60" cy="60"/>
            </a:xfrm>
            <a:custGeom>
              <a:avLst/>
              <a:gdLst>
                <a:gd name="T0" fmla="*/ 60 w 60"/>
                <a:gd name="T1" fmla="*/ 0 h 60"/>
                <a:gd name="T2" fmla="*/ 0 w 60"/>
                <a:gd name="T3" fmla="*/ 60 h 60"/>
                <a:gd name="T4" fmla="*/ 0 60000 65536"/>
                <a:gd name="T5" fmla="*/ 0 60000 65536"/>
                <a:gd name="T6" fmla="*/ 0 w 60"/>
                <a:gd name="T7" fmla="*/ 0 h 60"/>
                <a:gd name="T8" fmla="*/ 60 w 60"/>
                <a:gd name="T9" fmla="*/ 60 h 6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60" h="60">
                  <a:moveTo>
                    <a:pt x="60" y="0"/>
                  </a:moveTo>
                  <a:lnTo>
                    <a:pt x="0" y="6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581" name="Freeform 95"/>
            <p:cNvSpPr>
              <a:spLocks/>
            </p:cNvSpPr>
            <p:nvPr/>
          </p:nvSpPr>
          <p:spPr bwMode="auto">
            <a:xfrm>
              <a:off x="4054" y="1343"/>
              <a:ext cx="211" cy="1"/>
            </a:xfrm>
            <a:custGeom>
              <a:avLst/>
              <a:gdLst>
                <a:gd name="T0" fmla="*/ 211 w 211"/>
                <a:gd name="T1" fmla="*/ 0 h 1"/>
                <a:gd name="T2" fmla="*/ 0 w 211"/>
                <a:gd name="T3" fmla="*/ 0 h 1"/>
                <a:gd name="T4" fmla="*/ 0 60000 65536"/>
                <a:gd name="T5" fmla="*/ 0 60000 65536"/>
                <a:gd name="T6" fmla="*/ 0 w 211"/>
                <a:gd name="T7" fmla="*/ 0 h 1"/>
                <a:gd name="T8" fmla="*/ 211 w 211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11" h="1">
                  <a:moveTo>
                    <a:pt x="211" y="0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18582" name="Group 96"/>
            <p:cNvGrpSpPr>
              <a:grpSpLocks/>
            </p:cNvGrpSpPr>
            <p:nvPr/>
          </p:nvGrpSpPr>
          <p:grpSpPr bwMode="auto">
            <a:xfrm>
              <a:off x="4256" y="599"/>
              <a:ext cx="782" cy="1504"/>
              <a:chOff x="4256" y="666"/>
              <a:chExt cx="782" cy="1504"/>
            </a:xfrm>
          </p:grpSpPr>
          <p:sp>
            <p:nvSpPr>
              <p:cNvPr id="18587" name="Line 97"/>
              <p:cNvSpPr>
                <a:spLocks noChangeShapeType="1"/>
              </p:cNvSpPr>
              <p:nvPr/>
            </p:nvSpPr>
            <p:spPr bwMode="auto">
              <a:xfrm flipV="1">
                <a:off x="4265" y="1316"/>
                <a:ext cx="195" cy="19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88" name="Line 98"/>
              <p:cNvSpPr>
                <a:spLocks noChangeShapeType="1"/>
              </p:cNvSpPr>
              <p:nvPr/>
            </p:nvSpPr>
            <p:spPr bwMode="auto">
              <a:xfrm flipV="1">
                <a:off x="4265" y="1454"/>
                <a:ext cx="195" cy="19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89" name="Freeform 99"/>
              <p:cNvSpPr>
                <a:spLocks/>
              </p:cNvSpPr>
              <p:nvPr/>
            </p:nvSpPr>
            <p:spPr bwMode="auto">
              <a:xfrm>
                <a:off x="4258" y="1590"/>
                <a:ext cx="195" cy="195"/>
              </a:xfrm>
              <a:custGeom>
                <a:avLst/>
                <a:gdLst>
                  <a:gd name="T0" fmla="*/ 0 w 195"/>
                  <a:gd name="T1" fmla="*/ 195 h 195"/>
                  <a:gd name="T2" fmla="*/ 195 w 195"/>
                  <a:gd name="T3" fmla="*/ 0 h 195"/>
                  <a:gd name="T4" fmla="*/ 0 60000 65536"/>
                  <a:gd name="T5" fmla="*/ 0 60000 65536"/>
                  <a:gd name="T6" fmla="*/ 0 w 195"/>
                  <a:gd name="T7" fmla="*/ 0 h 195"/>
                  <a:gd name="T8" fmla="*/ 195 w 195"/>
                  <a:gd name="T9" fmla="*/ 195 h 19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95" h="195">
                    <a:moveTo>
                      <a:pt x="0" y="195"/>
                    </a:moveTo>
                    <a:lnTo>
                      <a:pt x="195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90" name="Line 100"/>
              <p:cNvSpPr>
                <a:spLocks noChangeShapeType="1"/>
              </p:cNvSpPr>
              <p:nvPr/>
            </p:nvSpPr>
            <p:spPr bwMode="auto">
              <a:xfrm flipV="1">
                <a:off x="4256" y="1730"/>
                <a:ext cx="195" cy="19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91" name="Line 101"/>
              <p:cNvSpPr>
                <a:spLocks noChangeShapeType="1"/>
              </p:cNvSpPr>
              <p:nvPr/>
            </p:nvSpPr>
            <p:spPr bwMode="auto">
              <a:xfrm flipV="1">
                <a:off x="4256" y="1877"/>
                <a:ext cx="195" cy="19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92" name="Freeform 102"/>
              <p:cNvSpPr>
                <a:spLocks/>
              </p:cNvSpPr>
              <p:nvPr/>
            </p:nvSpPr>
            <p:spPr bwMode="auto">
              <a:xfrm>
                <a:off x="4301" y="1968"/>
                <a:ext cx="201" cy="198"/>
              </a:xfrm>
              <a:custGeom>
                <a:avLst/>
                <a:gdLst>
                  <a:gd name="T0" fmla="*/ 0 w 201"/>
                  <a:gd name="T1" fmla="*/ 198 h 198"/>
                  <a:gd name="T2" fmla="*/ 201 w 201"/>
                  <a:gd name="T3" fmla="*/ 0 h 198"/>
                  <a:gd name="T4" fmla="*/ 0 60000 65536"/>
                  <a:gd name="T5" fmla="*/ 0 60000 65536"/>
                  <a:gd name="T6" fmla="*/ 0 w 201"/>
                  <a:gd name="T7" fmla="*/ 0 h 198"/>
                  <a:gd name="T8" fmla="*/ 201 w 201"/>
                  <a:gd name="T9" fmla="*/ 198 h 198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01" h="198">
                    <a:moveTo>
                      <a:pt x="0" y="198"/>
                    </a:moveTo>
                    <a:lnTo>
                      <a:pt x="20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93" name="Freeform 103"/>
              <p:cNvSpPr>
                <a:spLocks/>
              </p:cNvSpPr>
              <p:nvPr/>
            </p:nvSpPr>
            <p:spPr bwMode="auto">
              <a:xfrm>
                <a:off x="4426" y="1968"/>
                <a:ext cx="201" cy="202"/>
              </a:xfrm>
              <a:custGeom>
                <a:avLst/>
                <a:gdLst>
                  <a:gd name="T0" fmla="*/ 0 w 201"/>
                  <a:gd name="T1" fmla="*/ 202 h 202"/>
                  <a:gd name="T2" fmla="*/ 201 w 201"/>
                  <a:gd name="T3" fmla="*/ 0 h 202"/>
                  <a:gd name="T4" fmla="*/ 0 60000 65536"/>
                  <a:gd name="T5" fmla="*/ 0 60000 65536"/>
                  <a:gd name="T6" fmla="*/ 0 w 201"/>
                  <a:gd name="T7" fmla="*/ 0 h 202"/>
                  <a:gd name="T8" fmla="*/ 201 w 201"/>
                  <a:gd name="T9" fmla="*/ 202 h 20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01" h="202">
                    <a:moveTo>
                      <a:pt x="0" y="202"/>
                    </a:moveTo>
                    <a:lnTo>
                      <a:pt x="20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94" name="Freeform 104"/>
              <p:cNvSpPr>
                <a:spLocks/>
              </p:cNvSpPr>
              <p:nvPr/>
            </p:nvSpPr>
            <p:spPr bwMode="auto">
              <a:xfrm>
                <a:off x="4560" y="1958"/>
                <a:ext cx="202" cy="202"/>
              </a:xfrm>
              <a:custGeom>
                <a:avLst/>
                <a:gdLst>
                  <a:gd name="T0" fmla="*/ 0 w 202"/>
                  <a:gd name="T1" fmla="*/ 202 h 202"/>
                  <a:gd name="T2" fmla="*/ 202 w 202"/>
                  <a:gd name="T3" fmla="*/ 0 h 202"/>
                  <a:gd name="T4" fmla="*/ 0 60000 65536"/>
                  <a:gd name="T5" fmla="*/ 0 60000 65536"/>
                  <a:gd name="T6" fmla="*/ 0 w 202"/>
                  <a:gd name="T7" fmla="*/ 0 h 202"/>
                  <a:gd name="T8" fmla="*/ 202 w 202"/>
                  <a:gd name="T9" fmla="*/ 202 h 20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02" h="202">
                    <a:moveTo>
                      <a:pt x="0" y="202"/>
                    </a:moveTo>
                    <a:lnTo>
                      <a:pt x="20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95" name="Freeform 105"/>
              <p:cNvSpPr>
                <a:spLocks/>
              </p:cNvSpPr>
              <p:nvPr/>
            </p:nvSpPr>
            <p:spPr bwMode="auto">
              <a:xfrm>
                <a:off x="4690" y="1962"/>
                <a:ext cx="195" cy="195"/>
              </a:xfrm>
              <a:custGeom>
                <a:avLst/>
                <a:gdLst>
                  <a:gd name="T0" fmla="*/ 0 w 195"/>
                  <a:gd name="T1" fmla="*/ 195 h 195"/>
                  <a:gd name="T2" fmla="*/ 195 w 195"/>
                  <a:gd name="T3" fmla="*/ 0 h 195"/>
                  <a:gd name="T4" fmla="*/ 0 60000 65536"/>
                  <a:gd name="T5" fmla="*/ 0 60000 65536"/>
                  <a:gd name="T6" fmla="*/ 0 w 195"/>
                  <a:gd name="T7" fmla="*/ 0 h 195"/>
                  <a:gd name="T8" fmla="*/ 195 w 195"/>
                  <a:gd name="T9" fmla="*/ 195 h 19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95" h="195">
                    <a:moveTo>
                      <a:pt x="0" y="195"/>
                    </a:moveTo>
                    <a:lnTo>
                      <a:pt x="195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96" name="Freeform 106"/>
              <p:cNvSpPr>
                <a:spLocks/>
              </p:cNvSpPr>
              <p:nvPr/>
            </p:nvSpPr>
            <p:spPr bwMode="auto">
              <a:xfrm>
                <a:off x="4819" y="1958"/>
                <a:ext cx="202" cy="202"/>
              </a:xfrm>
              <a:custGeom>
                <a:avLst/>
                <a:gdLst>
                  <a:gd name="T0" fmla="*/ 0 w 202"/>
                  <a:gd name="T1" fmla="*/ 202 h 202"/>
                  <a:gd name="T2" fmla="*/ 202 w 202"/>
                  <a:gd name="T3" fmla="*/ 0 h 202"/>
                  <a:gd name="T4" fmla="*/ 0 60000 65536"/>
                  <a:gd name="T5" fmla="*/ 0 60000 65536"/>
                  <a:gd name="T6" fmla="*/ 0 w 202"/>
                  <a:gd name="T7" fmla="*/ 0 h 202"/>
                  <a:gd name="T8" fmla="*/ 202 w 202"/>
                  <a:gd name="T9" fmla="*/ 202 h 20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02" h="202">
                    <a:moveTo>
                      <a:pt x="0" y="202"/>
                    </a:moveTo>
                    <a:lnTo>
                      <a:pt x="20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97" name="Freeform 107"/>
              <p:cNvSpPr>
                <a:spLocks/>
              </p:cNvSpPr>
              <p:nvPr/>
            </p:nvSpPr>
            <p:spPr bwMode="auto">
              <a:xfrm>
                <a:off x="4949" y="2070"/>
                <a:ext cx="89" cy="91"/>
              </a:xfrm>
              <a:custGeom>
                <a:avLst/>
                <a:gdLst>
                  <a:gd name="T0" fmla="*/ 0 w 89"/>
                  <a:gd name="T1" fmla="*/ 91 h 91"/>
                  <a:gd name="T2" fmla="*/ 89 w 89"/>
                  <a:gd name="T3" fmla="*/ 0 h 91"/>
                  <a:gd name="T4" fmla="*/ 0 60000 65536"/>
                  <a:gd name="T5" fmla="*/ 0 60000 65536"/>
                  <a:gd name="T6" fmla="*/ 0 w 89"/>
                  <a:gd name="T7" fmla="*/ 0 h 91"/>
                  <a:gd name="T8" fmla="*/ 89 w 89"/>
                  <a:gd name="T9" fmla="*/ 91 h 9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89" h="91">
                    <a:moveTo>
                      <a:pt x="0" y="91"/>
                    </a:moveTo>
                    <a:lnTo>
                      <a:pt x="89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98" name="Freeform 108"/>
              <p:cNvSpPr>
                <a:spLocks/>
              </p:cNvSpPr>
              <p:nvPr/>
            </p:nvSpPr>
            <p:spPr bwMode="auto">
              <a:xfrm>
                <a:off x="4333" y="1184"/>
                <a:ext cx="120" cy="117"/>
              </a:xfrm>
              <a:custGeom>
                <a:avLst/>
                <a:gdLst>
                  <a:gd name="T0" fmla="*/ 0 w 120"/>
                  <a:gd name="T1" fmla="*/ 117 h 117"/>
                  <a:gd name="T2" fmla="*/ 120 w 120"/>
                  <a:gd name="T3" fmla="*/ 0 h 117"/>
                  <a:gd name="T4" fmla="*/ 0 60000 65536"/>
                  <a:gd name="T5" fmla="*/ 0 60000 65536"/>
                  <a:gd name="T6" fmla="*/ 0 w 120"/>
                  <a:gd name="T7" fmla="*/ 0 h 117"/>
                  <a:gd name="T8" fmla="*/ 120 w 120"/>
                  <a:gd name="T9" fmla="*/ 117 h 117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20" h="117">
                    <a:moveTo>
                      <a:pt x="0" y="117"/>
                    </a:moveTo>
                    <a:lnTo>
                      <a:pt x="12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99" name="Freeform 109"/>
              <p:cNvSpPr>
                <a:spLocks/>
              </p:cNvSpPr>
              <p:nvPr/>
            </p:nvSpPr>
            <p:spPr bwMode="auto">
              <a:xfrm>
                <a:off x="4330" y="1037"/>
                <a:ext cx="134" cy="134"/>
              </a:xfrm>
              <a:custGeom>
                <a:avLst/>
                <a:gdLst>
                  <a:gd name="T0" fmla="*/ 0 w 134"/>
                  <a:gd name="T1" fmla="*/ 134 h 134"/>
                  <a:gd name="T2" fmla="*/ 134 w 134"/>
                  <a:gd name="T3" fmla="*/ 0 h 134"/>
                  <a:gd name="T4" fmla="*/ 0 60000 65536"/>
                  <a:gd name="T5" fmla="*/ 0 60000 65536"/>
                  <a:gd name="T6" fmla="*/ 0 w 134"/>
                  <a:gd name="T7" fmla="*/ 0 h 134"/>
                  <a:gd name="T8" fmla="*/ 134 w 134"/>
                  <a:gd name="T9" fmla="*/ 134 h 134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34" h="134">
                    <a:moveTo>
                      <a:pt x="0" y="134"/>
                    </a:moveTo>
                    <a:lnTo>
                      <a:pt x="134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600" name="Freeform 110"/>
              <p:cNvSpPr>
                <a:spLocks/>
              </p:cNvSpPr>
              <p:nvPr/>
            </p:nvSpPr>
            <p:spPr bwMode="auto">
              <a:xfrm>
                <a:off x="4345" y="896"/>
                <a:ext cx="120" cy="117"/>
              </a:xfrm>
              <a:custGeom>
                <a:avLst/>
                <a:gdLst>
                  <a:gd name="T0" fmla="*/ 0 w 120"/>
                  <a:gd name="T1" fmla="*/ 117 h 117"/>
                  <a:gd name="T2" fmla="*/ 120 w 120"/>
                  <a:gd name="T3" fmla="*/ 0 h 117"/>
                  <a:gd name="T4" fmla="*/ 0 60000 65536"/>
                  <a:gd name="T5" fmla="*/ 0 60000 65536"/>
                  <a:gd name="T6" fmla="*/ 0 w 120"/>
                  <a:gd name="T7" fmla="*/ 0 h 117"/>
                  <a:gd name="T8" fmla="*/ 120 w 120"/>
                  <a:gd name="T9" fmla="*/ 117 h 117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20" h="117">
                    <a:moveTo>
                      <a:pt x="0" y="117"/>
                    </a:moveTo>
                    <a:lnTo>
                      <a:pt x="12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601" name="Line 111"/>
              <p:cNvSpPr>
                <a:spLocks noChangeShapeType="1"/>
              </p:cNvSpPr>
              <p:nvPr/>
            </p:nvSpPr>
            <p:spPr bwMode="auto">
              <a:xfrm flipV="1">
                <a:off x="4325" y="680"/>
                <a:ext cx="234" cy="234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602" name="Line 112"/>
              <p:cNvSpPr>
                <a:spLocks noChangeShapeType="1"/>
              </p:cNvSpPr>
              <p:nvPr/>
            </p:nvSpPr>
            <p:spPr bwMode="auto">
              <a:xfrm flipV="1">
                <a:off x="4325" y="666"/>
                <a:ext cx="128" cy="128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603" name="Line 113"/>
              <p:cNvSpPr>
                <a:spLocks noChangeShapeType="1"/>
              </p:cNvSpPr>
              <p:nvPr/>
            </p:nvSpPr>
            <p:spPr bwMode="auto">
              <a:xfrm flipV="1">
                <a:off x="4496" y="670"/>
                <a:ext cx="194" cy="194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604" name="Freeform 114"/>
              <p:cNvSpPr>
                <a:spLocks/>
              </p:cNvSpPr>
              <p:nvPr/>
            </p:nvSpPr>
            <p:spPr bwMode="auto">
              <a:xfrm>
                <a:off x="4618" y="797"/>
                <a:ext cx="76" cy="72"/>
              </a:xfrm>
              <a:custGeom>
                <a:avLst/>
                <a:gdLst>
                  <a:gd name="T0" fmla="*/ 0 w 76"/>
                  <a:gd name="T1" fmla="*/ 72 h 72"/>
                  <a:gd name="T2" fmla="*/ 76 w 76"/>
                  <a:gd name="T3" fmla="*/ 0 h 72"/>
                  <a:gd name="T4" fmla="*/ 0 60000 65536"/>
                  <a:gd name="T5" fmla="*/ 0 60000 65536"/>
                  <a:gd name="T6" fmla="*/ 0 w 76"/>
                  <a:gd name="T7" fmla="*/ 0 h 72"/>
                  <a:gd name="T8" fmla="*/ 76 w 76"/>
                  <a:gd name="T9" fmla="*/ 72 h 7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76" h="72">
                    <a:moveTo>
                      <a:pt x="0" y="72"/>
                    </a:moveTo>
                    <a:lnTo>
                      <a:pt x="76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8583" name="Arc 148"/>
            <p:cNvSpPr>
              <a:spLocks/>
            </p:cNvSpPr>
            <p:nvPr/>
          </p:nvSpPr>
          <p:spPr bwMode="auto">
            <a:xfrm>
              <a:off x="4051" y="866"/>
              <a:ext cx="115" cy="216"/>
            </a:xfrm>
            <a:custGeom>
              <a:avLst/>
              <a:gdLst>
                <a:gd name="T0" fmla="*/ 0 w 21775"/>
                <a:gd name="T1" fmla="*/ 0 h 43200"/>
                <a:gd name="T2" fmla="*/ 0 w 21775"/>
                <a:gd name="T3" fmla="*/ 0 h 43200"/>
                <a:gd name="T4" fmla="*/ 0 w 21775"/>
                <a:gd name="T5" fmla="*/ 0 h 43200"/>
                <a:gd name="T6" fmla="*/ 0 60000 65536"/>
                <a:gd name="T7" fmla="*/ 0 60000 65536"/>
                <a:gd name="T8" fmla="*/ 0 60000 65536"/>
                <a:gd name="T9" fmla="*/ 0 w 21775"/>
                <a:gd name="T10" fmla="*/ 0 h 43200"/>
                <a:gd name="T11" fmla="*/ 21775 w 21775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775" h="43200" fill="none" extrusionOk="0">
                  <a:moveTo>
                    <a:pt x="174" y="0"/>
                  </a:moveTo>
                  <a:cubicBezTo>
                    <a:pt x="12104" y="0"/>
                    <a:pt x="21775" y="9670"/>
                    <a:pt x="21775" y="21600"/>
                  </a:cubicBezTo>
                  <a:cubicBezTo>
                    <a:pt x="21775" y="33529"/>
                    <a:pt x="12104" y="43200"/>
                    <a:pt x="175" y="43200"/>
                  </a:cubicBezTo>
                  <a:cubicBezTo>
                    <a:pt x="116" y="43200"/>
                    <a:pt x="58" y="43199"/>
                    <a:pt x="-1" y="43199"/>
                  </a:cubicBezTo>
                </a:path>
                <a:path w="21775" h="43200" stroke="0" extrusionOk="0">
                  <a:moveTo>
                    <a:pt x="174" y="0"/>
                  </a:moveTo>
                  <a:cubicBezTo>
                    <a:pt x="12104" y="0"/>
                    <a:pt x="21775" y="9670"/>
                    <a:pt x="21775" y="21600"/>
                  </a:cubicBezTo>
                  <a:cubicBezTo>
                    <a:pt x="21775" y="33529"/>
                    <a:pt x="12104" y="43200"/>
                    <a:pt x="175" y="43200"/>
                  </a:cubicBezTo>
                  <a:cubicBezTo>
                    <a:pt x="116" y="43200"/>
                    <a:pt x="58" y="43199"/>
                    <a:pt x="-1" y="43199"/>
                  </a:cubicBezTo>
                  <a:lnTo>
                    <a:pt x="175" y="21600"/>
                  </a:lnTo>
                  <a:lnTo>
                    <a:pt x="174" y="0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584" name="Line 178"/>
            <p:cNvSpPr>
              <a:spLocks noChangeShapeType="1"/>
            </p:cNvSpPr>
            <p:nvPr/>
          </p:nvSpPr>
          <p:spPr bwMode="auto">
            <a:xfrm flipH="1">
              <a:off x="4454" y="1888"/>
              <a:ext cx="59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585" name="Line 179"/>
            <p:cNvSpPr>
              <a:spLocks noChangeShapeType="1"/>
            </p:cNvSpPr>
            <p:nvPr/>
          </p:nvSpPr>
          <p:spPr bwMode="auto">
            <a:xfrm>
              <a:off x="4051" y="2105"/>
              <a:ext cx="99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586" name="Line 180"/>
            <p:cNvSpPr>
              <a:spLocks noChangeShapeType="1"/>
            </p:cNvSpPr>
            <p:nvPr/>
          </p:nvSpPr>
          <p:spPr bwMode="auto">
            <a:xfrm>
              <a:off x="4468" y="799"/>
              <a:ext cx="235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12643" name="Rectangle 3"/>
          <p:cNvSpPr>
            <a:spLocks noChangeArrowheads="1"/>
          </p:cNvSpPr>
          <p:nvPr/>
        </p:nvSpPr>
        <p:spPr bwMode="auto">
          <a:xfrm>
            <a:off x="6259513" y="4549775"/>
            <a:ext cx="2884487" cy="1255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zh-CN" altLang="en-US" sz="2800" b="0">
                <a:latin typeface="黑体" panose="02010609060101010101" pitchFamily="49" charset="-122"/>
                <a:ea typeface="黑体" panose="02010609060101010101" pitchFamily="49" charset="-122"/>
              </a:rPr>
              <a:t>　　以对称线为界，一半画视图，一半画剖视。</a:t>
            </a:r>
          </a:p>
        </p:txBody>
      </p:sp>
      <p:sp>
        <p:nvSpPr>
          <p:cNvPr id="112644" name="Text Box 4"/>
          <p:cNvSpPr txBox="1">
            <a:spLocks noChangeArrowheads="1"/>
          </p:cNvSpPr>
          <p:nvPr/>
        </p:nvSpPr>
        <p:spPr bwMode="auto">
          <a:xfrm>
            <a:off x="6159500" y="4049713"/>
            <a:ext cx="19558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800" b="0">
                <a:latin typeface="黑体" panose="02010609060101010101" pitchFamily="49" charset="-122"/>
                <a:ea typeface="黑体" panose="02010609060101010101" pitchFamily="49" charset="-122"/>
              </a:rPr>
              <a:t>半剖视图：</a:t>
            </a:r>
          </a:p>
        </p:txBody>
      </p:sp>
      <p:sp>
        <p:nvSpPr>
          <p:cNvPr id="18491" name="Text Box 2"/>
          <p:cNvSpPr txBox="1">
            <a:spLocks noChangeArrowheads="1"/>
          </p:cNvSpPr>
          <p:nvPr/>
        </p:nvSpPr>
        <p:spPr bwMode="auto">
          <a:xfrm>
            <a:off x="641350" y="120650"/>
            <a:ext cx="19796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800" b="0">
                <a:latin typeface="黑体" panose="02010609060101010101" pitchFamily="49" charset="-122"/>
                <a:ea typeface="黑体" panose="02010609060101010101" pitchFamily="49" charset="-122"/>
              </a:rPr>
              <a:t>解决办法：</a:t>
            </a:r>
          </a:p>
        </p:txBody>
      </p:sp>
      <p:grpSp>
        <p:nvGrpSpPr>
          <p:cNvPr id="51501" name="Group 301"/>
          <p:cNvGrpSpPr>
            <a:grpSpLocks/>
          </p:cNvGrpSpPr>
          <p:nvPr/>
        </p:nvGrpSpPr>
        <p:grpSpPr bwMode="auto">
          <a:xfrm>
            <a:off x="1031875" y="903288"/>
            <a:ext cx="1589088" cy="2503487"/>
            <a:chOff x="0" y="169"/>
            <a:chExt cx="1001" cy="1577"/>
          </a:xfrm>
        </p:grpSpPr>
        <p:grpSp>
          <p:nvGrpSpPr>
            <p:cNvPr id="18553" name="Group 115"/>
            <p:cNvGrpSpPr>
              <a:grpSpLocks/>
            </p:cNvGrpSpPr>
            <p:nvPr/>
          </p:nvGrpSpPr>
          <p:grpSpPr bwMode="auto">
            <a:xfrm>
              <a:off x="0" y="169"/>
              <a:ext cx="1001" cy="1577"/>
              <a:chOff x="651" y="568"/>
              <a:chExt cx="1001" cy="1577"/>
            </a:xfrm>
          </p:grpSpPr>
          <p:sp>
            <p:nvSpPr>
              <p:cNvPr id="18557" name="Line 45"/>
              <p:cNvSpPr>
                <a:spLocks noChangeShapeType="1"/>
              </p:cNvSpPr>
              <p:nvPr/>
            </p:nvSpPr>
            <p:spPr bwMode="auto">
              <a:xfrm>
                <a:off x="827" y="1857"/>
                <a:ext cx="0" cy="288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58" name="Line 46"/>
              <p:cNvSpPr>
                <a:spLocks noChangeShapeType="1"/>
              </p:cNvSpPr>
              <p:nvPr/>
            </p:nvSpPr>
            <p:spPr bwMode="auto">
              <a:xfrm>
                <a:off x="1129" y="568"/>
                <a:ext cx="0" cy="288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59" name="Line 52"/>
              <p:cNvSpPr>
                <a:spLocks noChangeShapeType="1"/>
              </p:cNvSpPr>
              <p:nvPr/>
            </p:nvSpPr>
            <p:spPr bwMode="auto">
              <a:xfrm flipV="1">
                <a:off x="1001" y="612"/>
                <a:ext cx="0" cy="192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60" name="Freeform 53"/>
              <p:cNvSpPr>
                <a:spLocks/>
              </p:cNvSpPr>
              <p:nvPr/>
            </p:nvSpPr>
            <p:spPr bwMode="auto">
              <a:xfrm>
                <a:off x="992" y="615"/>
                <a:ext cx="660" cy="1"/>
              </a:xfrm>
              <a:custGeom>
                <a:avLst/>
                <a:gdLst>
                  <a:gd name="T0" fmla="*/ 0 w 660"/>
                  <a:gd name="T1" fmla="*/ 0 h 1"/>
                  <a:gd name="T2" fmla="*/ 660 w 660"/>
                  <a:gd name="T3" fmla="*/ 0 h 1"/>
                  <a:gd name="T4" fmla="*/ 0 60000 65536"/>
                  <a:gd name="T5" fmla="*/ 0 60000 65536"/>
                  <a:gd name="T6" fmla="*/ 0 w 660"/>
                  <a:gd name="T7" fmla="*/ 0 h 1"/>
                  <a:gd name="T8" fmla="*/ 660 w 660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660" h="1">
                    <a:moveTo>
                      <a:pt x="0" y="0"/>
                    </a:moveTo>
                    <a:lnTo>
                      <a:pt x="66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61" name="Freeform 54"/>
              <p:cNvSpPr>
                <a:spLocks/>
              </p:cNvSpPr>
              <p:nvPr/>
            </p:nvSpPr>
            <p:spPr bwMode="auto">
              <a:xfrm>
                <a:off x="1247" y="799"/>
                <a:ext cx="1" cy="1111"/>
              </a:xfrm>
              <a:custGeom>
                <a:avLst/>
                <a:gdLst>
                  <a:gd name="T0" fmla="*/ 0 w 1"/>
                  <a:gd name="T1" fmla="*/ 1111 h 1111"/>
                  <a:gd name="T2" fmla="*/ 0 w 1"/>
                  <a:gd name="T3" fmla="*/ 0 h 1111"/>
                  <a:gd name="T4" fmla="*/ 0 60000 65536"/>
                  <a:gd name="T5" fmla="*/ 0 60000 65536"/>
                  <a:gd name="T6" fmla="*/ 0 w 1"/>
                  <a:gd name="T7" fmla="*/ 0 h 1111"/>
                  <a:gd name="T8" fmla="*/ 1 w 1"/>
                  <a:gd name="T9" fmla="*/ 1111 h 111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1111">
                    <a:moveTo>
                      <a:pt x="0" y="1111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62" name="Arc 150"/>
              <p:cNvSpPr>
                <a:spLocks/>
              </p:cNvSpPr>
              <p:nvPr/>
            </p:nvSpPr>
            <p:spPr bwMode="auto">
              <a:xfrm flipH="1">
                <a:off x="1529" y="868"/>
                <a:ext cx="115" cy="216"/>
              </a:xfrm>
              <a:custGeom>
                <a:avLst/>
                <a:gdLst>
                  <a:gd name="T0" fmla="*/ 0 w 21775"/>
                  <a:gd name="T1" fmla="*/ 0 h 43200"/>
                  <a:gd name="T2" fmla="*/ 0 w 21775"/>
                  <a:gd name="T3" fmla="*/ 0 h 43200"/>
                  <a:gd name="T4" fmla="*/ 0 w 21775"/>
                  <a:gd name="T5" fmla="*/ 0 h 43200"/>
                  <a:gd name="T6" fmla="*/ 0 60000 65536"/>
                  <a:gd name="T7" fmla="*/ 0 60000 65536"/>
                  <a:gd name="T8" fmla="*/ 0 60000 65536"/>
                  <a:gd name="T9" fmla="*/ 0 w 21775"/>
                  <a:gd name="T10" fmla="*/ 0 h 43200"/>
                  <a:gd name="T11" fmla="*/ 21775 w 21775"/>
                  <a:gd name="T12" fmla="*/ 43200 h 432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775" h="43200" fill="none" extrusionOk="0">
                    <a:moveTo>
                      <a:pt x="174" y="0"/>
                    </a:moveTo>
                    <a:cubicBezTo>
                      <a:pt x="12104" y="0"/>
                      <a:pt x="21775" y="9670"/>
                      <a:pt x="21775" y="21600"/>
                    </a:cubicBezTo>
                    <a:cubicBezTo>
                      <a:pt x="21775" y="33529"/>
                      <a:pt x="12104" y="43200"/>
                      <a:pt x="175" y="43200"/>
                    </a:cubicBezTo>
                    <a:cubicBezTo>
                      <a:pt x="116" y="43200"/>
                      <a:pt x="58" y="43199"/>
                      <a:pt x="-1" y="43199"/>
                    </a:cubicBezTo>
                  </a:path>
                  <a:path w="21775" h="43200" stroke="0" extrusionOk="0">
                    <a:moveTo>
                      <a:pt x="174" y="0"/>
                    </a:moveTo>
                    <a:cubicBezTo>
                      <a:pt x="12104" y="0"/>
                      <a:pt x="21775" y="9670"/>
                      <a:pt x="21775" y="21600"/>
                    </a:cubicBezTo>
                    <a:cubicBezTo>
                      <a:pt x="21775" y="33529"/>
                      <a:pt x="12104" y="43200"/>
                      <a:pt x="175" y="43200"/>
                    </a:cubicBezTo>
                    <a:cubicBezTo>
                      <a:pt x="116" y="43200"/>
                      <a:pt x="58" y="43199"/>
                      <a:pt x="-1" y="43199"/>
                    </a:cubicBezTo>
                    <a:lnTo>
                      <a:pt x="175" y="21600"/>
                    </a:lnTo>
                    <a:lnTo>
                      <a:pt x="174" y="0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63" name="Line 122"/>
              <p:cNvSpPr>
                <a:spLocks noChangeShapeType="1"/>
              </p:cNvSpPr>
              <p:nvPr/>
            </p:nvSpPr>
            <p:spPr bwMode="auto">
              <a:xfrm flipH="1">
                <a:off x="659" y="1895"/>
                <a:ext cx="988" cy="1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4" name="Line 123"/>
              <p:cNvSpPr>
                <a:spLocks noChangeShapeType="1"/>
              </p:cNvSpPr>
              <p:nvPr/>
            </p:nvSpPr>
            <p:spPr bwMode="auto">
              <a:xfrm>
                <a:off x="651" y="1890"/>
                <a:ext cx="0" cy="227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5" name="Line 124"/>
              <p:cNvSpPr>
                <a:spLocks noChangeShapeType="1"/>
              </p:cNvSpPr>
              <p:nvPr/>
            </p:nvSpPr>
            <p:spPr bwMode="auto">
              <a:xfrm>
                <a:off x="651" y="2107"/>
                <a:ext cx="998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6" name="Freeform 125"/>
              <p:cNvSpPr>
                <a:spLocks/>
              </p:cNvSpPr>
              <p:nvPr/>
            </p:nvSpPr>
            <p:spPr bwMode="auto">
              <a:xfrm>
                <a:off x="1014" y="798"/>
                <a:ext cx="416" cy="3"/>
              </a:xfrm>
              <a:custGeom>
                <a:avLst/>
                <a:gdLst>
                  <a:gd name="T0" fmla="*/ 0 w 416"/>
                  <a:gd name="T1" fmla="*/ 3 h 3"/>
                  <a:gd name="T2" fmla="*/ 416 w 416"/>
                  <a:gd name="T3" fmla="*/ 0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16" h="3">
                    <a:moveTo>
                      <a:pt x="0" y="3"/>
                    </a:moveTo>
                    <a:lnTo>
                      <a:pt x="416" y="0"/>
                    </a:lnTo>
                  </a:path>
                </a:pathLst>
              </a:custGeom>
              <a:noFill/>
              <a:ln w="38100" cmpd="sng">
                <a:solidFill>
                  <a:schemeClr val="tx1"/>
                </a:solidFill>
                <a:round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7" name="Line 23"/>
              <p:cNvSpPr>
                <a:spLocks noChangeShapeType="1"/>
              </p:cNvSpPr>
              <p:nvPr/>
            </p:nvSpPr>
            <p:spPr bwMode="auto">
              <a:xfrm>
                <a:off x="1184" y="601"/>
                <a:ext cx="0" cy="203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8568" name="Line 24"/>
              <p:cNvSpPr>
                <a:spLocks noChangeShapeType="1"/>
              </p:cNvSpPr>
              <p:nvPr/>
            </p:nvSpPr>
            <p:spPr bwMode="auto">
              <a:xfrm>
                <a:off x="1068" y="608"/>
                <a:ext cx="0" cy="196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8569" name="Line 23"/>
              <p:cNvSpPr>
                <a:spLocks noChangeShapeType="1"/>
              </p:cNvSpPr>
              <p:nvPr/>
            </p:nvSpPr>
            <p:spPr bwMode="auto">
              <a:xfrm>
                <a:off x="883" y="1892"/>
                <a:ext cx="0" cy="203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8570" name="Line 24"/>
              <p:cNvSpPr>
                <a:spLocks noChangeShapeType="1"/>
              </p:cNvSpPr>
              <p:nvPr/>
            </p:nvSpPr>
            <p:spPr bwMode="auto">
              <a:xfrm>
                <a:off x="767" y="1899"/>
                <a:ext cx="0" cy="196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8554" name="Group 298"/>
            <p:cNvGrpSpPr>
              <a:grpSpLocks/>
            </p:cNvGrpSpPr>
            <p:nvPr/>
          </p:nvGrpSpPr>
          <p:grpSpPr bwMode="auto">
            <a:xfrm>
              <a:off x="785" y="399"/>
              <a:ext cx="216" cy="388"/>
              <a:chOff x="779" y="405"/>
              <a:chExt cx="216" cy="388"/>
            </a:xfrm>
          </p:grpSpPr>
          <p:sp>
            <p:nvSpPr>
              <p:cNvPr id="18555" name="Arc 19"/>
              <p:cNvSpPr>
                <a:spLocks/>
              </p:cNvSpPr>
              <p:nvPr/>
            </p:nvSpPr>
            <p:spPr bwMode="auto">
              <a:xfrm flipH="1" flipV="1">
                <a:off x="781" y="601"/>
                <a:ext cx="214" cy="192"/>
              </a:xfrm>
              <a:custGeom>
                <a:avLst/>
                <a:gdLst>
                  <a:gd name="T0" fmla="*/ 0 w 21600"/>
                  <a:gd name="T1" fmla="*/ 0 h 21558"/>
                  <a:gd name="T2" fmla="*/ 0 w 21600"/>
                  <a:gd name="T3" fmla="*/ 0 h 21558"/>
                  <a:gd name="T4" fmla="*/ 0 w 21600"/>
                  <a:gd name="T5" fmla="*/ 0 h 21558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558"/>
                  <a:gd name="T11" fmla="*/ 21600 w 21600"/>
                  <a:gd name="T12" fmla="*/ 21558 h 2155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558" fill="none" extrusionOk="0">
                    <a:moveTo>
                      <a:pt x="1346" y="0"/>
                    </a:moveTo>
                    <a:cubicBezTo>
                      <a:pt x="12731" y="711"/>
                      <a:pt x="21600" y="10151"/>
                      <a:pt x="21600" y="21558"/>
                    </a:cubicBezTo>
                  </a:path>
                  <a:path w="21600" h="21558" stroke="0" extrusionOk="0">
                    <a:moveTo>
                      <a:pt x="1346" y="0"/>
                    </a:moveTo>
                    <a:cubicBezTo>
                      <a:pt x="12731" y="711"/>
                      <a:pt x="21600" y="10151"/>
                      <a:pt x="21600" y="21558"/>
                    </a:cubicBezTo>
                    <a:lnTo>
                      <a:pt x="0" y="21558"/>
                    </a:lnTo>
                    <a:lnTo>
                      <a:pt x="1346" y="0"/>
                    </a:lnTo>
                    <a:close/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10800000" wrap="none" anchor="ctr"/>
              <a:lstStyle/>
              <a:p>
                <a:endParaRPr lang="zh-CN" altLang="en-US"/>
              </a:p>
            </p:txBody>
          </p:sp>
          <p:sp>
            <p:nvSpPr>
              <p:cNvPr id="18556" name="Freeform 20"/>
              <p:cNvSpPr>
                <a:spLocks/>
              </p:cNvSpPr>
              <p:nvPr/>
            </p:nvSpPr>
            <p:spPr bwMode="auto">
              <a:xfrm>
                <a:off x="779" y="405"/>
                <a:ext cx="1" cy="210"/>
              </a:xfrm>
              <a:custGeom>
                <a:avLst/>
                <a:gdLst>
                  <a:gd name="T0" fmla="*/ 0 w 1"/>
                  <a:gd name="T1" fmla="*/ 210 h 210"/>
                  <a:gd name="T2" fmla="*/ 0 w 1"/>
                  <a:gd name="T3" fmla="*/ 0 h 210"/>
                  <a:gd name="T4" fmla="*/ 0 60000 65536"/>
                  <a:gd name="T5" fmla="*/ 0 60000 65536"/>
                  <a:gd name="T6" fmla="*/ 0 w 1"/>
                  <a:gd name="T7" fmla="*/ 0 h 210"/>
                  <a:gd name="T8" fmla="*/ 1 w 1"/>
                  <a:gd name="T9" fmla="*/ 210 h 21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210">
                    <a:moveTo>
                      <a:pt x="0" y="21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51502" name="Rectangle 302"/>
          <p:cNvSpPr>
            <a:spLocks noChangeArrowheads="1"/>
          </p:cNvSpPr>
          <p:nvPr/>
        </p:nvSpPr>
        <p:spPr bwMode="auto">
          <a:xfrm>
            <a:off x="2613025" y="3678238"/>
            <a:ext cx="3516313" cy="2703512"/>
          </a:xfrm>
          <a:prstGeom prst="rect">
            <a:avLst/>
          </a:prstGeom>
          <a:solidFill>
            <a:srgbClr val="DEEA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zh-CN" altLang="en-US" sz="2400"/>
          </a:p>
        </p:txBody>
      </p:sp>
      <p:sp>
        <p:nvSpPr>
          <p:cNvPr id="112646" name="AutoShape 6"/>
          <p:cNvSpPr>
            <a:spLocks noChangeArrowheads="1"/>
          </p:cNvSpPr>
          <p:nvPr/>
        </p:nvSpPr>
        <p:spPr bwMode="auto">
          <a:xfrm>
            <a:off x="939800" y="4049713"/>
            <a:ext cx="2314575" cy="809625"/>
          </a:xfrm>
          <a:prstGeom prst="wedgeRoundRectCallout">
            <a:avLst>
              <a:gd name="adj1" fmla="val 85389"/>
              <a:gd name="adj2" fmla="val 64903"/>
              <a:gd name="adj3" fmla="val 16667"/>
            </a:avLst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000" b="0">
                <a:ea typeface="黑体" panose="02010609060101010101" pitchFamily="49" charset="-122"/>
              </a:rPr>
              <a:t>已表达清楚的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000" b="0">
                <a:ea typeface="黑体" panose="02010609060101010101" pitchFamily="49" charset="-122"/>
              </a:rPr>
              <a:t>内形，不画虚线</a:t>
            </a:r>
          </a:p>
        </p:txBody>
      </p:sp>
      <p:sp>
        <p:nvSpPr>
          <p:cNvPr id="112807" name="AutoShape 167"/>
          <p:cNvSpPr>
            <a:spLocks noChangeArrowheads="1"/>
          </p:cNvSpPr>
          <p:nvPr/>
        </p:nvSpPr>
        <p:spPr bwMode="auto">
          <a:xfrm>
            <a:off x="68263" y="5153025"/>
            <a:ext cx="2105025" cy="1214438"/>
          </a:xfrm>
          <a:prstGeom prst="wedgeEllipseCallout">
            <a:avLst>
              <a:gd name="adj1" fmla="val 151907"/>
              <a:gd name="adj2" fmla="val -36838"/>
            </a:avLst>
          </a:prstGeom>
          <a:solidFill>
            <a:schemeClr val="accent1">
              <a:alpha val="2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fontAlgn="t">
              <a:spcBef>
                <a:spcPct val="0"/>
              </a:spcBef>
              <a:buFontTx/>
              <a:buNone/>
            </a:pPr>
            <a:r>
              <a:rPr lang="zh-CN" altLang="en-US" sz="2000" b="0">
                <a:solidFill>
                  <a:srgbClr val="CC00CC"/>
                </a:solidFill>
                <a:ea typeface="黑体" panose="02010609060101010101" pitchFamily="49" charset="-122"/>
              </a:rPr>
              <a:t>以点画线分界，无粗实线</a:t>
            </a:r>
          </a:p>
        </p:txBody>
      </p:sp>
      <p:sp>
        <p:nvSpPr>
          <p:cNvPr id="51272" name="Freeform 47"/>
          <p:cNvSpPr>
            <a:spLocks/>
          </p:cNvSpPr>
          <p:nvPr/>
        </p:nvSpPr>
        <p:spPr bwMode="auto">
          <a:xfrm>
            <a:off x="4357688" y="3757613"/>
            <a:ext cx="1587" cy="2627312"/>
          </a:xfrm>
          <a:custGeom>
            <a:avLst/>
            <a:gdLst>
              <a:gd name="T0" fmla="*/ 0 w 1"/>
              <a:gd name="T1" fmla="*/ 0 h 1786"/>
              <a:gd name="T2" fmla="*/ 0 w 1"/>
              <a:gd name="T3" fmla="*/ 2147483646 h 1786"/>
              <a:gd name="T4" fmla="*/ 0 60000 65536"/>
              <a:gd name="T5" fmla="*/ 0 60000 65536"/>
              <a:gd name="T6" fmla="*/ 0 w 1"/>
              <a:gd name="T7" fmla="*/ 0 h 1786"/>
              <a:gd name="T8" fmla="*/ 1 w 1"/>
              <a:gd name="T9" fmla="*/ 1786 h 17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1786">
                <a:moveTo>
                  <a:pt x="0" y="0"/>
                </a:moveTo>
                <a:lnTo>
                  <a:pt x="0" y="1786"/>
                </a:lnTo>
              </a:path>
            </a:pathLst>
          </a:custGeom>
          <a:noFill/>
          <a:ln w="19050">
            <a:solidFill>
              <a:schemeClr val="tx1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273" name="Freeform 79"/>
          <p:cNvSpPr>
            <a:spLocks/>
          </p:cNvSpPr>
          <p:nvPr/>
        </p:nvSpPr>
        <p:spPr bwMode="auto">
          <a:xfrm>
            <a:off x="4008438" y="4433888"/>
            <a:ext cx="647700" cy="1587"/>
          </a:xfrm>
          <a:custGeom>
            <a:avLst/>
            <a:gdLst>
              <a:gd name="T0" fmla="*/ 0 w 582"/>
              <a:gd name="T1" fmla="*/ 0 h 1"/>
              <a:gd name="T2" fmla="*/ 2147483646 w 582"/>
              <a:gd name="T3" fmla="*/ 0 h 1"/>
              <a:gd name="T4" fmla="*/ 0 60000 65536"/>
              <a:gd name="T5" fmla="*/ 0 60000 65536"/>
              <a:gd name="T6" fmla="*/ 0 w 582"/>
              <a:gd name="T7" fmla="*/ 0 h 1"/>
              <a:gd name="T8" fmla="*/ 582 w 582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82" h="1">
                <a:moveTo>
                  <a:pt x="0" y="0"/>
                </a:moveTo>
                <a:lnTo>
                  <a:pt x="582" y="0"/>
                </a:lnTo>
              </a:path>
            </a:pathLst>
          </a:custGeom>
          <a:noFill/>
          <a:ln w="19050">
            <a:solidFill>
              <a:schemeClr val="tx1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51561" name="Group 361"/>
          <p:cNvGrpSpPr>
            <a:grpSpLocks/>
          </p:cNvGrpSpPr>
          <p:nvPr/>
        </p:nvGrpSpPr>
        <p:grpSpPr bwMode="auto">
          <a:xfrm>
            <a:off x="2786063" y="3790950"/>
            <a:ext cx="3135312" cy="2503488"/>
            <a:chOff x="4097" y="996"/>
            <a:chExt cx="1975" cy="1577"/>
          </a:xfrm>
        </p:grpSpPr>
        <p:grpSp>
          <p:nvGrpSpPr>
            <p:cNvPr id="18500" name="Group 182"/>
            <p:cNvGrpSpPr>
              <a:grpSpLocks/>
            </p:cNvGrpSpPr>
            <p:nvPr/>
          </p:nvGrpSpPr>
          <p:grpSpPr bwMode="auto">
            <a:xfrm>
              <a:off x="4097" y="996"/>
              <a:ext cx="995" cy="1577"/>
              <a:chOff x="651" y="568"/>
              <a:chExt cx="1001" cy="1577"/>
            </a:xfrm>
          </p:grpSpPr>
          <p:sp>
            <p:nvSpPr>
              <p:cNvPr id="18539" name="Line 45"/>
              <p:cNvSpPr>
                <a:spLocks noChangeShapeType="1"/>
              </p:cNvSpPr>
              <p:nvPr/>
            </p:nvSpPr>
            <p:spPr bwMode="auto">
              <a:xfrm>
                <a:off x="827" y="1857"/>
                <a:ext cx="0" cy="288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40" name="Line 46"/>
              <p:cNvSpPr>
                <a:spLocks noChangeShapeType="1"/>
              </p:cNvSpPr>
              <p:nvPr/>
            </p:nvSpPr>
            <p:spPr bwMode="auto">
              <a:xfrm>
                <a:off x="1129" y="568"/>
                <a:ext cx="0" cy="288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41" name="Line 52"/>
              <p:cNvSpPr>
                <a:spLocks noChangeShapeType="1"/>
              </p:cNvSpPr>
              <p:nvPr/>
            </p:nvSpPr>
            <p:spPr bwMode="auto">
              <a:xfrm flipV="1">
                <a:off x="1001" y="612"/>
                <a:ext cx="0" cy="192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42" name="Freeform 53"/>
              <p:cNvSpPr>
                <a:spLocks/>
              </p:cNvSpPr>
              <p:nvPr/>
            </p:nvSpPr>
            <p:spPr bwMode="auto">
              <a:xfrm>
                <a:off x="992" y="615"/>
                <a:ext cx="660" cy="1"/>
              </a:xfrm>
              <a:custGeom>
                <a:avLst/>
                <a:gdLst>
                  <a:gd name="T0" fmla="*/ 0 w 660"/>
                  <a:gd name="T1" fmla="*/ 0 h 1"/>
                  <a:gd name="T2" fmla="*/ 660 w 660"/>
                  <a:gd name="T3" fmla="*/ 0 h 1"/>
                  <a:gd name="T4" fmla="*/ 0 60000 65536"/>
                  <a:gd name="T5" fmla="*/ 0 60000 65536"/>
                  <a:gd name="T6" fmla="*/ 0 w 660"/>
                  <a:gd name="T7" fmla="*/ 0 h 1"/>
                  <a:gd name="T8" fmla="*/ 660 w 660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660" h="1">
                    <a:moveTo>
                      <a:pt x="0" y="0"/>
                    </a:moveTo>
                    <a:lnTo>
                      <a:pt x="66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43" name="Freeform 54"/>
              <p:cNvSpPr>
                <a:spLocks/>
              </p:cNvSpPr>
              <p:nvPr/>
            </p:nvSpPr>
            <p:spPr bwMode="auto">
              <a:xfrm>
                <a:off x="1247" y="799"/>
                <a:ext cx="1" cy="1111"/>
              </a:xfrm>
              <a:custGeom>
                <a:avLst/>
                <a:gdLst>
                  <a:gd name="T0" fmla="*/ 0 w 1"/>
                  <a:gd name="T1" fmla="*/ 1111 h 1111"/>
                  <a:gd name="T2" fmla="*/ 0 w 1"/>
                  <a:gd name="T3" fmla="*/ 0 h 1111"/>
                  <a:gd name="T4" fmla="*/ 0 60000 65536"/>
                  <a:gd name="T5" fmla="*/ 0 60000 65536"/>
                  <a:gd name="T6" fmla="*/ 0 w 1"/>
                  <a:gd name="T7" fmla="*/ 0 h 1111"/>
                  <a:gd name="T8" fmla="*/ 1 w 1"/>
                  <a:gd name="T9" fmla="*/ 1111 h 111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1111">
                    <a:moveTo>
                      <a:pt x="0" y="1111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44" name="Arc 150"/>
              <p:cNvSpPr>
                <a:spLocks/>
              </p:cNvSpPr>
              <p:nvPr/>
            </p:nvSpPr>
            <p:spPr bwMode="auto">
              <a:xfrm flipH="1">
                <a:off x="1529" y="868"/>
                <a:ext cx="115" cy="216"/>
              </a:xfrm>
              <a:custGeom>
                <a:avLst/>
                <a:gdLst>
                  <a:gd name="T0" fmla="*/ 0 w 21775"/>
                  <a:gd name="T1" fmla="*/ 0 h 43200"/>
                  <a:gd name="T2" fmla="*/ 0 w 21775"/>
                  <a:gd name="T3" fmla="*/ 0 h 43200"/>
                  <a:gd name="T4" fmla="*/ 0 w 21775"/>
                  <a:gd name="T5" fmla="*/ 0 h 43200"/>
                  <a:gd name="T6" fmla="*/ 0 60000 65536"/>
                  <a:gd name="T7" fmla="*/ 0 60000 65536"/>
                  <a:gd name="T8" fmla="*/ 0 60000 65536"/>
                  <a:gd name="T9" fmla="*/ 0 w 21775"/>
                  <a:gd name="T10" fmla="*/ 0 h 43200"/>
                  <a:gd name="T11" fmla="*/ 21775 w 21775"/>
                  <a:gd name="T12" fmla="*/ 43200 h 432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775" h="43200" fill="none" extrusionOk="0">
                    <a:moveTo>
                      <a:pt x="174" y="0"/>
                    </a:moveTo>
                    <a:cubicBezTo>
                      <a:pt x="12104" y="0"/>
                      <a:pt x="21775" y="9670"/>
                      <a:pt x="21775" y="21600"/>
                    </a:cubicBezTo>
                    <a:cubicBezTo>
                      <a:pt x="21775" y="33529"/>
                      <a:pt x="12104" y="43200"/>
                      <a:pt x="175" y="43200"/>
                    </a:cubicBezTo>
                    <a:cubicBezTo>
                      <a:pt x="116" y="43200"/>
                      <a:pt x="58" y="43199"/>
                      <a:pt x="-1" y="43199"/>
                    </a:cubicBezTo>
                  </a:path>
                  <a:path w="21775" h="43200" stroke="0" extrusionOk="0">
                    <a:moveTo>
                      <a:pt x="174" y="0"/>
                    </a:moveTo>
                    <a:cubicBezTo>
                      <a:pt x="12104" y="0"/>
                      <a:pt x="21775" y="9670"/>
                      <a:pt x="21775" y="21600"/>
                    </a:cubicBezTo>
                    <a:cubicBezTo>
                      <a:pt x="21775" y="33529"/>
                      <a:pt x="12104" y="43200"/>
                      <a:pt x="175" y="43200"/>
                    </a:cubicBezTo>
                    <a:cubicBezTo>
                      <a:pt x="116" y="43200"/>
                      <a:pt x="58" y="43199"/>
                      <a:pt x="-1" y="43199"/>
                    </a:cubicBezTo>
                    <a:lnTo>
                      <a:pt x="175" y="21600"/>
                    </a:lnTo>
                    <a:lnTo>
                      <a:pt x="174" y="0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45" name="Line 189"/>
              <p:cNvSpPr>
                <a:spLocks noChangeShapeType="1"/>
              </p:cNvSpPr>
              <p:nvPr/>
            </p:nvSpPr>
            <p:spPr bwMode="auto">
              <a:xfrm flipH="1">
                <a:off x="659" y="1895"/>
                <a:ext cx="984" cy="3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6" name="Line 190"/>
              <p:cNvSpPr>
                <a:spLocks noChangeShapeType="1"/>
              </p:cNvSpPr>
              <p:nvPr/>
            </p:nvSpPr>
            <p:spPr bwMode="auto">
              <a:xfrm>
                <a:off x="651" y="1890"/>
                <a:ext cx="0" cy="227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7" name="Line 191"/>
              <p:cNvSpPr>
                <a:spLocks noChangeShapeType="1"/>
              </p:cNvSpPr>
              <p:nvPr/>
            </p:nvSpPr>
            <p:spPr bwMode="auto">
              <a:xfrm>
                <a:off x="651" y="2107"/>
                <a:ext cx="998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8" name="Freeform 192"/>
              <p:cNvSpPr>
                <a:spLocks/>
              </p:cNvSpPr>
              <p:nvPr/>
            </p:nvSpPr>
            <p:spPr bwMode="auto">
              <a:xfrm>
                <a:off x="1014" y="798"/>
                <a:ext cx="416" cy="3"/>
              </a:xfrm>
              <a:custGeom>
                <a:avLst/>
                <a:gdLst>
                  <a:gd name="T0" fmla="*/ 0 w 416"/>
                  <a:gd name="T1" fmla="*/ 3 h 3"/>
                  <a:gd name="T2" fmla="*/ 416 w 416"/>
                  <a:gd name="T3" fmla="*/ 0 h 3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16" h="3">
                    <a:moveTo>
                      <a:pt x="0" y="3"/>
                    </a:moveTo>
                    <a:lnTo>
                      <a:pt x="416" y="0"/>
                    </a:lnTo>
                  </a:path>
                </a:pathLst>
              </a:custGeom>
              <a:noFill/>
              <a:ln w="38100" cmpd="sng">
                <a:solidFill>
                  <a:schemeClr val="tx1"/>
                </a:solidFill>
                <a:round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9" name="Line 23"/>
              <p:cNvSpPr>
                <a:spLocks noChangeShapeType="1"/>
              </p:cNvSpPr>
              <p:nvPr/>
            </p:nvSpPr>
            <p:spPr bwMode="auto">
              <a:xfrm>
                <a:off x="1184" y="601"/>
                <a:ext cx="0" cy="203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8550" name="Line 24"/>
              <p:cNvSpPr>
                <a:spLocks noChangeShapeType="1"/>
              </p:cNvSpPr>
              <p:nvPr/>
            </p:nvSpPr>
            <p:spPr bwMode="auto">
              <a:xfrm>
                <a:off x="1068" y="608"/>
                <a:ext cx="0" cy="196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8551" name="Line 23"/>
              <p:cNvSpPr>
                <a:spLocks noChangeShapeType="1"/>
              </p:cNvSpPr>
              <p:nvPr/>
            </p:nvSpPr>
            <p:spPr bwMode="auto">
              <a:xfrm>
                <a:off x="883" y="1892"/>
                <a:ext cx="0" cy="203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8552" name="Line 24"/>
              <p:cNvSpPr>
                <a:spLocks noChangeShapeType="1"/>
              </p:cNvSpPr>
              <p:nvPr/>
            </p:nvSpPr>
            <p:spPr bwMode="auto">
              <a:xfrm>
                <a:off x="767" y="1899"/>
                <a:ext cx="0" cy="196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8501" name="Group 197"/>
            <p:cNvGrpSpPr>
              <a:grpSpLocks/>
            </p:cNvGrpSpPr>
            <p:nvPr/>
          </p:nvGrpSpPr>
          <p:grpSpPr bwMode="auto">
            <a:xfrm>
              <a:off x="5080" y="996"/>
              <a:ext cx="992" cy="1570"/>
              <a:chOff x="4051" y="568"/>
              <a:chExt cx="998" cy="1570"/>
            </a:xfrm>
          </p:grpSpPr>
          <p:sp>
            <p:nvSpPr>
              <p:cNvPr id="18505" name="Freeform 81"/>
              <p:cNvSpPr>
                <a:spLocks/>
              </p:cNvSpPr>
              <p:nvPr/>
            </p:nvSpPr>
            <p:spPr bwMode="auto">
              <a:xfrm>
                <a:off x="4558" y="568"/>
                <a:ext cx="1" cy="300"/>
              </a:xfrm>
              <a:custGeom>
                <a:avLst/>
                <a:gdLst>
                  <a:gd name="T0" fmla="*/ 0 w 1"/>
                  <a:gd name="T1" fmla="*/ 0 h 300"/>
                  <a:gd name="T2" fmla="*/ 0 w 1"/>
                  <a:gd name="T3" fmla="*/ 300 h 300"/>
                  <a:gd name="T4" fmla="*/ 0 60000 65536"/>
                  <a:gd name="T5" fmla="*/ 0 60000 65536"/>
                  <a:gd name="T6" fmla="*/ 0 w 1"/>
                  <a:gd name="T7" fmla="*/ 0 h 300"/>
                  <a:gd name="T8" fmla="*/ 1 w 1"/>
                  <a:gd name="T9" fmla="*/ 300 h 30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300">
                    <a:moveTo>
                      <a:pt x="0" y="0"/>
                    </a:moveTo>
                    <a:lnTo>
                      <a:pt x="0" y="30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06" name="Freeform 82"/>
              <p:cNvSpPr>
                <a:spLocks/>
              </p:cNvSpPr>
              <p:nvPr/>
            </p:nvSpPr>
            <p:spPr bwMode="auto">
              <a:xfrm>
                <a:off x="4903" y="1823"/>
                <a:ext cx="1" cy="315"/>
              </a:xfrm>
              <a:custGeom>
                <a:avLst/>
                <a:gdLst>
                  <a:gd name="T0" fmla="*/ 0 w 1"/>
                  <a:gd name="T1" fmla="*/ 0 h 315"/>
                  <a:gd name="T2" fmla="*/ 0 w 1"/>
                  <a:gd name="T3" fmla="*/ 315 h 315"/>
                  <a:gd name="T4" fmla="*/ 0 60000 65536"/>
                  <a:gd name="T5" fmla="*/ 0 60000 65536"/>
                  <a:gd name="T6" fmla="*/ 0 w 1"/>
                  <a:gd name="T7" fmla="*/ 0 h 315"/>
                  <a:gd name="T8" fmla="*/ 1 w 1"/>
                  <a:gd name="T9" fmla="*/ 315 h 31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315">
                    <a:moveTo>
                      <a:pt x="0" y="0"/>
                    </a:moveTo>
                    <a:lnTo>
                      <a:pt x="0" y="315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07" name="Freeform 87"/>
              <p:cNvSpPr>
                <a:spLocks/>
              </p:cNvSpPr>
              <p:nvPr/>
            </p:nvSpPr>
            <p:spPr bwMode="auto">
              <a:xfrm>
                <a:off x="4700" y="607"/>
                <a:ext cx="1" cy="195"/>
              </a:xfrm>
              <a:custGeom>
                <a:avLst/>
                <a:gdLst>
                  <a:gd name="T0" fmla="*/ 0 w 1"/>
                  <a:gd name="T1" fmla="*/ 195 h 195"/>
                  <a:gd name="T2" fmla="*/ 0 w 1"/>
                  <a:gd name="T3" fmla="*/ 0 h 195"/>
                  <a:gd name="T4" fmla="*/ 0 60000 65536"/>
                  <a:gd name="T5" fmla="*/ 0 60000 65536"/>
                  <a:gd name="T6" fmla="*/ 0 w 1"/>
                  <a:gd name="T7" fmla="*/ 0 h 195"/>
                  <a:gd name="T8" fmla="*/ 1 w 1"/>
                  <a:gd name="T9" fmla="*/ 195 h 19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195">
                    <a:moveTo>
                      <a:pt x="0" y="195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08" name="Freeform 88"/>
              <p:cNvSpPr>
                <a:spLocks/>
              </p:cNvSpPr>
              <p:nvPr/>
            </p:nvSpPr>
            <p:spPr bwMode="auto">
              <a:xfrm flipH="1">
                <a:off x="4054" y="613"/>
                <a:ext cx="660" cy="1"/>
              </a:xfrm>
              <a:custGeom>
                <a:avLst/>
                <a:gdLst>
                  <a:gd name="T0" fmla="*/ 0 w 660"/>
                  <a:gd name="T1" fmla="*/ 0 h 1"/>
                  <a:gd name="T2" fmla="*/ 660 w 660"/>
                  <a:gd name="T3" fmla="*/ 0 h 1"/>
                  <a:gd name="T4" fmla="*/ 0 60000 65536"/>
                  <a:gd name="T5" fmla="*/ 0 60000 65536"/>
                  <a:gd name="T6" fmla="*/ 0 w 660"/>
                  <a:gd name="T7" fmla="*/ 0 h 1"/>
                  <a:gd name="T8" fmla="*/ 660 w 660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660" h="1">
                    <a:moveTo>
                      <a:pt x="0" y="0"/>
                    </a:moveTo>
                    <a:lnTo>
                      <a:pt x="66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09" name="Freeform 89"/>
              <p:cNvSpPr>
                <a:spLocks/>
              </p:cNvSpPr>
              <p:nvPr/>
            </p:nvSpPr>
            <p:spPr bwMode="auto">
              <a:xfrm>
                <a:off x="4460" y="802"/>
                <a:ext cx="1" cy="1096"/>
              </a:xfrm>
              <a:custGeom>
                <a:avLst/>
                <a:gdLst>
                  <a:gd name="T0" fmla="*/ 0 w 1"/>
                  <a:gd name="T1" fmla="*/ 1096 h 1096"/>
                  <a:gd name="T2" fmla="*/ 0 w 1"/>
                  <a:gd name="T3" fmla="*/ 0 h 1096"/>
                  <a:gd name="T4" fmla="*/ 0 60000 65536"/>
                  <a:gd name="T5" fmla="*/ 0 60000 65536"/>
                  <a:gd name="T6" fmla="*/ 0 w 1"/>
                  <a:gd name="T7" fmla="*/ 0 h 1096"/>
                  <a:gd name="T8" fmla="*/ 1 w 1"/>
                  <a:gd name="T9" fmla="*/ 1096 h 109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1096">
                    <a:moveTo>
                      <a:pt x="0" y="1096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10" name="Freeform 90"/>
              <p:cNvSpPr>
                <a:spLocks/>
              </p:cNvSpPr>
              <p:nvPr/>
            </p:nvSpPr>
            <p:spPr bwMode="auto">
              <a:xfrm>
                <a:off x="5045" y="1898"/>
                <a:ext cx="1" cy="210"/>
              </a:xfrm>
              <a:custGeom>
                <a:avLst/>
                <a:gdLst>
                  <a:gd name="T0" fmla="*/ 0 w 1"/>
                  <a:gd name="T1" fmla="*/ 0 h 210"/>
                  <a:gd name="T2" fmla="*/ 0 w 1"/>
                  <a:gd name="T3" fmla="*/ 210 h 210"/>
                  <a:gd name="T4" fmla="*/ 0 60000 65536"/>
                  <a:gd name="T5" fmla="*/ 0 60000 65536"/>
                  <a:gd name="T6" fmla="*/ 0 w 1"/>
                  <a:gd name="T7" fmla="*/ 0 h 210"/>
                  <a:gd name="T8" fmla="*/ 1 w 1"/>
                  <a:gd name="T9" fmla="*/ 210 h 21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210">
                    <a:moveTo>
                      <a:pt x="0" y="0"/>
                    </a:moveTo>
                    <a:lnTo>
                      <a:pt x="0" y="21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11" name="Line 91"/>
              <p:cNvSpPr>
                <a:spLocks noChangeShapeType="1"/>
              </p:cNvSpPr>
              <p:nvPr/>
            </p:nvSpPr>
            <p:spPr bwMode="auto">
              <a:xfrm flipV="1">
                <a:off x="4333" y="607"/>
                <a:ext cx="0" cy="672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12" name="Freeform 92"/>
              <p:cNvSpPr>
                <a:spLocks/>
              </p:cNvSpPr>
              <p:nvPr/>
            </p:nvSpPr>
            <p:spPr bwMode="auto">
              <a:xfrm>
                <a:off x="4054" y="1283"/>
                <a:ext cx="286" cy="1"/>
              </a:xfrm>
              <a:custGeom>
                <a:avLst/>
                <a:gdLst>
                  <a:gd name="T0" fmla="*/ 0 w 286"/>
                  <a:gd name="T1" fmla="*/ 0 h 1"/>
                  <a:gd name="T2" fmla="*/ 286 w 286"/>
                  <a:gd name="T3" fmla="*/ 0 h 1"/>
                  <a:gd name="T4" fmla="*/ 0 60000 65536"/>
                  <a:gd name="T5" fmla="*/ 0 60000 65536"/>
                  <a:gd name="T6" fmla="*/ 0 w 286"/>
                  <a:gd name="T7" fmla="*/ 0 h 1"/>
                  <a:gd name="T8" fmla="*/ 286 w 286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86" h="1">
                    <a:moveTo>
                      <a:pt x="0" y="0"/>
                    </a:moveTo>
                    <a:lnTo>
                      <a:pt x="286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13" name="Freeform 93"/>
              <p:cNvSpPr>
                <a:spLocks/>
              </p:cNvSpPr>
              <p:nvPr/>
            </p:nvSpPr>
            <p:spPr bwMode="auto">
              <a:xfrm>
                <a:off x="4265" y="1343"/>
                <a:ext cx="1" cy="750"/>
              </a:xfrm>
              <a:custGeom>
                <a:avLst/>
                <a:gdLst>
                  <a:gd name="T0" fmla="*/ 0 w 1"/>
                  <a:gd name="T1" fmla="*/ 750 h 750"/>
                  <a:gd name="T2" fmla="*/ 0 w 1"/>
                  <a:gd name="T3" fmla="*/ 0 h 750"/>
                  <a:gd name="T4" fmla="*/ 0 60000 65536"/>
                  <a:gd name="T5" fmla="*/ 0 60000 65536"/>
                  <a:gd name="T6" fmla="*/ 0 w 1"/>
                  <a:gd name="T7" fmla="*/ 0 h 750"/>
                  <a:gd name="T8" fmla="*/ 1 w 1"/>
                  <a:gd name="T9" fmla="*/ 750 h 75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750">
                    <a:moveTo>
                      <a:pt x="0" y="75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14" name="Freeform 94"/>
              <p:cNvSpPr>
                <a:spLocks/>
              </p:cNvSpPr>
              <p:nvPr/>
            </p:nvSpPr>
            <p:spPr bwMode="auto">
              <a:xfrm>
                <a:off x="4265" y="1283"/>
                <a:ext cx="60" cy="60"/>
              </a:xfrm>
              <a:custGeom>
                <a:avLst/>
                <a:gdLst>
                  <a:gd name="T0" fmla="*/ 60 w 60"/>
                  <a:gd name="T1" fmla="*/ 0 h 60"/>
                  <a:gd name="T2" fmla="*/ 0 w 60"/>
                  <a:gd name="T3" fmla="*/ 60 h 60"/>
                  <a:gd name="T4" fmla="*/ 0 60000 65536"/>
                  <a:gd name="T5" fmla="*/ 0 60000 65536"/>
                  <a:gd name="T6" fmla="*/ 0 w 60"/>
                  <a:gd name="T7" fmla="*/ 0 h 60"/>
                  <a:gd name="T8" fmla="*/ 60 w 60"/>
                  <a:gd name="T9" fmla="*/ 60 h 6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60" h="60">
                    <a:moveTo>
                      <a:pt x="60" y="0"/>
                    </a:moveTo>
                    <a:lnTo>
                      <a:pt x="0" y="6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15" name="Freeform 95"/>
              <p:cNvSpPr>
                <a:spLocks/>
              </p:cNvSpPr>
              <p:nvPr/>
            </p:nvSpPr>
            <p:spPr bwMode="auto">
              <a:xfrm>
                <a:off x="4054" y="1343"/>
                <a:ext cx="211" cy="1"/>
              </a:xfrm>
              <a:custGeom>
                <a:avLst/>
                <a:gdLst>
                  <a:gd name="T0" fmla="*/ 211 w 211"/>
                  <a:gd name="T1" fmla="*/ 0 h 1"/>
                  <a:gd name="T2" fmla="*/ 0 w 211"/>
                  <a:gd name="T3" fmla="*/ 0 h 1"/>
                  <a:gd name="T4" fmla="*/ 0 60000 65536"/>
                  <a:gd name="T5" fmla="*/ 0 60000 65536"/>
                  <a:gd name="T6" fmla="*/ 0 w 211"/>
                  <a:gd name="T7" fmla="*/ 0 h 1"/>
                  <a:gd name="T8" fmla="*/ 211 w 211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11" h="1">
                    <a:moveTo>
                      <a:pt x="211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grpSp>
            <p:nvGrpSpPr>
              <p:cNvPr id="18516" name="Group 96"/>
              <p:cNvGrpSpPr>
                <a:grpSpLocks/>
              </p:cNvGrpSpPr>
              <p:nvPr/>
            </p:nvGrpSpPr>
            <p:grpSpPr bwMode="auto">
              <a:xfrm>
                <a:off x="4256" y="599"/>
                <a:ext cx="782" cy="1504"/>
                <a:chOff x="4256" y="666"/>
                <a:chExt cx="782" cy="1504"/>
              </a:xfrm>
            </p:grpSpPr>
            <p:sp>
              <p:nvSpPr>
                <p:cNvPr id="18521" name="Line 97"/>
                <p:cNvSpPr>
                  <a:spLocks noChangeShapeType="1"/>
                </p:cNvSpPr>
                <p:nvPr/>
              </p:nvSpPr>
              <p:spPr bwMode="auto">
                <a:xfrm flipV="1">
                  <a:off x="4265" y="1316"/>
                  <a:ext cx="195" cy="195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8522" name="Line 98"/>
                <p:cNvSpPr>
                  <a:spLocks noChangeShapeType="1"/>
                </p:cNvSpPr>
                <p:nvPr/>
              </p:nvSpPr>
              <p:spPr bwMode="auto">
                <a:xfrm flipV="1">
                  <a:off x="4265" y="1454"/>
                  <a:ext cx="195" cy="195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8523" name="Freeform 99"/>
                <p:cNvSpPr>
                  <a:spLocks/>
                </p:cNvSpPr>
                <p:nvPr/>
              </p:nvSpPr>
              <p:spPr bwMode="auto">
                <a:xfrm>
                  <a:off x="4258" y="1590"/>
                  <a:ext cx="195" cy="195"/>
                </a:xfrm>
                <a:custGeom>
                  <a:avLst/>
                  <a:gdLst>
                    <a:gd name="T0" fmla="*/ 0 w 195"/>
                    <a:gd name="T1" fmla="*/ 195 h 195"/>
                    <a:gd name="T2" fmla="*/ 195 w 195"/>
                    <a:gd name="T3" fmla="*/ 0 h 195"/>
                    <a:gd name="T4" fmla="*/ 0 60000 65536"/>
                    <a:gd name="T5" fmla="*/ 0 60000 65536"/>
                    <a:gd name="T6" fmla="*/ 0 w 195"/>
                    <a:gd name="T7" fmla="*/ 0 h 195"/>
                    <a:gd name="T8" fmla="*/ 195 w 195"/>
                    <a:gd name="T9" fmla="*/ 195 h 195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95" h="195">
                      <a:moveTo>
                        <a:pt x="0" y="195"/>
                      </a:moveTo>
                      <a:lnTo>
                        <a:pt x="195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8524" name="Line 100"/>
                <p:cNvSpPr>
                  <a:spLocks noChangeShapeType="1"/>
                </p:cNvSpPr>
                <p:nvPr/>
              </p:nvSpPr>
              <p:spPr bwMode="auto">
                <a:xfrm flipV="1">
                  <a:off x="4256" y="1730"/>
                  <a:ext cx="195" cy="195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8525" name="Line 101"/>
                <p:cNvSpPr>
                  <a:spLocks noChangeShapeType="1"/>
                </p:cNvSpPr>
                <p:nvPr/>
              </p:nvSpPr>
              <p:spPr bwMode="auto">
                <a:xfrm flipV="1">
                  <a:off x="4256" y="1877"/>
                  <a:ext cx="195" cy="195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8526" name="Freeform 102"/>
                <p:cNvSpPr>
                  <a:spLocks/>
                </p:cNvSpPr>
                <p:nvPr/>
              </p:nvSpPr>
              <p:spPr bwMode="auto">
                <a:xfrm>
                  <a:off x="4301" y="1968"/>
                  <a:ext cx="201" cy="198"/>
                </a:xfrm>
                <a:custGeom>
                  <a:avLst/>
                  <a:gdLst>
                    <a:gd name="T0" fmla="*/ 0 w 201"/>
                    <a:gd name="T1" fmla="*/ 198 h 198"/>
                    <a:gd name="T2" fmla="*/ 201 w 201"/>
                    <a:gd name="T3" fmla="*/ 0 h 198"/>
                    <a:gd name="T4" fmla="*/ 0 60000 65536"/>
                    <a:gd name="T5" fmla="*/ 0 60000 65536"/>
                    <a:gd name="T6" fmla="*/ 0 w 201"/>
                    <a:gd name="T7" fmla="*/ 0 h 198"/>
                    <a:gd name="T8" fmla="*/ 201 w 201"/>
                    <a:gd name="T9" fmla="*/ 198 h 198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01" h="198">
                      <a:moveTo>
                        <a:pt x="0" y="198"/>
                      </a:moveTo>
                      <a:lnTo>
                        <a:pt x="201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8527" name="Freeform 103"/>
                <p:cNvSpPr>
                  <a:spLocks/>
                </p:cNvSpPr>
                <p:nvPr/>
              </p:nvSpPr>
              <p:spPr bwMode="auto">
                <a:xfrm>
                  <a:off x="4426" y="1968"/>
                  <a:ext cx="201" cy="202"/>
                </a:xfrm>
                <a:custGeom>
                  <a:avLst/>
                  <a:gdLst>
                    <a:gd name="T0" fmla="*/ 0 w 201"/>
                    <a:gd name="T1" fmla="*/ 202 h 202"/>
                    <a:gd name="T2" fmla="*/ 201 w 201"/>
                    <a:gd name="T3" fmla="*/ 0 h 202"/>
                    <a:gd name="T4" fmla="*/ 0 60000 65536"/>
                    <a:gd name="T5" fmla="*/ 0 60000 65536"/>
                    <a:gd name="T6" fmla="*/ 0 w 201"/>
                    <a:gd name="T7" fmla="*/ 0 h 202"/>
                    <a:gd name="T8" fmla="*/ 201 w 201"/>
                    <a:gd name="T9" fmla="*/ 202 h 202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01" h="202">
                      <a:moveTo>
                        <a:pt x="0" y="202"/>
                      </a:moveTo>
                      <a:lnTo>
                        <a:pt x="201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8528" name="Freeform 104"/>
                <p:cNvSpPr>
                  <a:spLocks/>
                </p:cNvSpPr>
                <p:nvPr/>
              </p:nvSpPr>
              <p:spPr bwMode="auto">
                <a:xfrm>
                  <a:off x="4560" y="1958"/>
                  <a:ext cx="202" cy="202"/>
                </a:xfrm>
                <a:custGeom>
                  <a:avLst/>
                  <a:gdLst>
                    <a:gd name="T0" fmla="*/ 0 w 202"/>
                    <a:gd name="T1" fmla="*/ 202 h 202"/>
                    <a:gd name="T2" fmla="*/ 202 w 202"/>
                    <a:gd name="T3" fmla="*/ 0 h 202"/>
                    <a:gd name="T4" fmla="*/ 0 60000 65536"/>
                    <a:gd name="T5" fmla="*/ 0 60000 65536"/>
                    <a:gd name="T6" fmla="*/ 0 w 202"/>
                    <a:gd name="T7" fmla="*/ 0 h 202"/>
                    <a:gd name="T8" fmla="*/ 202 w 202"/>
                    <a:gd name="T9" fmla="*/ 202 h 202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02" h="202">
                      <a:moveTo>
                        <a:pt x="0" y="202"/>
                      </a:moveTo>
                      <a:lnTo>
                        <a:pt x="202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8529" name="Freeform 105"/>
                <p:cNvSpPr>
                  <a:spLocks/>
                </p:cNvSpPr>
                <p:nvPr/>
              </p:nvSpPr>
              <p:spPr bwMode="auto">
                <a:xfrm>
                  <a:off x="4690" y="1962"/>
                  <a:ext cx="195" cy="195"/>
                </a:xfrm>
                <a:custGeom>
                  <a:avLst/>
                  <a:gdLst>
                    <a:gd name="T0" fmla="*/ 0 w 195"/>
                    <a:gd name="T1" fmla="*/ 195 h 195"/>
                    <a:gd name="T2" fmla="*/ 195 w 195"/>
                    <a:gd name="T3" fmla="*/ 0 h 195"/>
                    <a:gd name="T4" fmla="*/ 0 60000 65536"/>
                    <a:gd name="T5" fmla="*/ 0 60000 65536"/>
                    <a:gd name="T6" fmla="*/ 0 w 195"/>
                    <a:gd name="T7" fmla="*/ 0 h 195"/>
                    <a:gd name="T8" fmla="*/ 195 w 195"/>
                    <a:gd name="T9" fmla="*/ 195 h 195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95" h="195">
                      <a:moveTo>
                        <a:pt x="0" y="195"/>
                      </a:moveTo>
                      <a:lnTo>
                        <a:pt x="195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8530" name="Freeform 106"/>
                <p:cNvSpPr>
                  <a:spLocks/>
                </p:cNvSpPr>
                <p:nvPr/>
              </p:nvSpPr>
              <p:spPr bwMode="auto">
                <a:xfrm>
                  <a:off x="4819" y="1958"/>
                  <a:ext cx="202" cy="202"/>
                </a:xfrm>
                <a:custGeom>
                  <a:avLst/>
                  <a:gdLst>
                    <a:gd name="T0" fmla="*/ 0 w 202"/>
                    <a:gd name="T1" fmla="*/ 202 h 202"/>
                    <a:gd name="T2" fmla="*/ 202 w 202"/>
                    <a:gd name="T3" fmla="*/ 0 h 202"/>
                    <a:gd name="T4" fmla="*/ 0 60000 65536"/>
                    <a:gd name="T5" fmla="*/ 0 60000 65536"/>
                    <a:gd name="T6" fmla="*/ 0 w 202"/>
                    <a:gd name="T7" fmla="*/ 0 h 202"/>
                    <a:gd name="T8" fmla="*/ 202 w 202"/>
                    <a:gd name="T9" fmla="*/ 202 h 202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02" h="202">
                      <a:moveTo>
                        <a:pt x="0" y="202"/>
                      </a:moveTo>
                      <a:lnTo>
                        <a:pt x="202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8531" name="Freeform 107"/>
                <p:cNvSpPr>
                  <a:spLocks/>
                </p:cNvSpPr>
                <p:nvPr/>
              </p:nvSpPr>
              <p:spPr bwMode="auto">
                <a:xfrm>
                  <a:off x="4949" y="2070"/>
                  <a:ext cx="89" cy="91"/>
                </a:xfrm>
                <a:custGeom>
                  <a:avLst/>
                  <a:gdLst>
                    <a:gd name="T0" fmla="*/ 0 w 89"/>
                    <a:gd name="T1" fmla="*/ 91 h 91"/>
                    <a:gd name="T2" fmla="*/ 89 w 89"/>
                    <a:gd name="T3" fmla="*/ 0 h 91"/>
                    <a:gd name="T4" fmla="*/ 0 60000 65536"/>
                    <a:gd name="T5" fmla="*/ 0 60000 65536"/>
                    <a:gd name="T6" fmla="*/ 0 w 89"/>
                    <a:gd name="T7" fmla="*/ 0 h 91"/>
                    <a:gd name="T8" fmla="*/ 89 w 89"/>
                    <a:gd name="T9" fmla="*/ 91 h 91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89" h="91">
                      <a:moveTo>
                        <a:pt x="0" y="91"/>
                      </a:moveTo>
                      <a:lnTo>
                        <a:pt x="89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8532" name="Freeform 108"/>
                <p:cNvSpPr>
                  <a:spLocks/>
                </p:cNvSpPr>
                <p:nvPr/>
              </p:nvSpPr>
              <p:spPr bwMode="auto">
                <a:xfrm>
                  <a:off x="4333" y="1184"/>
                  <a:ext cx="120" cy="117"/>
                </a:xfrm>
                <a:custGeom>
                  <a:avLst/>
                  <a:gdLst>
                    <a:gd name="T0" fmla="*/ 0 w 120"/>
                    <a:gd name="T1" fmla="*/ 117 h 117"/>
                    <a:gd name="T2" fmla="*/ 120 w 120"/>
                    <a:gd name="T3" fmla="*/ 0 h 117"/>
                    <a:gd name="T4" fmla="*/ 0 60000 65536"/>
                    <a:gd name="T5" fmla="*/ 0 60000 65536"/>
                    <a:gd name="T6" fmla="*/ 0 w 120"/>
                    <a:gd name="T7" fmla="*/ 0 h 117"/>
                    <a:gd name="T8" fmla="*/ 120 w 120"/>
                    <a:gd name="T9" fmla="*/ 117 h 117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20" h="117">
                      <a:moveTo>
                        <a:pt x="0" y="117"/>
                      </a:moveTo>
                      <a:lnTo>
                        <a:pt x="120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8533" name="Freeform 109"/>
                <p:cNvSpPr>
                  <a:spLocks/>
                </p:cNvSpPr>
                <p:nvPr/>
              </p:nvSpPr>
              <p:spPr bwMode="auto">
                <a:xfrm>
                  <a:off x="4330" y="1037"/>
                  <a:ext cx="134" cy="134"/>
                </a:xfrm>
                <a:custGeom>
                  <a:avLst/>
                  <a:gdLst>
                    <a:gd name="T0" fmla="*/ 0 w 134"/>
                    <a:gd name="T1" fmla="*/ 134 h 134"/>
                    <a:gd name="T2" fmla="*/ 134 w 134"/>
                    <a:gd name="T3" fmla="*/ 0 h 134"/>
                    <a:gd name="T4" fmla="*/ 0 60000 65536"/>
                    <a:gd name="T5" fmla="*/ 0 60000 65536"/>
                    <a:gd name="T6" fmla="*/ 0 w 134"/>
                    <a:gd name="T7" fmla="*/ 0 h 134"/>
                    <a:gd name="T8" fmla="*/ 134 w 134"/>
                    <a:gd name="T9" fmla="*/ 134 h 134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34" h="134">
                      <a:moveTo>
                        <a:pt x="0" y="134"/>
                      </a:moveTo>
                      <a:lnTo>
                        <a:pt x="134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8534" name="Freeform 110"/>
                <p:cNvSpPr>
                  <a:spLocks/>
                </p:cNvSpPr>
                <p:nvPr/>
              </p:nvSpPr>
              <p:spPr bwMode="auto">
                <a:xfrm>
                  <a:off x="4345" y="896"/>
                  <a:ext cx="120" cy="117"/>
                </a:xfrm>
                <a:custGeom>
                  <a:avLst/>
                  <a:gdLst>
                    <a:gd name="T0" fmla="*/ 0 w 120"/>
                    <a:gd name="T1" fmla="*/ 117 h 117"/>
                    <a:gd name="T2" fmla="*/ 120 w 120"/>
                    <a:gd name="T3" fmla="*/ 0 h 117"/>
                    <a:gd name="T4" fmla="*/ 0 60000 65536"/>
                    <a:gd name="T5" fmla="*/ 0 60000 65536"/>
                    <a:gd name="T6" fmla="*/ 0 w 120"/>
                    <a:gd name="T7" fmla="*/ 0 h 117"/>
                    <a:gd name="T8" fmla="*/ 120 w 120"/>
                    <a:gd name="T9" fmla="*/ 117 h 117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20" h="117">
                      <a:moveTo>
                        <a:pt x="0" y="117"/>
                      </a:moveTo>
                      <a:lnTo>
                        <a:pt x="120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8535" name="Line 111"/>
                <p:cNvSpPr>
                  <a:spLocks noChangeShapeType="1"/>
                </p:cNvSpPr>
                <p:nvPr/>
              </p:nvSpPr>
              <p:spPr bwMode="auto">
                <a:xfrm flipV="1">
                  <a:off x="4325" y="680"/>
                  <a:ext cx="234" cy="23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8536" name="Line 112"/>
                <p:cNvSpPr>
                  <a:spLocks noChangeShapeType="1"/>
                </p:cNvSpPr>
                <p:nvPr/>
              </p:nvSpPr>
              <p:spPr bwMode="auto">
                <a:xfrm flipV="1">
                  <a:off x="4325" y="666"/>
                  <a:ext cx="128" cy="128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8537" name="Line 113"/>
                <p:cNvSpPr>
                  <a:spLocks noChangeShapeType="1"/>
                </p:cNvSpPr>
                <p:nvPr/>
              </p:nvSpPr>
              <p:spPr bwMode="auto">
                <a:xfrm flipV="1">
                  <a:off x="4496" y="670"/>
                  <a:ext cx="194" cy="194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8538" name="Freeform 114"/>
                <p:cNvSpPr>
                  <a:spLocks/>
                </p:cNvSpPr>
                <p:nvPr/>
              </p:nvSpPr>
              <p:spPr bwMode="auto">
                <a:xfrm>
                  <a:off x="4618" y="797"/>
                  <a:ext cx="76" cy="72"/>
                </a:xfrm>
                <a:custGeom>
                  <a:avLst/>
                  <a:gdLst>
                    <a:gd name="T0" fmla="*/ 0 w 76"/>
                    <a:gd name="T1" fmla="*/ 72 h 72"/>
                    <a:gd name="T2" fmla="*/ 76 w 76"/>
                    <a:gd name="T3" fmla="*/ 0 h 72"/>
                    <a:gd name="T4" fmla="*/ 0 60000 65536"/>
                    <a:gd name="T5" fmla="*/ 0 60000 65536"/>
                    <a:gd name="T6" fmla="*/ 0 w 76"/>
                    <a:gd name="T7" fmla="*/ 0 h 72"/>
                    <a:gd name="T8" fmla="*/ 76 w 76"/>
                    <a:gd name="T9" fmla="*/ 72 h 72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76" h="72">
                      <a:moveTo>
                        <a:pt x="0" y="72"/>
                      </a:moveTo>
                      <a:lnTo>
                        <a:pt x="76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8517" name="Arc 148"/>
              <p:cNvSpPr>
                <a:spLocks/>
              </p:cNvSpPr>
              <p:nvPr/>
            </p:nvSpPr>
            <p:spPr bwMode="auto">
              <a:xfrm>
                <a:off x="4051" y="866"/>
                <a:ext cx="115" cy="216"/>
              </a:xfrm>
              <a:custGeom>
                <a:avLst/>
                <a:gdLst>
                  <a:gd name="T0" fmla="*/ 0 w 21775"/>
                  <a:gd name="T1" fmla="*/ 0 h 43200"/>
                  <a:gd name="T2" fmla="*/ 0 w 21775"/>
                  <a:gd name="T3" fmla="*/ 0 h 43200"/>
                  <a:gd name="T4" fmla="*/ 0 w 21775"/>
                  <a:gd name="T5" fmla="*/ 0 h 43200"/>
                  <a:gd name="T6" fmla="*/ 0 60000 65536"/>
                  <a:gd name="T7" fmla="*/ 0 60000 65536"/>
                  <a:gd name="T8" fmla="*/ 0 60000 65536"/>
                  <a:gd name="T9" fmla="*/ 0 w 21775"/>
                  <a:gd name="T10" fmla="*/ 0 h 43200"/>
                  <a:gd name="T11" fmla="*/ 21775 w 21775"/>
                  <a:gd name="T12" fmla="*/ 43200 h 432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775" h="43200" fill="none" extrusionOk="0">
                    <a:moveTo>
                      <a:pt x="174" y="0"/>
                    </a:moveTo>
                    <a:cubicBezTo>
                      <a:pt x="12104" y="0"/>
                      <a:pt x="21775" y="9670"/>
                      <a:pt x="21775" y="21600"/>
                    </a:cubicBezTo>
                    <a:cubicBezTo>
                      <a:pt x="21775" y="33529"/>
                      <a:pt x="12104" y="43200"/>
                      <a:pt x="175" y="43200"/>
                    </a:cubicBezTo>
                    <a:cubicBezTo>
                      <a:pt x="116" y="43200"/>
                      <a:pt x="58" y="43199"/>
                      <a:pt x="-1" y="43199"/>
                    </a:cubicBezTo>
                  </a:path>
                  <a:path w="21775" h="43200" stroke="0" extrusionOk="0">
                    <a:moveTo>
                      <a:pt x="174" y="0"/>
                    </a:moveTo>
                    <a:cubicBezTo>
                      <a:pt x="12104" y="0"/>
                      <a:pt x="21775" y="9670"/>
                      <a:pt x="21775" y="21600"/>
                    </a:cubicBezTo>
                    <a:cubicBezTo>
                      <a:pt x="21775" y="33529"/>
                      <a:pt x="12104" y="43200"/>
                      <a:pt x="175" y="43200"/>
                    </a:cubicBezTo>
                    <a:cubicBezTo>
                      <a:pt x="116" y="43200"/>
                      <a:pt x="58" y="43199"/>
                      <a:pt x="-1" y="43199"/>
                    </a:cubicBezTo>
                    <a:lnTo>
                      <a:pt x="175" y="21600"/>
                    </a:lnTo>
                    <a:lnTo>
                      <a:pt x="174" y="0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518" name="Line 229"/>
              <p:cNvSpPr>
                <a:spLocks noChangeShapeType="1"/>
              </p:cNvSpPr>
              <p:nvPr/>
            </p:nvSpPr>
            <p:spPr bwMode="auto">
              <a:xfrm flipH="1">
                <a:off x="4454" y="1888"/>
                <a:ext cx="590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19" name="Line 230"/>
              <p:cNvSpPr>
                <a:spLocks noChangeShapeType="1"/>
              </p:cNvSpPr>
              <p:nvPr/>
            </p:nvSpPr>
            <p:spPr bwMode="auto">
              <a:xfrm>
                <a:off x="4051" y="2105"/>
                <a:ext cx="998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20" name="Line 231"/>
              <p:cNvSpPr>
                <a:spLocks noChangeShapeType="1"/>
              </p:cNvSpPr>
              <p:nvPr/>
            </p:nvSpPr>
            <p:spPr bwMode="auto">
              <a:xfrm>
                <a:off x="4468" y="799"/>
                <a:ext cx="235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502" name="Group 305"/>
            <p:cNvGrpSpPr>
              <a:grpSpLocks/>
            </p:cNvGrpSpPr>
            <p:nvPr/>
          </p:nvGrpSpPr>
          <p:grpSpPr bwMode="auto">
            <a:xfrm>
              <a:off x="4874" y="1222"/>
              <a:ext cx="215" cy="388"/>
              <a:chOff x="348" y="1076"/>
              <a:chExt cx="216" cy="388"/>
            </a:xfrm>
          </p:grpSpPr>
          <p:sp>
            <p:nvSpPr>
              <p:cNvPr id="18503" name="Arc 19"/>
              <p:cNvSpPr>
                <a:spLocks/>
              </p:cNvSpPr>
              <p:nvPr/>
            </p:nvSpPr>
            <p:spPr bwMode="auto">
              <a:xfrm flipH="1" flipV="1">
                <a:off x="350" y="1272"/>
                <a:ext cx="214" cy="192"/>
              </a:xfrm>
              <a:custGeom>
                <a:avLst/>
                <a:gdLst>
                  <a:gd name="T0" fmla="*/ 0 w 21600"/>
                  <a:gd name="T1" fmla="*/ 0 h 21558"/>
                  <a:gd name="T2" fmla="*/ 0 w 21600"/>
                  <a:gd name="T3" fmla="*/ 0 h 21558"/>
                  <a:gd name="T4" fmla="*/ 0 w 21600"/>
                  <a:gd name="T5" fmla="*/ 0 h 21558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558"/>
                  <a:gd name="T11" fmla="*/ 21600 w 21600"/>
                  <a:gd name="T12" fmla="*/ 21558 h 2155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558" fill="none" extrusionOk="0">
                    <a:moveTo>
                      <a:pt x="1346" y="0"/>
                    </a:moveTo>
                    <a:cubicBezTo>
                      <a:pt x="12731" y="711"/>
                      <a:pt x="21600" y="10151"/>
                      <a:pt x="21600" y="21558"/>
                    </a:cubicBezTo>
                  </a:path>
                  <a:path w="21600" h="21558" stroke="0" extrusionOk="0">
                    <a:moveTo>
                      <a:pt x="1346" y="0"/>
                    </a:moveTo>
                    <a:cubicBezTo>
                      <a:pt x="12731" y="711"/>
                      <a:pt x="21600" y="10151"/>
                      <a:pt x="21600" y="21558"/>
                    </a:cubicBezTo>
                    <a:lnTo>
                      <a:pt x="0" y="21558"/>
                    </a:lnTo>
                    <a:lnTo>
                      <a:pt x="1346" y="0"/>
                    </a:lnTo>
                    <a:close/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10800000" wrap="none" anchor="ctr"/>
              <a:lstStyle/>
              <a:p>
                <a:endParaRPr lang="zh-CN" altLang="en-US"/>
              </a:p>
            </p:txBody>
          </p:sp>
          <p:sp>
            <p:nvSpPr>
              <p:cNvPr id="18504" name="Freeform 20"/>
              <p:cNvSpPr>
                <a:spLocks/>
              </p:cNvSpPr>
              <p:nvPr/>
            </p:nvSpPr>
            <p:spPr bwMode="auto">
              <a:xfrm>
                <a:off x="348" y="1076"/>
                <a:ext cx="1" cy="210"/>
              </a:xfrm>
              <a:custGeom>
                <a:avLst/>
                <a:gdLst>
                  <a:gd name="T0" fmla="*/ 0 w 1"/>
                  <a:gd name="T1" fmla="*/ 210 h 210"/>
                  <a:gd name="T2" fmla="*/ 0 w 1"/>
                  <a:gd name="T3" fmla="*/ 0 h 210"/>
                  <a:gd name="T4" fmla="*/ 0 60000 65536"/>
                  <a:gd name="T5" fmla="*/ 0 60000 65536"/>
                  <a:gd name="T6" fmla="*/ 0 w 1"/>
                  <a:gd name="T7" fmla="*/ 0 h 210"/>
                  <a:gd name="T8" fmla="*/ 1 w 1"/>
                  <a:gd name="T9" fmla="*/ 210 h 21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210">
                    <a:moveTo>
                      <a:pt x="0" y="21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</p:grpSp>
      <p:cxnSp>
        <p:nvCxnSpPr>
          <p:cNvPr id="18499" name="直接连接符 2"/>
          <p:cNvCxnSpPr>
            <a:cxnSpLocks noChangeShapeType="1"/>
          </p:cNvCxnSpPr>
          <p:nvPr/>
        </p:nvCxnSpPr>
        <p:spPr bwMode="auto">
          <a:xfrm flipH="1">
            <a:off x="1984375" y="3009900"/>
            <a:ext cx="12668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1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1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49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-2.3826E-6 L 0.19167 0.41777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515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583" y="208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56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2.90076E-6 L -0.22691 0.41753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12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354" y="208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26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26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5" dur="500"/>
                                        <p:tgtEl>
                                          <p:spTgt spid="112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26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26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43" grpId="0" autoUpdateAnimBg="0"/>
      <p:bldP spid="112644" grpId="0" autoUpdateAnimBg="0"/>
      <p:bldP spid="51502" grpId="0" animBg="1"/>
      <p:bldP spid="112646" grpId="0" animBg="1" autoUpdateAnimBg="0"/>
      <p:bldP spid="11280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74"/>
          <p:cNvGrpSpPr>
            <a:grpSpLocks/>
          </p:cNvGrpSpPr>
          <p:nvPr/>
        </p:nvGrpSpPr>
        <p:grpSpPr bwMode="auto">
          <a:xfrm>
            <a:off x="700088" y="4106863"/>
            <a:ext cx="3544887" cy="2119312"/>
            <a:chOff x="441" y="2587"/>
            <a:chExt cx="2233" cy="1335"/>
          </a:xfrm>
        </p:grpSpPr>
        <p:grpSp>
          <p:nvGrpSpPr>
            <p:cNvPr id="19573" name="Group 273"/>
            <p:cNvGrpSpPr>
              <a:grpSpLocks/>
            </p:cNvGrpSpPr>
            <p:nvPr/>
          </p:nvGrpSpPr>
          <p:grpSpPr bwMode="auto">
            <a:xfrm>
              <a:off x="441" y="2587"/>
              <a:ext cx="2233" cy="1335"/>
              <a:chOff x="441" y="2587"/>
              <a:chExt cx="2233" cy="1335"/>
            </a:xfrm>
          </p:grpSpPr>
          <p:sp>
            <p:nvSpPr>
              <p:cNvPr id="19577" name="Rectangle 112"/>
              <p:cNvSpPr>
                <a:spLocks noChangeArrowheads="1"/>
              </p:cNvSpPr>
              <p:nvPr/>
            </p:nvSpPr>
            <p:spPr bwMode="auto">
              <a:xfrm>
                <a:off x="441" y="2587"/>
                <a:ext cx="2205" cy="133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9578" name="Arc 113"/>
              <p:cNvSpPr>
                <a:spLocks/>
              </p:cNvSpPr>
              <p:nvPr/>
            </p:nvSpPr>
            <p:spPr bwMode="auto">
              <a:xfrm flipH="1" flipV="1">
                <a:off x="1101" y="3251"/>
                <a:ext cx="443" cy="336"/>
              </a:xfrm>
              <a:custGeom>
                <a:avLst/>
                <a:gdLst>
                  <a:gd name="T0" fmla="*/ 0 w 21600"/>
                  <a:gd name="T1" fmla="*/ 0 h 18867"/>
                  <a:gd name="T2" fmla="*/ 0 w 21600"/>
                  <a:gd name="T3" fmla="*/ 0 h 18867"/>
                  <a:gd name="T4" fmla="*/ 0 w 21600"/>
                  <a:gd name="T5" fmla="*/ 0 h 18867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18867"/>
                  <a:gd name="T11" fmla="*/ 21600 w 21600"/>
                  <a:gd name="T12" fmla="*/ 18867 h 1886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18867" fill="none" extrusionOk="0">
                    <a:moveTo>
                      <a:pt x="10516" y="0"/>
                    </a:moveTo>
                    <a:cubicBezTo>
                      <a:pt x="17359" y="3814"/>
                      <a:pt x="21600" y="11033"/>
                      <a:pt x="21600" y="18867"/>
                    </a:cubicBezTo>
                  </a:path>
                  <a:path w="21600" h="18867" stroke="0" extrusionOk="0">
                    <a:moveTo>
                      <a:pt x="10516" y="0"/>
                    </a:moveTo>
                    <a:cubicBezTo>
                      <a:pt x="17359" y="3814"/>
                      <a:pt x="21600" y="11033"/>
                      <a:pt x="21600" y="18867"/>
                    </a:cubicBezTo>
                    <a:lnTo>
                      <a:pt x="0" y="18867"/>
                    </a:lnTo>
                    <a:lnTo>
                      <a:pt x="10516" y="0"/>
                    </a:lnTo>
                    <a:close/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9579" name="AutoShape 114"/>
              <p:cNvSpPr>
                <a:spLocks noChangeArrowheads="1"/>
              </p:cNvSpPr>
              <p:nvPr/>
            </p:nvSpPr>
            <p:spPr bwMode="auto">
              <a:xfrm>
                <a:off x="550" y="2676"/>
                <a:ext cx="1965" cy="1152"/>
              </a:xfrm>
              <a:prstGeom prst="roundRect">
                <a:avLst>
                  <a:gd name="adj" fmla="val 13542"/>
                </a:avLst>
              </a:prstGeom>
              <a:noFill/>
              <a:ln w="381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9580" name="AutoShape 115"/>
              <p:cNvSpPr>
                <a:spLocks noChangeArrowheads="1"/>
              </p:cNvSpPr>
              <p:nvPr/>
            </p:nvSpPr>
            <p:spPr bwMode="auto">
              <a:xfrm>
                <a:off x="883" y="2816"/>
                <a:ext cx="1296" cy="872"/>
              </a:xfrm>
              <a:prstGeom prst="roundRect">
                <a:avLst>
                  <a:gd name="adj" fmla="val 16667"/>
                </a:avLst>
              </a:prstGeom>
              <a:noFill/>
              <a:ln w="381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9581" name="Freeform 116"/>
              <p:cNvSpPr>
                <a:spLocks/>
              </p:cNvSpPr>
              <p:nvPr/>
            </p:nvSpPr>
            <p:spPr bwMode="auto">
              <a:xfrm>
                <a:off x="469" y="3247"/>
                <a:ext cx="2205" cy="1"/>
              </a:xfrm>
              <a:custGeom>
                <a:avLst/>
                <a:gdLst>
                  <a:gd name="T0" fmla="*/ 0 w 2205"/>
                  <a:gd name="T1" fmla="*/ 0 h 1"/>
                  <a:gd name="T2" fmla="*/ 2205 w 2205"/>
                  <a:gd name="T3" fmla="*/ 0 h 1"/>
                  <a:gd name="T4" fmla="*/ 0 60000 65536"/>
                  <a:gd name="T5" fmla="*/ 0 60000 65536"/>
                  <a:gd name="T6" fmla="*/ 0 w 2205"/>
                  <a:gd name="T7" fmla="*/ 0 h 1"/>
                  <a:gd name="T8" fmla="*/ 2205 w 2205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205" h="1">
                    <a:moveTo>
                      <a:pt x="0" y="0"/>
                    </a:moveTo>
                    <a:lnTo>
                      <a:pt x="2205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9582" name="Oval 117"/>
              <p:cNvSpPr>
                <a:spLocks noChangeArrowheads="1"/>
              </p:cNvSpPr>
              <p:nvPr/>
            </p:nvSpPr>
            <p:spPr bwMode="auto">
              <a:xfrm>
                <a:off x="1267" y="3012"/>
                <a:ext cx="528" cy="48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9583" name="Oval 118"/>
              <p:cNvSpPr>
                <a:spLocks noChangeArrowheads="1"/>
              </p:cNvSpPr>
              <p:nvPr/>
            </p:nvSpPr>
            <p:spPr bwMode="auto">
              <a:xfrm>
                <a:off x="1315" y="3060"/>
                <a:ext cx="432" cy="384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grpSp>
            <p:nvGrpSpPr>
              <p:cNvPr id="19584" name="Group 119"/>
              <p:cNvGrpSpPr>
                <a:grpSpLocks/>
              </p:cNvGrpSpPr>
              <p:nvPr/>
            </p:nvGrpSpPr>
            <p:grpSpPr bwMode="auto">
              <a:xfrm>
                <a:off x="571" y="3565"/>
                <a:ext cx="282" cy="242"/>
                <a:chOff x="560" y="3576"/>
                <a:chExt cx="282" cy="242"/>
              </a:xfrm>
            </p:grpSpPr>
            <p:sp>
              <p:nvSpPr>
                <p:cNvPr id="19619" name="Line 120"/>
                <p:cNvSpPr>
                  <a:spLocks noChangeShapeType="1"/>
                </p:cNvSpPr>
                <p:nvPr/>
              </p:nvSpPr>
              <p:spPr bwMode="auto">
                <a:xfrm>
                  <a:off x="700" y="3576"/>
                  <a:ext cx="0" cy="24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9620" name="Freeform 121"/>
                <p:cNvSpPr>
                  <a:spLocks/>
                </p:cNvSpPr>
                <p:nvPr/>
              </p:nvSpPr>
              <p:spPr bwMode="auto">
                <a:xfrm>
                  <a:off x="560" y="3698"/>
                  <a:ext cx="282" cy="2"/>
                </a:xfrm>
                <a:custGeom>
                  <a:avLst/>
                  <a:gdLst>
                    <a:gd name="T0" fmla="*/ 0 w 285"/>
                    <a:gd name="T1" fmla="*/ 1 h 3"/>
                    <a:gd name="T2" fmla="*/ 233 w 285"/>
                    <a:gd name="T3" fmla="*/ 0 h 3"/>
                    <a:gd name="T4" fmla="*/ 0 60000 65536"/>
                    <a:gd name="T5" fmla="*/ 0 60000 65536"/>
                    <a:gd name="T6" fmla="*/ 0 w 285"/>
                    <a:gd name="T7" fmla="*/ 0 h 3"/>
                    <a:gd name="T8" fmla="*/ 285 w 285"/>
                    <a:gd name="T9" fmla="*/ 3 h 3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85" h="3">
                      <a:moveTo>
                        <a:pt x="0" y="3"/>
                      </a:moveTo>
                      <a:lnTo>
                        <a:pt x="285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9621" name="Oval 122"/>
                <p:cNvSpPr>
                  <a:spLocks noChangeArrowheads="1"/>
                </p:cNvSpPr>
                <p:nvPr/>
              </p:nvSpPr>
              <p:spPr bwMode="auto">
                <a:xfrm rot="-5400000">
                  <a:off x="619" y="3602"/>
                  <a:ext cx="162" cy="190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</p:grpSp>
          <p:grpSp>
            <p:nvGrpSpPr>
              <p:cNvPr id="19585" name="Group 123"/>
              <p:cNvGrpSpPr>
                <a:grpSpLocks/>
              </p:cNvGrpSpPr>
              <p:nvPr/>
            </p:nvGrpSpPr>
            <p:grpSpPr bwMode="auto">
              <a:xfrm>
                <a:off x="571" y="2703"/>
                <a:ext cx="282" cy="261"/>
                <a:chOff x="560" y="2714"/>
                <a:chExt cx="282" cy="261"/>
              </a:xfrm>
            </p:grpSpPr>
            <p:sp>
              <p:nvSpPr>
                <p:cNvPr id="19616" name="Line 124"/>
                <p:cNvSpPr>
                  <a:spLocks noChangeShapeType="1"/>
                </p:cNvSpPr>
                <p:nvPr/>
              </p:nvSpPr>
              <p:spPr bwMode="auto">
                <a:xfrm>
                  <a:off x="700" y="2714"/>
                  <a:ext cx="0" cy="261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9617" name="Freeform 125"/>
                <p:cNvSpPr>
                  <a:spLocks/>
                </p:cNvSpPr>
                <p:nvPr/>
              </p:nvSpPr>
              <p:spPr bwMode="auto">
                <a:xfrm>
                  <a:off x="560" y="2845"/>
                  <a:ext cx="282" cy="3"/>
                </a:xfrm>
                <a:custGeom>
                  <a:avLst/>
                  <a:gdLst>
                    <a:gd name="T0" fmla="*/ 0 w 285"/>
                    <a:gd name="T1" fmla="*/ 3 h 3"/>
                    <a:gd name="T2" fmla="*/ 233 w 285"/>
                    <a:gd name="T3" fmla="*/ 0 h 3"/>
                    <a:gd name="T4" fmla="*/ 0 60000 65536"/>
                    <a:gd name="T5" fmla="*/ 0 60000 65536"/>
                    <a:gd name="T6" fmla="*/ 0 w 285"/>
                    <a:gd name="T7" fmla="*/ 0 h 3"/>
                    <a:gd name="T8" fmla="*/ 285 w 285"/>
                    <a:gd name="T9" fmla="*/ 3 h 3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85" h="3">
                      <a:moveTo>
                        <a:pt x="0" y="3"/>
                      </a:moveTo>
                      <a:lnTo>
                        <a:pt x="285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9618" name="Oval 126"/>
                <p:cNvSpPr>
                  <a:spLocks noChangeArrowheads="1"/>
                </p:cNvSpPr>
                <p:nvPr/>
              </p:nvSpPr>
              <p:spPr bwMode="auto">
                <a:xfrm rot="-5400000">
                  <a:off x="613" y="2750"/>
                  <a:ext cx="174" cy="190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</p:grpSp>
          <p:grpSp>
            <p:nvGrpSpPr>
              <p:cNvPr id="19586" name="Group 127"/>
              <p:cNvGrpSpPr>
                <a:grpSpLocks/>
              </p:cNvGrpSpPr>
              <p:nvPr/>
            </p:nvGrpSpPr>
            <p:grpSpPr bwMode="auto">
              <a:xfrm>
                <a:off x="2199" y="3544"/>
                <a:ext cx="285" cy="263"/>
                <a:chOff x="2188" y="3555"/>
                <a:chExt cx="285" cy="263"/>
              </a:xfrm>
            </p:grpSpPr>
            <p:sp>
              <p:nvSpPr>
                <p:cNvPr id="19613" name="Line 128"/>
                <p:cNvSpPr>
                  <a:spLocks noChangeShapeType="1"/>
                </p:cNvSpPr>
                <p:nvPr/>
              </p:nvSpPr>
              <p:spPr bwMode="auto">
                <a:xfrm>
                  <a:off x="2329" y="3555"/>
                  <a:ext cx="0" cy="263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9614" name="Freeform 129"/>
                <p:cNvSpPr>
                  <a:spLocks/>
                </p:cNvSpPr>
                <p:nvPr/>
              </p:nvSpPr>
              <p:spPr bwMode="auto">
                <a:xfrm>
                  <a:off x="2188" y="3687"/>
                  <a:ext cx="285" cy="3"/>
                </a:xfrm>
                <a:custGeom>
                  <a:avLst/>
                  <a:gdLst>
                    <a:gd name="T0" fmla="*/ 0 w 285"/>
                    <a:gd name="T1" fmla="*/ 3 h 3"/>
                    <a:gd name="T2" fmla="*/ 285 w 285"/>
                    <a:gd name="T3" fmla="*/ 0 h 3"/>
                    <a:gd name="T4" fmla="*/ 0 60000 65536"/>
                    <a:gd name="T5" fmla="*/ 0 60000 65536"/>
                    <a:gd name="T6" fmla="*/ 0 w 285"/>
                    <a:gd name="T7" fmla="*/ 0 h 3"/>
                    <a:gd name="T8" fmla="*/ 285 w 285"/>
                    <a:gd name="T9" fmla="*/ 3 h 3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85" h="3">
                      <a:moveTo>
                        <a:pt x="0" y="3"/>
                      </a:moveTo>
                      <a:lnTo>
                        <a:pt x="285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9615" name="Oval 130"/>
                <p:cNvSpPr>
                  <a:spLocks noChangeArrowheads="1"/>
                </p:cNvSpPr>
                <p:nvPr/>
              </p:nvSpPr>
              <p:spPr bwMode="auto">
                <a:xfrm rot="-5400000">
                  <a:off x="2241" y="3591"/>
                  <a:ext cx="175" cy="192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</p:grpSp>
          <p:grpSp>
            <p:nvGrpSpPr>
              <p:cNvPr id="19587" name="Group 131"/>
              <p:cNvGrpSpPr>
                <a:grpSpLocks/>
              </p:cNvGrpSpPr>
              <p:nvPr/>
            </p:nvGrpSpPr>
            <p:grpSpPr bwMode="auto">
              <a:xfrm>
                <a:off x="2184" y="2703"/>
                <a:ext cx="300" cy="255"/>
                <a:chOff x="2173" y="2714"/>
                <a:chExt cx="300" cy="255"/>
              </a:xfrm>
            </p:grpSpPr>
            <p:sp>
              <p:nvSpPr>
                <p:cNvPr id="19610" name="Line 132"/>
                <p:cNvSpPr>
                  <a:spLocks noChangeShapeType="1"/>
                </p:cNvSpPr>
                <p:nvPr/>
              </p:nvSpPr>
              <p:spPr bwMode="auto">
                <a:xfrm>
                  <a:off x="2321" y="2714"/>
                  <a:ext cx="0" cy="255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9611" name="Freeform 133"/>
                <p:cNvSpPr>
                  <a:spLocks/>
                </p:cNvSpPr>
                <p:nvPr/>
              </p:nvSpPr>
              <p:spPr bwMode="auto">
                <a:xfrm>
                  <a:off x="2173" y="2842"/>
                  <a:ext cx="300" cy="3"/>
                </a:xfrm>
                <a:custGeom>
                  <a:avLst/>
                  <a:gdLst>
                    <a:gd name="T0" fmla="*/ 0 w 285"/>
                    <a:gd name="T1" fmla="*/ 3 h 3"/>
                    <a:gd name="T2" fmla="*/ 717 w 285"/>
                    <a:gd name="T3" fmla="*/ 0 h 3"/>
                    <a:gd name="T4" fmla="*/ 0 60000 65536"/>
                    <a:gd name="T5" fmla="*/ 0 60000 65536"/>
                    <a:gd name="T6" fmla="*/ 0 w 285"/>
                    <a:gd name="T7" fmla="*/ 0 h 3"/>
                    <a:gd name="T8" fmla="*/ 285 w 285"/>
                    <a:gd name="T9" fmla="*/ 3 h 3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85" h="3">
                      <a:moveTo>
                        <a:pt x="0" y="3"/>
                      </a:moveTo>
                      <a:lnTo>
                        <a:pt x="285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9612" name="Oval 134"/>
                <p:cNvSpPr>
                  <a:spLocks noChangeArrowheads="1"/>
                </p:cNvSpPr>
                <p:nvPr/>
              </p:nvSpPr>
              <p:spPr bwMode="auto">
                <a:xfrm rot="-5400000">
                  <a:off x="2236" y="2741"/>
                  <a:ext cx="170" cy="202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</p:grpSp>
          <p:grpSp>
            <p:nvGrpSpPr>
              <p:cNvPr id="19588" name="Group 139"/>
              <p:cNvGrpSpPr>
                <a:grpSpLocks/>
              </p:cNvGrpSpPr>
              <p:nvPr/>
            </p:nvGrpSpPr>
            <p:grpSpPr bwMode="auto">
              <a:xfrm>
                <a:off x="911" y="2866"/>
                <a:ext cx="255" cy="227"/>
                <a:chOff x="900" y="2877"/>
                <a:chExt cx="255" cy="227"/>
              </a:xfrm>
            </p:grpSpPr>
            <p:sp>
              <p:nvSpPr>
                <p:cNvPr id="19607" name="Freeform 140"/>
                <p:cNvSpPr>
                  <a:spLocks/>
                </p:cNvSpPr>
                <p:nvPr/>
              </p:nvSpPr>
              <p:spPr bwMode="auto">
                <a:xfrm>
                  <a:off x="1035" y="2877"/>
                  <a:ext cx="1" cy="227"/>
                </a:xfrm>
                <a:custGeom>
                  <a:avLst/>
                  <a:gdLst>
                    <a:gd name="T0" fmla="*/ 0 w 1"/>
                    <a:gd name="T1" fmla="*/ 0 h 255"/>
                    <a:gd name="T2" fmla="*/ 0 w 1"/>
                    <a:gd name="T3" fmla="*/ 31 h 255"/>
                    <a:gd name="T4" fmla="*/ 0 60000 65536"/>
                    <a:gd name="T5" fmla="*/ 0 60000 65536"/>
                    <a:gd name="T6" fmla="*/ 0 w 1"/>
                    <a:gd name="T7" fmla="*/ 0 h 255"/>
                    <a:gd name="T8" fmla="*/ 1 w 1"/>
                    <a:gd name="T9" fmla="*/ 255 h 255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" h="255">
                      <a:moveTo>
                        <a:pt x="0" y="0"/>
                      </a:moveTo>
                      <a:lnTo>
                        <a:pt x="0" y="255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9608" name="Freeform 141"/>
                <p:cNvSpPr>
                  <a:spLocks/>
                </p:cNvSpPr>
                <p:nvPr/>
              </p:nvSpPr>
              <p:spPr bwMode="auto">
                <a:xfrm>
                  <a:off x="900" y="2970"/>
                  <a:ext cx="255" cy="1"/>
                </a:xfrm>
                <a:custGeom>
                  <a:avLst/>
                  <a:gdLst>
                    <a:gd name="T0" fmla="*/ 0 w 255"/>
                    <a:gd name="T1" fmla="*/ 0 h 1"/>
                    <a:gd name="T2" fmla="*/ 255 w 255"/>
                    <a:gd name="T3" fmla="*/ 0 h 1"/>
                    <a:gd name="T4" fmla="*/ 0 60000 65536"/>
                    <a:gd name="T5" fmla="*/ 0 60000 65536"/>
                    <a:gd name="T6" fmla="*/ 0 w 255"/>
                    <a:gd name="T7" fmla="*/ 0 h 1"/>
                    <a:gd name="T8" fmla="*/ 255 w 255"/>
                    <a:gd name="T9" fmla="*/ 1 h 1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55" h="1">
                      <a:moveTo>
                        <a:pt x="0" y="0"/>
                      </a:moveTo>
                      <a:lnTo>
                        <a:pt x="255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9609" name="Oval 142"/>
                <p:cNvSpPr>
                  <a:spLocks noChangeArrowheads="1"/>
                </p:cNvSpPr>
                <p:nvPr/>
              </p:nvSpPr>
              <p:spPr bwMode="auto">
                <a:xfrm rot="-5400000">
                  <a:off x="971" y="2903"/>
                  <a:ext cx="128" cy="144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</p:grpSp>
          <p:grpSp>
            <p:nvGrpSpPr>
              <p:cNvPr id="19589" name="Group 147"/>
              <p:cNvGrpSpPr>
                <a:grpSpLocks/>
              </p:cNvGrpSpPr>
              <p:nvPr/>
            </p:nvGrpSpPr>
            <p:grpSpPr bwMode="auto">
              <a:xfrm>
                <a:off x="1877" y="2866"/>
                <a:ext cx="255" cy="227"/>
                <a:chOff x="1866" y="2877"/>
                <a:chExt cx="255" cy="227"/>
              </a:xfrm>
            </p:grpSpPr>
            <p:sp>
              <p:nvSpPr>
                <p:cNvPr id="19604" name="Freeform 148"/>
                <p:cNvSpPr>
                  <a:spLocks/>
                </p:cNvSpPr>
                <p:nvPr/>
              </p:nvSpPr>
              <p:spPr bwMode="auto">
                <a:xfrm>
                  <a:off x="2001" y="2877"/>
                  <a:ext cx="1" cy="227"/>
                </a:xfrm>
                <a:custGeom>
                  <a:avLst/>
                  <a:gdLst>
                    <a:gd name="T0" fmla="*/ 0 w 1"/>
                    <a:gd name="T1" fmla="*/ 0 h 255"/>
                    <a:gd name="T2" fmla="*/ 0 w 1"/>
                    <a:gd name="T3" fmla="*/ 31 h 255"/>
                    <a:gd name="T4" fmla="*/ 0 60000 65536"/>
                    <a:gd name="T5" fmla="*/ 0 60000 65536"/>
                    <a:gd name="T6" fmla="*/ 0 w 1"/>
                    <a:gd name="T7" fmla="*/ 0 h 255"/>
                    <a:gd name="T8" fmla="*/ 1 w 1"/>
                    <a:gd name="T9" fmla="*/ 255 h 255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" h="255">
                      <a:moveTo>
                        <a:pt x="0" y="0"/>
                      </a:moveTo>
                      <a:lnTo>
                        <a:pt x="0" y="255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9605" name="Freeform 149"/>
                <p:cNvSpPr>
                  <a:spLocks/>
                </p:cNvSpPr>
                <p:nvPr/>
              </p:nvSpPr>
              <p:spPr bwMode="auto">
                <a:xfrm>
                  <a:off x="1866" y="2970"/>
                  <a:ext cx="255" cy="1"/>
                </a:xfrm>
                <a:custGeom>
                  <a:avLst/>
                  <a:gdLst>
                    <a:gd name="T0" fmla="*/ 0 w 255"/>
                    <a:gd name="T1" fmla="*/ 0 h 1"/>
                    <a:gd name="T2" fmla="*/ 255 w 255"/>
                    <a:gd name="T3" fmla="*/ 0 h 1"/>
                    <a:gd name="T4" fmla="*/ 0 60000 65536"/>
                    <a:gd name="T5" fmla="*/ 0 60000 65536"/>
                    <a:gd name="T6" fmla="*/ 0 w 255"/>
                    <a:gd name="T7" fmla="*/ 0 h 1"/>
                    <a:gd name="T8" fmla="*/ 255 w 255"/>
                    <a:gd name="T9" fmla="*/ 1 h 1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55" h="1">
                      <a:moveTo>
                        <a:pt x="0" y="0"/>
                      </a:moveTo>
                      <a:lnTo>
                        <a:pt x="255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9606" name="Oval 150"/>
                <p:cNvSpPr>
                  <a:spLocks noChangeArrowheads="1"/>
                </p:cNvSpPr>
                <p:nvPr/>
              </p:nvSpPr>
              <p:spPr bwMode="auto">
                <a:xfrm rot="-5400000">
                  <a:off x="1937" y="2903"/>
                  <a:ext cx="128" cy="144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</p:grpSp>
          <p:sp>
            <p:nvSpPr>
              <p:cNvPr id="19590" name="Freeform 152"/>
              <p:cNvSpPr>
                <a:spLocks/>
              </p:cNvSpPr>
              <p:nvPr/>
            </p:nvSpPr>
            <p:spPr bwMode="auto">
              <a:xfrm>
                <a:off x="1534" y="2587"/>
                <a:ext cx="1" cy="1335"/>
              </a:xfrm>
              <a:custGeom>
                <a:avLst/>
                <a:gdLst>
                  <a:gd name="T0" fmla="*/ 0 w 1"/>
                  <a:gd name="T1" fmla="*/ 0 h 1335"/>
                  <a:gd name="T2" fmla="*/ 0 w 1"/>
                  <a:gd name="T3" fmla="*/ 1335 h 1335"/>
                  <a:gd name="T4" fmla="*/ 0 60000 65536"/>
                  <a:gd name="T5" fmla="*/ 0 60000 65536"/>
                  <a:gd name="T6" fmla="*/ 0 w 1"/>
                  <a:gd name="T7" fmla="*/ 0 h 1335"/>
                  <a:gd name="T8" fmla="*/ 1 w 1"/>
                  <a:gd name="T9" fmla="*/ 1335 h 133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1335">
                    <a:moveTo>
                      <a:pt x="0" y="0"/>
                    </a:moveTo>
                    <a:lnTo>
                      <a:pt x="0" y="1335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9591" name="Line 153"/>
              <p:cNvSpPr>
                <a:spLocks noChangeShapeType="1"/>
              </p:cNvSpPr>
              <p:nvPr/>
            </p:nvSpPr>
            <p:spPr bwMode="auto">
              <a:xfrm>
                <a:off x="1754" y="3590"/>
                <a:ext cx="0" cy="9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prstDash val="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9592" name="Freeform 154"/>
              <p:cNvSpPr>
                <a:spLocks/>
              </p:cNvSpPr>
              <p:nvPr/>
            </p:nvSpPr>
            <p:spPr bwMode="auto">
              <a:xfrm>
                <a:off x="1320" y="3580"/>
                <a:ext cx="2" cy="97"/>
              </a:xfrm>
              <a:custGeom>
                <a:avLst/>
                <a:gdLst>
                  <a:gd name="T0" fmla="*/ 2 w 2"/>
                  <a:gd name="T1" fmla="*/ 0 h 97"/>
                  <a:gd name="T2" fmla="*/ 0 w 2"/>
                  <a:gd name="T3" fmla="*/ 97 h 97"/>
                  <a:gd name="T4" fmla="*/ 0 60000 65536"/>
                  <a:gd name="T5" fmla="*/ 0 60000 65536"/>
                  <a:gd name="T6" fmla="*/ 0 w 2"/>
                  <a:gd name="T7" fmla="*/ 0 h 97"/>
                  <a:gd name="T8" fmla="*/ 2 w 2"/>
                  <a:gd name="T9" fmla="*/ 97 h 97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" h="97">
                    <a:moveTo>
                      <a:pt x="2" y="0"/>
                    </a:moveTo>
                    <a:lnTo>
                      <a:pt x="0" y="9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9593" name="Freeform 155"/>
              <p:cNvSpPr>
                <a:spLocks/>
              </p:cNvSpPr>
              <p:nvPr/>
            </p:nvSpPr>
            <p:spPr bwMode="auto">
              <a:xfrm>
                <a:off x="1121" y="3255"/>
                <a:ext cx="68" cy="66"/>
              </a:xfrm>
              <a:custGeom>
                <a:avLst/>
                <a:gdLst>
                  <a:gd name="T0" fmla="*/ 0 w 68"/>
                  <a:gd name="T1" fmla="*/ 66 h 66"/>
                  <a:gd name="T2" fmla="*/ 68 w 68"/>
                  <a:gd name="T3" fmla="*/ 0 h 66"/>
                  <a:gd name="T4" fmla="*/ 0 60000 65536"/>
                  <a:gd name="T5" fmla="*/ 0 60000 65536"/>
                  <a:gd name="T6" fmla="*/ 0 w 68"/>
                  <a:gd name="T7" fmla="*/ 0 h 66"/>
                  <a:gd name="T8" fmla="*/ 68 w 68"/>
                  <a:gd name="T9" fmla="*/ 66 h 6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68" h="66">
                    <a:moveTo>
                      <a:pt x="0" y="66"/>
                    </a:moveTo>
                    <a:lnTo>
                      <a:pt x="68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9594" name="Freeform 156"/>
              <p:cNvSpPr>
                <a:spLocks/>
              </p:cNvSpPr>
              <p:nvPr/>
            </p:nvSpPr>
            <p:spPr bwMode="auto">
              <a:xfrm>
                <a:off x="1422" y="3473"/>
                <a:ext cx="1" cy="204"/>
              </a:xfrm>
              <a:custGeom>
                <a:avLst/>
                <a:gdLst>
                  <a:gd name="T0" fmla="*/ 0 w 1"/>
                  <a:gd name="T1" fmla="*/ 0 h 204"/>
                  <a:gd name="T2" fmla="*/ 0 w 1"/>
                  <a:gd name="T3" fmla="*/ 204 h 204"/>
                  <a:gd name="T4" fmla="*/ 0 60000 65536"/>
                  <a:gd name="T5" fmla="*/ 0 60000 65536"/>
                  <a:gd name="T6" fmla="*/ 0 w 1"/>
                  <a:gd name="T7" fmla="*/ 0 h 204"/>
                  <a:gd name="T8" fmla="*/ 1 w 1"/>
                  <a:gd name="T9" fmla="*/ 204 h 204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204">
                    <a:moveTo>
                      <a:pt x="0" y="0"/>
                    </a:moveTo>
                    <a:lnTo>
                      <a:pt x="0" y="204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9595" name="Freeform 157"/>
              <p:cNvSpPr>
                <a:spLocks/>
              </p:cNvSpPr>
              <p:nvPr/>
            </p:nvSpPr>
            <p:spPr bwMode="auto">
              <a:xfrm>
                <a:off x="1647" y="3357"/>
                <a:ext cx="313" cy="312"/>
              </a:xfrm>
              <a:custGeom>
                <a:avLst/>
                <a:gdLst>
                  <a:gd name="T0" fmla="*/ 0 w 313"/>
                  <a:gd name="T1" fmla="*/ 312 h 312"/>
                  <a:gd name="T2" fmla="*/ 313 w 313"/>
                  <a:gd name="T3" fmla="*/ 0 h 312"/>
                  <a:gd name="T4" fmla="*/ 0 60000 65536"/>
                  <a:gd name="T5" fmla="*/ 0 60000 65536"/>
                  <a:gd name="T6" fmla="*/ 0 w 313"/>
                  <a:gd name="T7" fmla="*/ 0 h 312"/>
                  <a:gd name="T8" fmla="*/ 313 w 313"/>
                  <a:gd name="T9" fmla="*/ 312 h 31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13" h="312">
                    <a:moveTo>
                      <a:pt x="0" y="312"/>
                    </a:moveTo>
                    <a:lnTo>
                      <a:pt x="313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9596" name="Freeform 158"/>
              <p:cNvSpPr>
                <a:spLocks/>
              </p:cNvSpPr>
              <p:nvPr/>
            </p:nvSpPr>
            <p:spPr bwMode="auto">
              <a:xfrm>
                <a:off x="1647" y="3473"/>
                <a:ext cx="1" cy="211"/>
              </a:xfrm>
              <a:custGeom>
                <a:avLst/>
                <a:gdLst>
                  <a:gd name="T0" fmla="*/ 0 w 1"/>
                  <a:gd name="T1" fmla="*/ 0 h 211"/>
                  <a:gd name="T2" fmla="*/ 1 w 1"/>
                  <a:gd name="T3" fmla="*/ 211 h 211"/>
                  <a:gd name="T4" fmla="*/ 0 60000 65536"/>
                  <a:gd name="T5" fmla="*/ 0 60000 65536"/>
                  <a:gd name="T6" fmla="*/ 0 w 1"/>
                  <a:gd name="T7" fmla="*/ 0 h 211"/>
                  <a:gd name="T8" fmla="*/ 1 w 1"/>
                  <a:gd name="T9" fmla="*/ 211 h 21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211">
                    <a:moveTo>
                      <a:pt x="0" y="0"/>
                    </a:moveTo>
                    <a:lnTo>
                      <a:pt x="1" y="211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9597" name="Freeform 159"/>
              <p:cNvSpPr>
                <a:spLocks/>
              </p:cNvSpPr>
              <p:nvPr/>
            </p:nvSpPr>
            <p:spPr bwMode="auto">
              <a:xfrm>
                <a:off x="1311" y="3669"/>
                <a:ext cx="455" cy="2"/>
              </a:xfrm>
              <a:custGeom>
                <a:avLst/>
                <a:gdLst>
                  <a:gd name="T0" fmla="*/ 0 w 455"/>
                  <a:gd name="T1" fmla="*/ 2 h 2"/>
                  <a:gd name="T2" fmla="*/ 455 w 455"/>
                  <a:gd name="T3" fmla="*/ 0 h 2"/>
                  <a:gd name="T4" fmla="*/ 0 60000 65536"/>
                  <a:gd name="T5" fmla="*/ 0 60000 65536"/>
                  <a:gd name="T6" fmla="*/ 0 w 455"/>
                  <a:gd name="T7" fmla="*/ 0 h 2"/>
                  <a:gd name="T8" fmla="*/ 455 w 455"/>
                  <a:gd name="T9" fmla="*/ 2 h 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455" h="2">
                    <a:moveTo>
                      <a:pt x="0" y="2"/>
                    </a:moveTo>
                    <a:lnTo>
                      <a:pt x="455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9598" name="Freeform 160"/>
              <p:cNvSpPr>
                <a:spLocks/>
              </p:cNvSpPr>
              <p:nvPr/>
            </p:nvSpPr>
            <p:spPr bwMode="auto">
              <a:xfrm>
                <a:off x="1151" y="3313"/>
                <a:ext cx="118" cy="113"/>
              </a:xfrm>
              <a:custGeom>
                <a:avLst/>
                <a:gdLst>
                  <a:gd name="T0" fmla="*/ 0 w 118"/>
                  <a:gd name="T1" fmla="*/ 113 h 113"/>
                  <a:gd name="T2" fmla="*/ 118 w 118"/>
                  <a:gd name="T3" fmla="*/ 0 h 113"/>
                  <a:gd name="T4" fmla="*/ 0 60000 65536"/>
                  <a:gd name="T5" fmla="*/ 0 60000 65536"/>
                  <a:gd name="T6" fmla="*/ 0 w 118"/>
                  <a:gd name="T7" fmla="*/ 0 h 113"/>
                  <a:gd name="T8" fmla="*/ 118 w 118"/>
                  <a:gd name="T9" fmla="*/ 113 h 11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18" h="113">
                    <a:moveTo>
                      <a:pt x="0" y="113"/>
                    </a:moveTo>
                    <a:lnTo>
                      <a:pt x="118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9599" name="Freeform 161"/>
              <p:cNvSpPr>
                <a:spLocks/>
              </p:cNvSpPr>
              <p:nvPr/>
            </p:nvSpPr>
            <p:spPr bwMode="auto">
              <a:xfrm>
                <a:off x="1211" y="3400"/>
                <a:ext cx="109" cy="109"/>
              </a:xfrm>
              <a:custGeom>
                <a:avLst/>
                <a:gdLst>
                  <a:gd name="T0" fmla="*/ 0 w 109"/>
                  <a:gd name="T1" fmla="*/ 109 h 109"/>
                  <a:gd name="T2" fmla="*/ 109 w 109"/>
                  <a:gd name="T3" fmla="*/ 0 h 109"/>
                  <a:gd name="T4" fmla="*/ 0 60000 65536"/>
                  <a:gd name="T5" fmla="*/ 0 60000 65536"/>
                  <a:gd name="T6" fmla="*/ 0 w 109"/>
                  <a:gd name="T7" fmla="*/ 0 h 109"/>
                  <a:gd name="T8" fmla="*/ 109 w 109"/>
                  <a:gd name="T9" fmla="*/ 109 h 109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09" h="109">
                    <a:moveTo>
                      <a:pt x="0" y="109"/>
                    </a:moveTo>
                    <a:lnTo>
                      <a:pt x="109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9600" name="Freeform 162"/>
              <p:cNvSpPr>
                <a:spLocks/>
              </p:cNvSpPr>
              <p:nvPr/>
            </p:nvSpPr>
            <p:spPr bwMode="auto">
              <a:xfrm>
                <a:off x="1301" y="3466"/>
                <a:ext cx="92" cy="96"/>
              </a:xfrm>
              <a:custGeom>
                <a:avLst/>
                <a:gdLst>
                  <a:gd name="T0" fmla="*/ 0 w 92"/>
                  <a:gd name="T1" fmla="*/ 96 h 96"/>
                  <a:gd name="T2" fmla="*/ 92 w 92"/>
                  <a:gd name="T3" fmla="*/ 0 h 96"/>
                  <a:gd name="T4" fmla="*/ 0 60000 65536"/>
                  <a:gd name="T5" fmla="*/ 0 60000 65536"/>
                  <a:gd name="T6" fmla="*/ 0 w 92"/>
                  <a:gd name="T7" fmla="*/ 0 h 96"/>
                  <a:gd name="T8" fmla="*/ 92 w 92"/>
                  <a:gd name="T9" fmla="*/ 96 h 9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92" h="96">
                    <a:moveTo>
                      <a:pt x="0" y="96"/>
                    </a:moveTo>
                    <a:lnTo>
                      <a:pt x="9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9601" name="Freeform 163"/>
              <p:cNvSpPr>
                <a:spLocks/>
              </p:cNvSpPr>
              <p:nvPr/>
            </p:nvSpPr>
            <p:spPr bwMode="auto">
              <a:xfrm>
                <a:off x="1327" y="3582"/>
                <a:ext cx="92" cy="87"/>
              </a:xfrm>
              <a:custGeom>
                <a:avLst/>
                <a:gdLst>
                  <a:gd name="T0" fmla="*/ 0 w 92"/>
                  <a:gd name="T1" fmla="*/ 87 h 87"/>
                  <a:gd name="T2" fmla="*/ 92 w 92"/>
                  <a:gd name="T3" fmla="*/ 0 h 87"/>
                  <a:gd name="T4" fmla="*/ 0 60000 65536"/>
                  <a:gd name="T5" fmla="*/ 0 60000 65536"/>
                  <a:gd name="T6" fmla="*/ 0 w 92"/>
                  <a:gd name="T7" fmla="*/ 0 h 87"/>
                  <a:gd name="T8" fmla="*/ 92 w 92"/>
                  <a:gd name="T9" fmla="*/ 87 h 87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92" h="87">
                    <a:moveTo>
                      <a:pt x="0" y="87"/>
                    </a:moveTo>
                    <a:lnTo>
                      <a:pt x="9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9602" name="Freeform 164"/>
              <p:cNvSpPr>
                <a:spLocks/>
              </p:cNvSpPr>
              <p:nvPr/>
            </p:nvSpPr>
            <p:spPr bwMode="auto">
              <a:xfrm>
                <a:off x="1647" y="3240"/>
                <a:ext cx="284" cy="284"/>
              </a:xfrm>
              <a:custGeom>
                <a:avLst/>
                <a:gdLst>
                  <a:gd name="T0" fmla="*/ 0 w 284"/>
                  <a:gd name="T1" fmla="*/ 284 h 284"/>
                  <a:gd name="T2" fmla="*/ 284 w 284"/>
                  <a:gd name="T3" fmla="*/ 0 h 284"/>
                  <a:gd name="T4" fmla="*/ 0 60000 65536"/>
                  <a:gd name="T5" fmla="*/ 0 60000 65536"/>
                  <a:gd name="T6" fmla="*/ 0 w 284"/>
                  <a:gd name="T7" fmla="*/ 0 h 284"/>
                  <a:gd name="T8" fmla="*/ 284 w 284"/>
                  <a:gd name="T9" fmla="*/ 284 h 284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84" h="284">
                    <a:moveTo>
                      <a:pt x="0" y="284"/>
                    </a:moveTo>
                    <a:lnTo>
                      <a:pt x="284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9603" name="Arc 165"/>
              <p:cNvSpPr>
                <a:spLocks/>
              </p:cNvSpPr>
              <p:nvPr/>
            </p:nvSpPr>
            <p:spPr bwMode="auto">
              <a:xfrm flipV="1">
                <a:off x="1533" y="3247"/>
                <a:ext cx="443" cy="333"/>
              </a:xfrm>
              <a:custGeom>
                <a:avLst/>
                <a:gdLst>
                  <a:gd name="T0" fmla="*/ 0 w 21600"/>
                  <a:gd name="T1" fmla="*/ 0 h 18867"/>
                  <a:gd name="T2" fmla="*/ 0 w 21600"/>
                  <a:gd name="T3" fmla="*/ 0 h 18867"/>
                  <a:gd name="T4" fmla="*/ 0 w 21600"/>
                  <a:gd name="T5" fmla="*/ 0 h 18867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18867"/>
                  <a:gd name="T11" fmla="*/ 21600 w 21600"/>
                  <a:gd name="T12" fmla="*/ 18867 h 1886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18867" fill="none" extrusionOk="0">
                    <a:moveTo>
                      <a:pt x="10516" y="0"/>
                    </a:moveTo>
                    <a:cubicBezTo>
                      <a:pt x="17359" y="3814"/>
                      <a:pt x="21600" y="11033"/>
                      <a:pt x="21600" y="18867"/>
                    </a:cubicBezTo>
                  </a:path>
                  <a:path w="21600" h="18867" stroke="0" extrusionOk="0">
                    <a:moveTo>
                      <a:pt x="10516" y="0"/>
                    </a:moveTo>
                    <a:cubicBezTo>
                      <a:pt x="17359" y="3814"/>
                      <a:pt x="21600" y="11033"/>
                      <a:pt x="21600" y="18867"/>
                    </a:cubicBezTo>
                    <a:lnTo>
                      <a:pt x="0" y="18867"/>
                    </a:lnTo>
                    <a:lnTo>
                      <a:pt x="10516" y="0"/>
                    </a:lnTo>
                    <a:close/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9574" name="Line 266"/>
            <p:cNvSpPr>
              <a:spLocks noChangeShapeType="1"/>
            </p:cNvSpPr>
            <p:nvPr/>
          </p:nvSpPr>
          <p:spPr bwMode="auto">
            <a:xfrm>
              <a:off x="884" y="3252"/>
              <a:ext cx="0" cy="308"/>
            </a:xfrm>
            <a:prstGeom prst="line">
              <a:avLst/>
            </a:prstGeom>
            <a:noFill/>
            <a:ln w="63500">
              <a:solidFill>
                <a:srgbClr val="DEEAEE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75" name="Line 271"/>
            <p:cNvSpPr>
              <a:spLocks noChangeShapeType="1"/>
            </p:cNvSpPr>
            <p:nvPr/>
          </p:nvSpPr>
          <p:spPr bwMode="auto">
            <a:xfrm>
              <a:off x="2182" y="3256"/>
              <a:ext cx="0" cy="308"/>
            </a:xfrm>
            <a:prstGeom prst="line">
              <a:avLst/>
            </a:prstGeom>
            <a:noFill/>
            <a:ln w="63500">
              <a:solidFill>
                <a:srgbClr val="DEEAEE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76" name="Freeform 272"/>
            <p:cNvSpPr>
              <a:spLocks/>
            </p:cNvSpPr>
            <p:nvPr/>
          </p:nvSpPr>
          <p:spPr bwMode="auto">
            <a:xfrm>
              <a:off x="1308" y="3672"/>
              <a:ext cx="460" cy="1"/>
            </a:xfrm>
            <a:custGeom>
              <a:avLst/>
              <a:gdLst>
                <a:gd name="T0" fmla="*/ 0 w 460"/>
                <a:gd name="T1" fmla="*/ 0 h 1"/>
                <a:gd name="T2" fmla="*/ 460 w 460"/>
                <a:gd name="T3" fmla="*/ 0 h 1"/>
                <a:gd name="T4" fmla="*/ 0 60000 65536"/>
                <a:gd name="T5" fmla="*/ 0 60000 65536"/>
                <a:gd name="T6" fmla="*/ 0 w 460"/>
                <a:gd name="T7" fmla="*/ 0 h 1"/>
                <a:gd name="T8" fmla="*/ 460 w 460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460" h="1">
                  <a:moveTo>
                    <a:pt x="0" y="0"/>
                  </a:moveTo>
                  <a:lnTo>
                    <a:pt x="46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13666" name="Text Box 2"/>
          <p:cNvSpPr txBox="1">
            <a:spLocks noChangeArrowheads="1"/>
          </p:cNvSpPr>
          <p:nvPr/>
        </p:nvSpPr>
        <p:spPr bwMode="auto">
          <a:xfrm>
            <a:off x="4841875" y="1693863"/>
            <a:ext cx="3416300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zh-CN" altLang="en-US" sz="2800" b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半剖视图适用范围：</a:t>
            </a:r>
          </a:p>
        </p:txBody>
      </p:sp>
      <p:sp>
        <p:nvSpPr>
          <p:cNvPr id="113667" name="Text Box 3"/>
          <p:cNvSpPr txBox="1">
            <a:spLocks noChangeArrowheads="1"/>
          </p:cNvSpPr>
          <p:nvPr/>
        </p:nvSpPr>
        <p:spPr bwMode="auto">
          <a:xfrm>
            <a:off x="4841875" y="2584450"/>
            <a:ext cx="3954463" cy="125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zh-CN" altLang="en-US" sz="2800" b="0">
                <a:latin typeface="黑体" panose="02010609060101010101" pitchFamily="49" charset="-122"/>
                <a:ea typeface="黑体" panose="02010609060101010101" pitchFamily="49" charset="-122"/>
              </a:rPr>
              <a:t>　　内、外形都需要表达，而形状又对称或基本对称时。</a:t>
            </a:r>
          </a:p>
        </p:txBody>
      </p:sp>
      <p:grpSp>
        <p:nvGrpSpPr>
          <p:cNvPr id="10" name="Group 4"/>
          <p:cNvGrpSpPr>
            <a:grpSpLocks/>
          </p:cNvGrpSpPr>
          <p:nvPr/>
        </p:nvGrpSpPr>
        <p:grpSpPr bwMode="auto">
          <a:xfrm>
            <a:off x="1495425" y="1828800"/>
            <a:ext cx="1828800" cy="3175"/>
            <a:chOff x="942" y="1152"/>
            <a:chExt cx="1152" cy="2"/>
          </a:xfrm>
        </p:grpSpPr>
        <p:sp>
          <p:nvSpPr>
            <p:cNvPr id="19571" name="Line 5"/>
            <p:cNvSpPr>
              <a:spLocks noChangeShapeType="1"/>
            </p:cNvSpPr>
            <p:nvPr/>
          </p:nvSpPr>
          <p:spPr bwMode="auto">
            <a:xfrm>
              <a:off x="942" y="1152"/>
              <a:ext cx="14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72" name="Line 6"/>
            <p:cNvSpPr>
              <a:spLocks noChangeShapeType="1"/>
            </p:cNvSpPr>
            <p:nvPr/>
          </p:nvSpPr>
          <p:spPr bwMode="auto">
            <a:xfrm>
              <a:off x="1964" y="1154"/>
              <a:ext cx="13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1" name="Group 7"/>
          <p:cNvGrpSpPr>
            <a:grpSpLocks/>
          </p:cNvGrpSpPr>
          <p:nvPr/>
        </p:nvGrpSpPr>
        <p:grpSpPr bwMode="auto">
          <a:xfrm>
            <a:off x="1166813" y="1600200"/>
            <a:ext cx="2473325" cy="457200"/>
            <a:chOff x="746" y="1008"/>
            <a:chExt cx="1558" cy="288"/>
          </a:xfrm>
        </p:grpSpPr>
        <p:sp>
          <p:nvSpPr>
            <p:cNvPr id="19569" name="Text Box 8"/>
            <p:cNvSpPr txBox="1">
              <a:spLocks noChangeArrowheads="1"/>
            </p:cNvSpPr>
            <p:nvPr/>
          </p:nvSpPr>
          <p:spPr bwMode="auto">
            <a:xfrm>
              <a:off x="746" y="1008"/>
              <a:ext cx="21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 i="1">
                  <a:latin typeface="宋体" panose="02010600030101010101" pitchFamily="2" charset="-122"/>
                </a:rPr>
                <a:t>B</a:t>
              </a:r>
              <a:endParaRPr lang="en-US" altLang="zh-CN" sz="2400"/>
            </a:p>
          </p:txBody>
        </p:sp>
        <p:sp>
          <p:nvSpPr>
            <p:cNvPr id="19570" name="Text Box 9"/>
            <p:cNvSpPr txBox="1">
              <a:spLocks noChangeArrowheads="1"/>
            </p:cNvSpPr>
            <p:nvPr/>
          </p:nvSpPr>
          <p:spPr bwMode="auto">
            <a:xfrm>
              <a:off x="2090" y="1008"/>
              <a:ext cx="21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 i="1">
                  <a:latin typeface="宋体" panose="02010600030101010101" pitchFamily="2" charset="-122"/>
                </a:rPr>
                <a:t>B</a:t>
              </a:r>
              <a:endParaRPr lang="en-US" altLang="zh-CN" sz="2400"/>
            </a:p>
          </p:txBody>
        </p:sp>
      </p:grpSp>
      <p:grpSp>
        <p:nvGrpSpPr>
          <p:cNvPr id="12" name="Group 10"/>
          <p:cNvGrpSpPr>
            <a:grpSpLocks/>
          </p:cNvGrpSpPr>
          <p:nvPr/>
        </p:nvGrpSpPr>
        <p:grpSpPr bwMode="auto">
          <a:xfrm>
            <a:off x="1495425" y="1824038"/>
            <a:ext cx="1817688" cy="231775"/>
            <a:chOff x="942" y="1149"/>
            <a:chExt cx="1145" cy="146"/>
          </a:xfrm>
        </p:grpSpPr>
        <p:sp>
          <p:nvSpPr>
            <p:cNvPr id="19567" name="Line 11"/>
            <p:cNvSpPr>
              <a:spLocks noChangeShapeType="1"/>
            </p:cNvSpPr>
            <p:nvPr/>
          </p:nvSpPr>
          <p:spPr bwMode="auto">
            <a:xfrm>
              <a:off x="942" y="1149"/>
              <a:ext cx="0" cy="13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9568" name="Line 12"/>
            <p:cNvSpPr>
              <a:spLocks noChangeShapeType="1"/>
            </p:cNvSpPr>
            <p:nvPr/>
          </p:nvSpPr>
          <p:spPr bwMode="auto">
            <a:xfrm>
              <a:off x="2087" y="1156"/>
              <a:ext cx="0" cy="1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113830" name="Text Box 166"/>
          <p:cNvSpPr txBox="1">
            <a:spLocks noChangeArrowheads="1"/>
          </p:cNvSpPr>
          <p:nvPr/>
        </p:nvSpPr>
        <p:spPr bwMode="auto">
          <a:xfrm>
            <a:off x="1554163" y="3808413"/>
            <a:ext cx="17049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400" i="1">
                <a:latin typeface="宋体" panose="02010600030101010101" pitchFamily="2" charset="-122"/>
              </a:rPr>
              <a:t>B</a:t>
            </a:r>
            <a:r>
              <a:rPr lang="zh-CN" altLang="en-US" sz="2400"/>
              <a:t>－</a:t>
            </a:r>
            <a:r>
              <a:rPr lang="en-US" altLang="zh-CN" sz="2400" i="1">
                <a:latin typeface="宋体" panose="02010600030101010101" pitchFamily="2" charset="-122"/>
              </a:rPr>
              <a:t>B</a:t>
            </a:r>
            <a:endParaRPr lang="en-US" altLang="zh-CN" sz="2400"/>
          </a:p>
        </p:txBody>
      </p:sp>
      <p:grpSp>
        <p:nvGrpSpPr>
          <p:cNvPr id="19465" name="Group 207"/>
          <p:cNvGrpSpPr>
            <a:grpSpLocks/>
          </p:cNvGrpSpPr>
          <p:nvPr/>
        </p:nvGrpSpPr>
        <p:grpSpPr bwMode="auto">
          <a:xfrm>
            <a:off x="209550" y="760413"/>
            <a:ext cx="4422775" cy="4592637"/>
            <a:chOff x="132" y="479"/>
            <a:chExt cx="2786" cy="2893"/>
          </a:xfrm>
        </p:grpSpPr>
        <p:grpSp>
          <p:nvGrpSpPr>
            <p:cNvPr id="19509" name="Group 208"/>
            <p:cNvGrpSpPr>
              <a:grpSpLocks/>
            </p:cNvGrpSpPr>
            <p:nvPr/>
          </p:nvGrpSpPr>
          <p:grpSpPr bwMode="auto">
            <a:xfrm>
              <a:off x="132" y="3081"/>
              <a:ext cx="2786" cy="291"/>
              <a:chOff x="132" y="3081"/>
              <a:chExt cx="2786" cy="291"/>
            </a:xfrm>
          </p:grpSpPr>
          <p:sp>
            <p:nvSpPr>
              <p:cNvPr id="19561" name="Line 209"/>
              <p:cNvSpPr>
                <a:spLocks noChangeShapeType="1"/>
              </p:cNvSpPr>
              <p:nvPr/>
            </p:nvSpPr>
            <p:spPr bwMode="auto">
              <a:xfrm>
                <a:off x="2603" y="3251"/>
                <a:ext cx="131" cy="0"/>
              </a:xfrm>
              <a:prstGeom prst="line">
                <a:avLst/>
              </a:prstGeom>
              <a:noFill/>
              <a:ln w="381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9562" name="Line 210"/>
              <p:cNvSpPr>
                <a:spLocks noChangeShapeType="1"/>
              </p:cNvSpPr>
              <p:nvPr/>
            </p:nvSpPr>
            <p:spPr bwMode="auto">
              <a:xfrm>
                <a:off x="322" y="3252"/>
                <a:ext cx="131" cy="0"/>
              </a:xfrm>
              <a:prstGeom prst="line">
                <a:avLst/>
              </a:prstGeom>
              <a:noFill/>
              <a:ln w="381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9563" name="Line 211"/>
              <p:cNvSpPr>
                <a:spLocks noChangeShapeType="1"/>
              </p:cNvSpPr>
              <p:nvPr/>
            </p:nvSpPr>
            <p:spPr bwMode="auto">
              <a:xfrm flipV="1">
                <a:off x="2727" y="3106"/>
                <a:ext cx="0" cy="14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sm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9564" name="Line 212"/>
              <p:cNvSpPr>
                <a:spLocks noChangeShapeType="1"/>
              </p:cNvSpPr>
              <p:nvPr/>
            </p:nvSpPr>
            <p:spPr bwMode="auto">
              <a:xfrm flipV="1">
                <a:off x="327" y="3084"/>
                <a:ext cx="0" cy="16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sm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9565" name="Text Box 213"/>
              <p:cNvSpPr txBox="1">
                <a:spLocks noChangeArrowheads="1"/>
              </p:cNvSpPr>
              <p:nvPr/>
            </p:nvSpPr>
            <p:spPr bwMode="auto">
              <a:xfrm>
                <a:off x="132" y="3084"/>
                <a:ext cx="214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CN" sz="2400" i="1">
                    <a:latin typeface="宋体" panose="02010600030101010101" pitchFamily="2" charset="-122"/>
                  </a:rPr>
                  <a:t>A</a:t>
                </a:r>
                <a:endParaRPr lang="en-US" altLang="zh-CN" sz="2400"/>
              </a:p>
            </p:txBody>
          </p:sp>
          <p:sp>
            <p:nvSpPr>
              <p:cNvPr id="19566" name="Text Box 214"/>
              <p:cNvSpPr txBox="1">
                <a:spLocks noChangeArrowheads="1"/>
              </p:cNvSpPr>
              <p:nvPr/>
            </p:nvSpPr>
            <p:spPr bwMode="auto">
              <a:xfrm>
                <a:off x="2704" y="3081"/>
                <a:ext cx="214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CN" sz="2400" i="1">
                    <a:latin typeface="宋体" panose="02010600030101010101" pitchFamily="2" charset="-122"/>
                  </a:rPr>
                  <a:t>A</a:t>
                </a:r>
                <a:endParaRPr lang="en-US" altLang="zh-CN" sz="2400">
                  <a:latin typeface="宋体" panose="02010600030101010101" pitchFamily="2" charset="-122"/>
                </a:endParaRPr>
              </a:p>
            </p:txBody>
          </p:sp>
        </p:grpSp>
        <p:sp>
          <p:nvSpPr>
            <p:cNvPr id="19510" name="Freeform 215"/>
            <p:cNvSpPr>
              <a:spLocks/>
            </p:cNvSpPr>
            <p:nvPr/>
          </p:nvSpPr>
          <p:spPr bwMode="auto">
            <a:xfrm>
              <a:off x="1530" y="721"/>
              <a:ext cx="1" cy="1665"/>
            </a:xfrm>
            <a:custGeom>
              <a:avLst/>
              <a:gdLst>
                <a:gd name="T0" fmla="*/ 0 w 1"/>
                <a:gd name="T1" fmla="*/ 0 h 1665"/>
                <a:gd name="T2" fmla="*/ 0 w 1"/>
                <a:gd name="T3" fmla="*/ 1665 h 1665"/>
                <a:gd name="T4" fmla="*/ 0 60000 65536"/>
                <a:gd name="T5" fmla="*/ 0 60000 65536"/>
                <a:gd name="T6" fmla="*/ 0 w 1"/>
                <a:gd name="T7" fmla="*/ 0 h 1665"/>
                <a:gd name="T8" fmla="*/ 1 w 1"/>
                <a:gd name="T9" fmla="*/ 1665 h 16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665">
                  <a:moveTo>
                    <a:pt x="0" y="0"/>
                  </a:moveTo>
                  <a:lnTo>
                    <a:pt x="0" y="1665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11" name="Text Box 216"/>
            <p:cNvSpPr txBox="1">
              <a:spLocks noChangeArrowheads="1"/>
            </p:cNvSpPr>
            <p:nvPr/>
          </p:nvSpPr>
          <p:spPr bwMode="auto">
            <a:xfrm>
              <a:off x="1241" y="479"/>
              <a:ext cx="58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 i="1">
                  <a:latin typeface="宋体" panose="02010600030101010101" pitchFamily="2" charset="-122"/>
                </a:rPr>
                <a:t>A</a:t>
              </a:r>
              <a:r>
                <a:rPr lang="zh-CN" altLang="en-US" sz="2400"/>
                <a:t>－</a:t>
              </a:r>
              <a:r>
                <a:rPr lang="en-US" altLang="zh-CN" sz="2400" i="1">
                  <a:latin typeface="宋体" panose="02010600030101010101" pitchFamily="2" charset="-122"/>
                </a:rPr>
                <a:t>A</a:t>
              </a:r>
              <a:endParaRPr lang="en-US" altLang="zh-CN" sz="2400"/>
            </a:p>
          </p:txBody>
        </p:sp>
        <p:sp>
          <p:nvSpPr>
            <p:cNvPr id="19512" name="Line 217"/>
            <p:cNvSpPr>
              <a:spLocks noChangeShapeType="1"/>
            </p:cNvSpPr>
            <p:nvPr/>
          </p:nvSpPr>
          <p:spPr bwMode="auto">
            <a:xfrm>
              <a:off x="2013" y="735"/>
              <a:ext cx="0" cy="32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13" name="Line 218"/>
            <p:cNvSpPr>
              <a:spLocks noChangeShapeType="1"/>
            </p:cNvSpPr>
            <p:nvPr/>
          </p:nvSpPr>
          <p:spPr bwMode="auto">
            <a:xfrm flipV="1">
              <a:off x="1733" y="1430"/>
              <a:ext cx="195" cy="19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14" name="Freeform 219"/>
            <p:cNvSpPr>
              <a:spLocks/>
            </p:cNvSpPr>
            <p:nvPr/>
          </p:nvSpPr>
          <p:spPr bwMode="auto">
            <a:xfrm>
              <a:off x="1728" y="1569"/>
              <a:ext cx="200" cy="197"/>
            </a:xfrm>
            <a:custGeom>
              <a:avLst/>
              <a:gdLst>
                <a:gd name="T0" fmla="*/ 0 w 200"/>
                <a:gd name="T1" fmla="*/ 197 h 197"/>
                <a:gd name="T2" fmla="*/ 200 w 200"/>
                <a:gd name="T3" fmla="*/ 0 h 197"/>
                <a:gd name="T4" fmla="*/ 0 60000 65536"/>
                <a:gd name="T5" fmla="*/ 0 60000 65536"/>
                <a:gd name="T6" fmla="*/ 0 w 200"/>
                <a:gd name="T7" fmla="*/ 0 h 197"/>
                <a:gd name="T8" fmla="*/ 200 w 200"/>
                <a:gd name="T9" fmla="*/ 197 h 19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00" h="197">
                  <a:moveTo>
                    <a:pt x="0" y="197"/>
                  </a:moveTo>
                  <a:lnTo>
                    <a:pt x="20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15" name="Freeform 220"/>
            <p:cNvSpPr>
              <a:spLocks/>
            </p:cNvSpPr>
            <p:nvPr/>
          </p:nvSpPr>
          <p:spPr bwMode="auto">
            <a:xfrm>
              <a:off x="1738" y="1699"/>
              <a:ext cx="192" cy="192"/>
            </a:xfrm>
            <a:custGeom>
              <a:avLst/>
              <a:gdLst>
                <a:gd name="T0" fmla="*/ 0 w 192"/>
                <a:gd name="T1" fmla="*/ 192 h 192"/>
                <a:gd name="T2" fmla="*/ 192 w 192"/>
                <a:gd name="T3" fmla="*/ 0 h 192"/>
                <a:gd name="T4" fmla="*/ 0 60000 65536"/>
                <a:gd name="T5" fmla="*/ 0 60000 65536"/>
                <a:gd name="T6" fmla="*/ 0 w 192"/>
                <a:gd name="T7" fmla="*/ 0 h 192"/>
                <a:gd name="T8" fmla="*/ 192 w 192"/>
                <a:gd name="T9" fmla="*/ 192 h 19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92" h="192">
                  <a:moveTo>
                    <a:pt x="0" y="192"/>
                  </a:moveTo>
                  <a:lnTo>
                    <a:pt x="192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16" name="Line 221"/>
            <p:cNvSpPr>
              <a:spLocks noChangeShapeType="1"/>
            </p:cNvSpPr>
            <p:nvPr/>
          </p:nvSpPr>
          <p:spPr bwMode="auto">
            <a:xfrm flipV="1">
              <a:off x="1724" y="1844"/>
              <a:ext cx="195" cy="19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17" name="Line 222"/>
            <p:cNvSpPr>
              <a:spLocks noChangeShapeType="1"/>
            </p:cNvSpPr>
            <p:nvPr/>
          </p:nvSpPr>
          <p:spPr bwMode="auto">
            <a:xfrm flipV="1">
              <a:off x="1724" y="1991"/>
              <a:ext cx="195" cy="19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18" name="Freeform 223"/>
            <p:cNvSpPr>
              <a:spLocks/>
            </p:cNvSpPr>
            <p:nvPr/>
          </p:nvSpPr>
          <p:spPr bwMode="auto">
            <a:xfrm>
              <a:off x="1769" y="2083"/>
              <a:ext cx="189" cy="197"/>
            </a:xfrm>
            <a:custGeom>
              <a:avLst/>
              <a:gdLst>
                <a:gd name="T0" fmla="*/ 0 w 189"/>
                <a:gd name="T1" fmla="*/ 197 h 197"/>
                <a:gd name="T2" fmla="*/ 189 w 189"/>
                <a:gd name="T3" fmla="*/ 0 h 197"/>
                <a:gd name="T4" fmla="*/ 0 60000 65536"/>
                <a:gd name="T5" fmla="*/ 0 60000 65536"/>
                <a:gd name="T6" fmla="*/ 0 w 189"/>
                <a:gd name="T7" fmla="*/ 0 h 197"/>
                <a:gd name="T8" fmla="*/ 189 w 189"/>
                <a:gd name="T9" fmla="*/ 197 h 19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89" h="197">
                  <a:moveTo>
                    <a:pt x="0" y="197"/>
                  </a:moveTo>
                  <a:lnTo>
                    <a:pt x="189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19" name="Freeform 224"/>
            <p:cNvSpPr>
              <a:spLocks/>
            </p:cNvSpPr>
            <p:nvPr/>
          </p:nvSpPr>
          <p:spPr bwMode="auto">
            <a:xfrm>
              <a:off x="1891" y="2079"/>
              <a:ext cx="195" cy="195"/>
            </a:xfrm>
            <a:custGeom>
              <a:avLst/>
              <a:gdLst>
                <a:gd name="T0" fmla="*/ 0 w 195"/>
                <a:gd name="T1" fmla="*/ 195 h 195"/>
                <a:gd name="T2" fmla="*/ 195 w 195"/>
                <a:gd name="T3" fmla="*/ 0 h 195"/>
                <a:gd name="T4" fmla="*/ 0 60000 65536"/>
                <a:gd name="T5" fmla="*/ 0 60000 65536"/>
                <a:gd name="T6" fmla="*/ 0 w 195"/>
                <a:gd name="T7" fmla="*/ 0 h 195"/>
                <a:gd name="T8" fmla="*/ 195 w 195"/>
                <a:gd name="T9" fmla="*/ 195 h 19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95" h="195">
                  <a:moveTo>
                    <a:pt x="0" y="195"/>
                  </a:moveTo>
                  <a:lnTo>
                    <a:pt x="19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20" name="Freeform 225"/>
            <p:cNvSpPr>
              <a:spLocks/>
            </p:cNvSpPr>
            <p:nvPr/>
          </p:nvSpPr>
          <p:spPr bwMode="auto">
            <a:xfrm>
              <a:off x="2017" y="2085"/>
              <a:ext cx="195" cy="195"/>
            </a:xfrm>
            <a:custGeom>
              <a:avLst/>
              <a:gdLst>
                <a:gd name="T0" fmla="*/ 0 w 195"/>
                <a:gd name="T1" fmla="*/ 195 h 195"/>
                <a:gd name="T2" fmla="*/ 195 w 195"/>
                <a:gd name="T3" fmla="*/ 0 h 195"/>
                <a:gd name="T4" fmla="*/ 0 60000 65536"/>
                <a:gd name="T5" fmla="*/ 0 60000 65536"/>
                <a:gd name="T6" fmla="*/ 0 w 195"/>
                <a:gd name="T7" fmla="*/ 0 h 195"/>
                <a:gd name="T8" fmla="*/ 195 w 195"/>
                <a:gd name="T9" fmla="*/ 195 h 19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95" h="195">
                  <a:moveTo>
                    <a:pt x="0" y="195"/>
                  </a:moveTo>
                  <a:lnTo>
                    <a:pt x="19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21" name="Freeform 226"/>
            <p:cNvSpPr>
              <a:spLocks/>
            </p:cNvSpPr>
            <p:nvPr/>
          </p:nvSpPr>
          <p:spPr bwMode="auto">
            <a:xfrm>
              <a:off x="2158" y="2076"/>
              <a:ext cx="195" cy="195"/>
            </a:xfrm>
            <a:custGeom>
              <a:avLst/>
              <a:gdLst>
                <a:gd name="T0" fmla="*/ 0 w 195"/>
                <a:gd name="T1" fmla="*/ 195 h 195"/>
                <a:gd name="T2" fmla="*/ 195 w 195"/>
                <a:gd name="T3" fmla="*/ 0 h 195"/>
                <a:gd name="T4" fmla="*/ 0 60000 65536"/>
                <a:gd name="T5" fmla="*/ 0 60000 65536"/>
                <a:gd name="T6" fmla="*/ 0 w 195"/>
                <a:gd name="T7" fmla="*/ 0 h 195"/>
                <a:gd name="T8" fmla="*/ 195 w 195"/>
                <a:gd name="T9" fmla="*/ 195 h 19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95" h="195">
                  <a:moveTo>
                    <a:pt x="0" y="195"/>
                  </a:moveTo>
                  <a:lnTo>
                    <a:pt x="19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22" name="Freeform 227"/>
            <p:cNvSpPr>
              <a:spLocks/>
            </p:cNvSpPr>
            <p:nvPr/>
          </p:nvSpPr>
          <p:spPr bwMode="auto">
            <a:xfrm>
              <a:off x="2284" y="2082"/>
              <a:ext cx="195" cy="195"/>
            </a:xfrm>
            <a:custGeom>
              <a:avLst/>
              <a:gdLst>
                <a:gd name="T0" fmla="*/ 0 w 195"/>
                <a:gd name="T1" fmla="*/ 195 h 195"/>
                <a:gd name="T2" fmla="*/ 195 w 195"/>
                <a:gd name="T3" fmla="*/ 0 h 195"/>
                <a:gd name="T4" fmla="*/ 0 60000 65536"/>
                <a:gd name="T5" fmla="*/ 0 60000 65536"/>
                <a:gd name="T6" fmla="*/ 0 w 195"/>
                <a:gd name="T7" fmla="*/ 0 h 195"/>
                <a:gd name="T8" fmla="*/ 195 w 195"/>
                <a:gd name="T9" fmla="*/ 195 h 19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95" h="195">
                  <a:moveTo>
                    <a:pt x="0" y="195"/>
                  </a:moveTo>
                  <a:lnTo>
                    <a:pt x="19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23" name="Freeform 228"/>
            <p:cNvSpPr>
              <a:spLocks/>
            </p:cNvSpPr>
            <p:nvPr/>
          </p:nvSpPr>
          <p:spPr bwMode="auto">
            <a:xfrm>
              <a:off x="2417" y="2179"/>
              <a:ext cx="98" cy="96"/>
            </a:xfrm>
            <a:custGeom>
              <a:avLst/>
              <a:gdLst>
                <a:gd name="T0" fmla="*/ 0 w 98"/>
                <a:gd name="T1" fmla="*/ 96 h 96"/>
                <a:gd name="T2" fmla="*/ 98 w 98"/>
                <a:gd name="T3" fmla="*/ 0 h 96"/>
                <a:gd name="T4" fmla="*/ 0 60000 65536"/>
                <a:gd name="T5" fmla="*/ 0 60000 65536"/>
                <a:gd name="T6" fmla="*/ 0 w 98"/>
                <a:gd name="T7" fmla="*/ 0 h 96"/>
                <a:gd name="T8" fmla="*/ 98 w 98"/>
                <a:gd name="T9" fmla="*/ 96 h 9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98" h="96">
                  <a:moveTo>
                    <a:pt x="0" y="96"/>
                  </a:moveTo>
                  <a:lnTo>
                    <a:pt x="98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24" name="Freeform 229"/>
            <p:cNvSpPr>
              <a:spLocks/>
            </p:cNvSpPr>
            <p:nvPr/>
          </p:nvSpPr>
          <p:spPr bwMode="auto">
            <a:xfrm>
              <a:off x="1801" y="1296"/>
              <a:ext cx="119" cy="119"/>
            </a:xfrm>
            <a:custGeom>
              <a:avLst/>
              <a:gdLst>
                <a:gd name="T0" fmla="*/ 0 w 119"/>
                <a:gd name="T1" fmla="*/ 119 h 119"/>
                <a:gd name="T2" fmla="*/ 119 w 119"/>
                <a:gd name="T3" fmla="*/ 0 h 119"/>
                <a:gd name="T4" fmla="*/ 0 60000 65536"/>
                <a:gd name="T5" fmla="*/ 0 60000 65536"/>
                <a:gd name="T6" fmla="*/ 0 w 119"/>
                <a:gd name="T7" fmla="*/ 0 h 119"/>
                <a:gd name="T8" fmla="*/ 119 w 119"/>
                <a:gd name="T9" fmla="*/ 119 h 11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9" h="119">
                  <a:moveTo>
                    <a:pt x="0" y="119"/>
                  </a:moveTo>
                  <a:lnTo>
                    <a:pt x="119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25" name="Freeform 230"/>
            <p:cNvSpPr>
              <a:spLocks/>
            </p:cNvSpPr>
            <p:nvPr/>
          </p:nvSpPr>
          <p:spPr bwMode="auto">
            <a:xfrm>
              <a:off x="1807" y="1152"/>
              <a:ext cx="113" cy="119"/>
            </a:xfrm>
            <a:custGeom>
              <a:avLst/>
              <a:gdLst>
                <a:gd name="T0" fmla="*/ 0 w 113"/>
                <a:gd name="T1" fmla="*/ 119 h 119"/>
                <a:gd name="T2" fmla="*/ 113 w 113"/>
                <a:gd name="T3" fmla="*/ 0 h 119"/>
                <a:gd name="T4" fmla="*/ 0 60000 65536"/>
                <a:gd name="T5" fmla="*/ 0 60000 65536"/>
                <a:gd name="T6" fmla="*/ 0 w 113"/>
                <a:gd name="T7" fmla="*/ 0 h 119"/>
                <a:gd name="T8" fmla="*/ 113 w 113"/>
                <a:gd name="T9" fmla="*/ 119 h 11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3" h="119">
                  <a:moveTo>
                    <a:pt x="0" y="119"/>
                  </a:moveTo>
                  <a:lnTo>
                    <a:pt x="113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26" name="Freeform 231"/>
            <p:cNvSpPr>
              <a:spLocks/>
            </p:cNvSpPr>
            <p:nvPr/>
          </p:nvSpPr>
          <p:spPr bwMode="auto">
            <a:xfrm>
              <a:off x="1795" y="1008"/>
              <a:ext cx="135" cy="134"/>
            </a:xfrm>
            <a:custGeom>
              <a:avLst/>
              <a:gdLst>
                <a:gd name="T0" fmla="*/ 0 w 135"/>
                <a:gd name="T1" fmla="*/ 134 h 134"/>
                <a:gd name="T2" fmla="*/ 135 w 135"/>
                <a:gd name="T3" fmla="*/ 0 h 134"/>
                <a:gd name="T4" fmla="*/ 0 60000 65536"/>
                <a:gd name="T5" fmla="*/ 0 60000 65536"/>
                <a:gd name="T6" fmla="*/ 0 w 135"/>
                <a:gd name="T7" fmla="*/ 0 h 134"/>
                <a:gd name="T8" fmla="*/ 135 w 135"/>
                <a:gd name="T9" fmla="*/ 134 h 13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35" h="134">
                  <a:moveTo>
                    <a:pt x="0" y="134"/>
                  </a:moveTo>
                  <a:lnTo>
                    <a:pt x="13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27" name="Freeform 232"/>
            <p:cNvSpPr>
              <a:spLocks/>
            </p:cNvSpPr>
            <p:nvPr/>
          </p:nvSpPr>
          <p:spPr bwMode="auto">
            <a:xfrm>
              <a:off x="1805" y="797"/>
              <a:ext cx="221" cy="221"/>
            </a:xfrm>
            <a:custGeom>
              <a:avLst/>
              <a:gdLst>
                <a:gd name="T0" fmla="*/ 0 w 221"/>
                <a:gd name="T1" fmla="*/ 221 h 221"/>
                <a:gd name="T2" fmla="*/ 221 w 221"/>
                <a:gd name="T3" fmla="*/ 0 h 221"/>
                <a:gd name="T4" fmla="*/ 0 60000 65536"/>
                <a:gd name="T5" fmla="*/ 0 60000 65536"/>
                <a:gd name="T6" fmla="*/ 0 w 221"/>
                <a:gd name="T7" fmla="*/ 0 h 221"/>
                <a:gd name="T8" fmla="*/ 221 w 221"/>
                <a:gd name="T9" fmla="*/ 221 h 22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21" h="221">
                  <a:moveTo>
                    <a:pt x="0" y="221"/>
                  </a:moveTo>
                  <a:lnTo>
                    <a:pt x="221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28" name="Freeform 233"/>
            <p:cNvSpPr>
              <a:spLocks/>
            </p:cNvSpPr>
            <p:nvPr/>
          </p:nvSpPr>
          <p:spPr bwMode="auto">
            <a:xfrm>
              <a:off x="1805" y="787"/>
              <a:ext cx="115" cy="115"/>
            </a:xfrm>
            <a:custGeom>
              <a:avLst/>
              <a:gdLst>
                <a:gd name="T0" fmla="*/ 0 w 115"/>
                <a:gd name="T1" fmla="*/ 115 h 115"/>
                <a:gd name="T2" fmla="*/ 115 w 115"/>
                <a:gd name="T3" fmla="*/ 0 h 115"/>
                <a:gd name="T4" fmla="*/ 0 60000 65536"/>
                <a:gd name="T5" fmla="*/ 0 60000 65536"/>
                <a:gd name="T6" fmla="*/ 0 w 115"/>
                <a:gd name="T7" fmla="*/ 0 h 115"/>
                <a:gd name="T8" fmla="*/ 115 w 115"/>
                <a:gd name="T9" fmla="*/ 115 h 11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5" h="115">
                  <a:moveTo>
                    <a:pt x="0" y="115"/>
                  </a:moveTo>
                  <a:lnTo>
                    <a:pt x="11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29" name="Line 234"/>
            <p:cNvSpPr>
              <a:spLocks noChangeShapeType="1"/>
            </p:cNvSpPr>
            <p:nvPr/>
          </p:nvSpPr>
          <p:spPr bwMode="auto">
            <a:xfrm flipV="1">
              <a:off x="1964" y="784"/>
              <a:ext cx="194" cy="19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30" name="Freeform 235"/>
            <p:cNvSpPr>
              <a:spLocks/>
            </p:cNvSpPr>
            <p:nvPr/>
          </p:nvSpPr>
          <p:spPr bwMode="auto">
            <a:xfrm>
              <a:off x="2078" y="912"/>
              <a:ext cx="90" cy="77"/>
            </a:xfrm>
            <a:custGeom>
              <a:avLst/>
              <a:gdLst>
                <a:gd name="T0" fmla="*/ 0 w 90"/>
                <a:gd name="T1" fmla="*/ 77 h 77"/>
                <a:gd name="T2" fmla="*/ 90 w 90"/>
                <a:gd name="T3" fmla="*/ 0 h 77"/>
                <a:gd name="T4" fmla="*/ 0 60000 65536"/>
                <a:gd name="T5" fmla="*/ 0 60000 65536"/>
                <a:gd name="T6" fmla="*/ 0 w 90"/>
                <a:gd name="T7" fmla="*/ 0 h 77"/>
                <a:gd name="T8" fmla="*/ 90 w 90"/>
                <a:gd name="T9" fmla="*/ 77 h 7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90" h="77">
                  <a:moveTo>
                    <a:pt x="0" y="77"/>
                  </a:moveTo>
                  <a:lnTo>
                    <a:pt x="9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31" name="Freeform 236"/>
            <p:cNvSpPr>
              <a:spLocks/>
            </p:cNvSpPr>
            <p:nvPr/>
          </p:nvSpPr>
          <p:spPr bwMode="auto">
            <a:xfrm>
              <a:off x="698" y="2011"/>
              <a:ext cx="1" cy="345"/>
            </a:xfrm>
            <a:custGeom>
              <a:avLst/>
              <a:gdLst>
                <a:gd name="T0" fmla="*/ 0 w 1"/>
                <a:gd name="T1" fmla="*/ 0 h 345"/>
                <a:gd name="T2" fmla="*/ 0 w 1"/>
                <a:gd name="T3" fmla="*/ 345 h 345"/>
                <a:gd name="T4" fmla="*/ 0 60000 65536"/>
                <a:gd name="T5" fmla="*/ 0 60000 65536"/>
                <a:gd name="T6" fmla="*/ 0 w 1"/>
                <a:gd name="T7" fmla="*/ 0 h 345"/>
                <a:gd name="T8" fmla="*/ 1 w 1"/>
                <a:gd name="T9" fmla="*/ 345 h 3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345">
                  <a:moveTo>
                    <a:pt x="0" y="0"/>
                  </a:moveTo>
                  <a:lnTo>
                    <a:pt x="0" y="345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32" name="Freeform 237"/>
            <p:cNvSpPr>
              <a:spLocks/>
            </p:cNvSpPr>
            <p:nvPr/>
          </p:nvSpPr>
          <p:spPr bwMode="auto">
            <a:xfrm>
              <a:off x="534" y="2274"/>
              <a:ext cx="990" cy="3"/>
            </a:xfrm>
            <a:custGeom>
              <a:avLst/>
              <a:gdLst>
                <a:gd name="T0" fmla="*/ 0 w 990"/>
                <a:gd name="T1" fmla="*/ 3 h 3"/>
                <a:gd name="T2" fmla="*/ 990 w 990"/>
                <a:gd name="T3" fmla="*/ 0 h 3"/>
                <a:gd name="T4" fmla="*/ 0 60000 65536"/>
                <a:gd name="T5" fmla="*/ 0 60000 65536"/>
                <a:gd name="T6" fmla="*/ 0 w 990"/>
                <a:gd name="T7" fmla="*/ 0 h 3"/>
                <a:gd name="T8" fmla="*/ 990 w 990"/>
                <a:gd name="T9" fmla="*/ 3 h 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990" h="3">
                  <a:moveTo>
                    <a:pt x="0" y="3"/>
                  </a:moveTo>
                  <a:lnTo>
                    <a:pt x="99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33" name="Freeform 238"/>
            <p:cNvSpPr>
              <a:spLocks/>
            </p:cNvSpPr>
            <p:nvPr/>
          </p:nvSpPr>
          <p:spPr bwMode="auto">
            <a:xfrm>
              <a:off x="541" y="2079"/>
              <a:ext cx="990" cy="3"/>
            </a:xfrm>
            <a:custGeom>
              <a:avLst/>
              <a:gdLst>
                <a:gd name="T0" fmla="*/ 0 w 990"/>
                <a:gd name="T1" fmla="*/ 3 h 3"/>
                <a:gd name="T2" fmla="*/ 990 w 990"/>
                <a:gd name="T3" fmla="*/ 0 h 3"/>
                <a:gd name="T4" fmla="*/ 0 60000 65536"/>
                <a:gd name="T5" fmla="*/ 0 60000 65536"/>
                <a:gd name="T6" fmla="*/ 0 w 990"/>
                <a:gd name="T7" fmla="*/ 0 h 3"/>
                <a:gd name="T8" fmla="*/ 990 w 990"/>
                <a:gd name="T9" fmla="*/ 3 h 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990" h="3">
                  <a:moveTo>
                    <a:pt x="0" y="3"/>
                  </a:moveTo>
                  <a:lnTo>
                    <a:pt x="99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34" name="Freeform 239"/>
            <p:cNvSpPr>
              <a:spLocks/>
            </p:cNvSpPr>
            <p:nvPr/>
          </p:nvSpPr>
          <p:spPr bwMode="auto">
            <a:xfrm>
              <a:off x="872" y="989"/>
              <a:ext cx="437" cy="1"/>
            </a:xfrm>
            <a:custGeom>
              <a:avLst/>
              <a:gdLst>
                <a:gd name="T0" fmla="*/ 0 w 437"/>
                <a:gd name="T1" fmla="*/ 1 h 1"/>
                <a:gd name="T2" fmla="*/ 225 w 437"/>
                <a:gd name="T3" fmla="*/ 1 h 1"/>
                <a:gd name="T4" fmla="*/ 437 w 437"/>
                <a:gd name="T5" fmla="*/ 0 h 1"/>
                <a:gd name="T6" fmla="*/ 0 60000 65536"/>
                <a:gd name="T7" fmla="*/ 0 60000 65536"/>
                <a:gd name="T8" fmla="*/ 0 60000 65536"/>
                <a:gd name="T9" fmla="*/ 0 w 437"/>
                <a:gd name="T10" fmla="*/ 0 h 1"/>
                <a:gd name="T11" fmla="*/ 437 w 437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7" h="1">
                  <a:moveTo>
                    <a:pt x="0" y="1"/>
                  </a:moveTo>
                  <a:lnTo>
                    <a:pt x="225" y="1"/>
                  </a:lnTo>
                  <a:lnTo>
                    <a:pt x="437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35" name="Freeform 240"/>
            <p:cNvSpPr>
              <a:spLocks/>
            </p:cNvSpPr>
            <p:nvPr/>
          </p:nvSpPr>
          <p:spPr bwMode="auto">
            <a:xfrm>
              <a:off x="879" y="795"/>
              <a:ext cx="1" cy="195"/>
            </a:xfrm>
            <a:custGeom>
              <a:avLst/>
              <a:gdLst>
                <a:gd name="T0" fmla="*/ 0 w 1"/>
                <a:gd name="T1" fmla="*/ 195 h 195"/>
                <a:gd name="T2" fmla="*/ 0 w 1"/>
                <a:gd name="T3" fmla="*/ 0 h 195"/>
                <a:gd name="T4" fmla="*/ 0 60000 65536"/>
                <a:gd name="T5" fmla="*/ 0 60000 65536"/>
                <a:gd name="T6" fmla="*/ 0 w 1"/>
                <a:gd name="T7" fmla="*/ 0 h 195"/>
                <a:gd name="T8" fmla="*/ 1 w 1"/>
                <a:gd name="T9" fmla="*/ 195 h 19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95">
                  <a:moveTo>
                    <a:pt x="0" y="195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36" name="Freeform 241"/>
            <p:cNvSpPr>
              <a:spLocks/>
            </p:cNvSpPr>
            <p:nvPr/>
          </p:nvSpPr>
          <p:spPr bwMode="auto">
            <a:xfrm>
              <a:off x="879" y="791"/>
              <a:ext cx="645" cy="4"/>
            </a:xfrm>
            <a:custGeom>
              <a:avLst/>
              <a:gdLst>
                <a:gd name="T0" fmla="*/ 0 w 645"/>
                <a:gd name="T1" fmla="*/ 4 h 4"/>
                <a:gd name="T2" fmla="*/ 645 w 645"/>
                <a:gd name="T3" fmla="*/ 0 h 4"/>
                <a:gd name="T4" fmla="*/ 0 60000 65536"/>
                <a:gd name="T5" fmla="*/ 0 60000 65536"/>
                <a:gd name="T6" fmla="*/ 0 w 645"/>
                <a:gd name="T7" fmla="*/ 0 h 4"/>
                <a:gd name="T8" fmla="*/ 645 w 645"/>
                <a:gd name="T9" fmla="*/ 4 h 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645" h="4">
                  <a:moveTo>
                    <a:pt x="0" y="4"/>
                  </a:moveTo>
                  <a:lnTo>
                    <a:pt x="645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37" name="Freeform 242"/>
            <p:cNvSpPr>
              <a:spLocks/>
            </p:cNvSpPr>
            <p:nvPr/>
          </p:nvSpPr>
          <p:spPr bwMode="auto">
            <a:xfrm>
              <a:off x="1119" y="990"/>
              <a:ext cx="1" cy="1096"/>
            </a:xfrm>
            <a:custGeom>
              <a:avLst/>
              <a:gdLst>
                <a:gd name="T0" fmla="*/ 0 w 1"/>
                <a:gd name="T1" fmla="*/ 1096 h 1096"/>
                <a:gd name="T2" fmla="*/ 0 w 1"/>
                <a:gd name="T3" fmla="*/ 0 h 1096"/>
                <a:gd name="T4" fmla="*/ 0 60000 65536"/>
                <a:gd name="T5" fmla="*/ 0 60000 65536"/>
                <a:gd name="T6" fmla="*/ 0 w 1"/>
                <a:gd name="T7" fmla="*/ 0 h 1096"/>
                <a:gd name="T8" fmla="*/ 1 w 1"/>
                <a:gd name="T9" fmla="*/ 1096 h 109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096">
                  <a:moveTo>
                    <a:pt x="0" y="1096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38" name="Arc 243"/>
            <p:cNvSpPr>
              <a:spLocks/>
            </p:cNvSpPr>
            <p:nvPr/>
          </p:nvSpPr>
          <p:spPr bwMode="auto">
            <a:xfrm flipH="1" flipV="1">
              <a:off x="1305" y="1179"/>
              <a:ext cx="240" cy="192"/>
            </a:xfrm>
            <a:custGeom>
              <a:avLst/>
              <a:gdLst>
                <a:gd name="T0" fmla="*/ 0 w 21600"/>
                <a:gd name="T1" fmla="*/ 0 h 21558"/>
                <a:gd name="T2" fmla="*/ 0 w 21600"/>
                <a:gd name="T3" fmla="*/ 0 h 21558"/>
                <a:gd name="T4" fmla="*/ 0 w 21600"/>
                <a:gd name="T5" fmla="*/ 0 h 21558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558"/>
                <a:gd name="T11" fmla="*/ 21600 w 21600"/>
                <a:gd name="T12" fmla="*/ 21558 h 2155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558" fill="none" extrusionOk="0">
                  <a:moveTo>
                    <a:pt x="1346" y="0"/>
                  </a:moveTo>
                  <a:cubicBezTo>
                    <a:pt x="12731" y="711"/>
                    <a:pt x="21600" y="10151"/>
                    <a:pt x="21600" y="21558"/>
                  </a:cubicBezTo>
                </a:path>
                <a:path w="21600" h="21558" stroke="0" extrusionOk="0">
                  <a:moveTo>
                    <a:pt x="1346" y="0"/>
                  </a:moveTo>
                  <a:cubicBezTo>
                    <a:pt x="12731" y="711"/>
                    <a:pt x="21600" y="10151"/>
                    <a:pt x="21600" y="21558"/>
                  </a:cubicBezTo>
                  <a:lnTo>
                    <a:pt x="0" y="21558"/>
                  </a:lnTo>
                  <a:lnTo>
                    <a:pt x="1346" y="0"/>
                  </a:lnTo>
                  <a:close/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39" name="Freeform 244"/>
            <p:cNvSpPr>
              <a:spLocks/>
            </p:cNvSpPr>
            <p:nvPr/>
          </p:nvSpPr>
          <p:spPr bwMode="auto">
            <a:xfrm>
              <a:off x="1299" y="990"/>
              <a:ext cx="1" cy="210"/>
            </a:xfrm>
            <a:custGeom>
              <a:avLst/>
              <a:gdLst>
                <a:gd name="T0" fmla="*/ 0 w 1"/>
                <a:gd name="T1" fmla="*/ 210 h 210"/>
                <a:gd name="T2" fmla="*/ 0 w 1"/>
                <a:gd name="T3" fmla="*/ 0 h 210"/>
                <a:gd name="T4" fmla="*/ 0 60000 65536"/>
                <a:gd name="T5" fmla="*/ 0 60000 65536"/>
                <a:gd name="T6" fmla="*/ 0 w 1"/>
                <a:gd name="T7" fmla="*/ 0 h 210"/>
                <a:gd name="T8" fmla="*/ 1 w 1"/>
                <a:gd name="T9" fmla="*/ 210 h 21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10">
                  <a:moveTo>
                    <a:pt x="0" y="210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40" name="Line 245"/>
            <p:cNvSpPr>
              <a:spLocks noChangeShapeType="1"/>
            </p:cNvSpPr>
            <p:nvPr/>
          </p:nvSpPr>
          <p:spPr bwMode="auto">
            <a:xfrm>
              <a:off x="537" y="2084"/>
              <a:ext cx="0" cy="19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41" name="Freeform 246"/>
            <p:cNvSpPr>
              <a:spLocks/>
            </p:cNvSpPr>
            <p:nvPr/>
          </p:nvSpPr>
          <p:spPr bwMode="auto">
            <a:xfrm>
              <a:off x="1014" y="720"/>
              <a:ext cx="1" cy="345"/>
            </a:xfrm>
            <a:custGeom>
              <a:avLst/>
              <a:gdLst>
                <a:gd name="T0" fmla="*/ 0 w 1"/>
                <a:gd name="T1" fmla="*/ 345 h 345"/>
                <a:gd name="T2" fmla="*/ 0 w 1"/>
                <a:gd name="T3" fmla="*/ 0 h 345"/>
                <a:gd name="T4" fmla="*/ 0 60000 65536"/>
                <a:gd name="T5" fmla="*/ 0 60000 65536"/>
                <a:gd name="T6" fmla="*/ 0 w 1"/>
                <a:gd name="T7" fmla="*/ 0 h 345"/>
                <a:gd name="T8" fmla="*/ 1 w 1"/>
                <a:gd name="T9" fmla="*/ 345 h 3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345">
                  <a:moveTo>
                    <a:pt x="0" y="345"/>
                  </a:moveTo>
                  <a:lnTo>
                    <a:pt x="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42" name="Freeform 247"/>
            <p:cNvSpPr>
              <a:spLocks/>
            </p:cNvSpPr>
            <p:nvPr/>
          </p:nvSpPr>
          <p:spPr bwMode="auto">
            <a:xfrm>
              <a:off x="1269" y="1157"/>
              <a:ext cx="582" cy="1"/>
            </a:xfrm>
            <a:custGeom>
              <a:avLst/>
              <a:gdLst>
                <a:gd name="T0" fmla="*/ 0 w 582"/>
                <a:gd name="T1" fmla="*/ 0 h 1"/>
                <a:gd name="T2" fmla="*/ 582 w 582"/>
                <a:gd name="T3" fmla="*/ 0 h 1"/>
                <a:gd name="T4" fmla="*/ 0 60000 65536"/>
                <a:gd name="T5" fmla="*/ 0 60000 65536"/>
                <a:gd name="T6" fmla="*/ 0 w 582"/>
                <a:gd name="T7" fmla="*/ 0 h 1"/>
                <a:gd name="T8" fmla="*/ 582 w 582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82" h="1">
                  <a:moveTo>
                    <a:pt x="0" y="0"/>
                  </a:moveTo>
                  <a:lnTo>
                    <a:pt x="582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43" name="Oval 248"/>
            <p:cNvSpPr>
              <a:spLocks noChangeArrowheads="1"/>
            </p:cNvSpPr>
            <p:nvPr/>
          </p:nvSpPr>
          <p:spPr bwMode="auto">
            <a:xfrm>
              <a:off x="1413" y="1046"/>
              <a:ext cx="240" cy="222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9544" name="Freeform 249"/>
            <p:cNvSpPr>
              <a:spLocks/>
            </p:cNvSpPr>
            <p:nvPr/>
          </p:nvSpPr>
          <p:spPr bwMode="auto">
            <a:xfrm>
              <a:off x="1522" y="2274"/>
              <a:ext cx="991" cy="3"/>
            </a:xfrm>
            <a:custGeom>
              <a:avLst/>
              <a:gdLst>
                <a:gd name="T0" fmla="*/ 991 w 991"/>
                <a:gd name="T1" fmla="*/ 0 h 3"/>
                <a:gd name="T2" fmla="*/ 0 w 991"/>
                <a:gd name="T3" fmla="*/ 3 h 3"/>
                <a:gd name="T4" fmla="*/ 0 60000 65536"/>
                <a:gd name="T5" fmla="*/ 0 60000 65536"/>
                <a:gd name="T6" fmla="*/ 0 w 991"/>
                <a:gd name="T7" fmla="*/ 0 h 3"/>
                <a:gd name="T8" fmla="*/ 991 w 991"/>
                <a:gd name="T9" fmla="*/ 3 h 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991" h="3">
                  <a:moveTo>
                    <a:pt x="991" y="0"/>
                  </a:moveTo>
                  <a:lnTo>
                    <a:pt x="0" y="3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45" name="Freeform 250"/>
            <p:cNvSpPr>
              <a:spLocks/>
            </p:cNvSpPr>
            <p:nvPr/>
          </p:nvSpPr>
          <p:spPr bwMode="auto">
            <a:xfrm>
              <a:off x="1921" y="2079"/>
              <a:ext cx="602" cy="1"/>
            </a:xfrm>
            <a:custGeom>
              <a:avLst/>
              <a:gdLst>
                <a:gd name="T0" fmla="*/ 602 w 602"/>
                <a:gd name="T1" fmla="*/ 1 h 1"/>
                <a:gd name="T2" fmla="*/ 0 w 602"/>
                <a:gd name="T3" fmla="*/ 0 h 1"/>
                <a:gd name="T4" fmla="*/ 0 60000 65536"/>
                <a:gd name="T5" fmla="*/ 0 60000 65536"/>
                <a:gd name="T6" fmla="*/ 0 w 602"/>
                <a:gd name="T7" fmla="*/ 0 h 1"/>
                <a:gd name="T8" fmla="*/ 602 w 602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602" h="1">
                  <a:moveTo>
                    <a:pt x="602" y="1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46" name="Freeform 251"/>
            <p:cNvSpPr>
              <a:spLocks/>
            </p:cNvSpPr>
            <p:nvPr/>
          </p:nvSpPr>
          <p:spPr bwMode="auto">
            <a:xfrm>
              <a:off x="1928" y="983"/>
              <a:ext cx="248" cy="6"/>
            </a:xfrm>
            <a:custGeom>
              <a:avLst/>
              <a:gdLst>
                <a:gd name="T0" fmla="*/ 248 w 248"/>
                <a:gd name="T1" fmla="*/ 6 h 6"/>
                <a:gd name="T2" fmla="*/ 0 w 248"/>
                <a:gd name="T3" fmla="*/ 0 h 6"/>
                <a:gd name="T4" fmla="*/ 0 60000 65536"/>
                <a:gd name="T5" fmla="*/ 0 60000 65536"/>
                <a:gd name="T6" fmla="*/ 0 w 248"/>
                <a:gd name="T7" fmla="*/ 0 h 6"/>
                <a:gd name="T8" fmla="*/ 248 w 248"/>
                <a:gd name="T9" fmla="*/ 6 h 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48" h="6">
                  <a:moveTo>
                    <a:pt x="248" y="6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47" name="Freeform 252"/>
            <p:cNvSpPr>
              <a:spLocks/>
            </p:cNvSpPr>
            <p:nvPr/>
          </p:nvSpPr>
          <p:spPr bwMode="auto">
            <a:xfrm>
              <a:off x="2167" y="788"/>
              <a:ext cx="1" cy="208"/>
            </a:xfrm>
            <a:custGeom>
              <a:avLst/>
              <a:gdLst>
                <a:gd name="T0" fmla="*/ 0 w 1"/>
                <a:gd name="T1" fmla="*/ 208 h 208"/>
                <a:gd name="T2" fmla="*/ 1 w 1"/>
                <a:gd name="T3" fmla="*/ 0 h 208"/>
                <a:gd name="T4" fmla="*/ 0 60000 65536"/>
                <a:gd name="T5" fmla="*/ 0 60000 65536"/>
                <a:gd name="T6" fmla="*/ 0 w 1"/>
                <a:gd name="T7" fmla="*/ 0 h 208"/>
                <a:gd name="T8" fmla="*/ 1 w 1"/>
                <a:gd name="T9" fmla="*/ 208 h 208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08">
                  <a:moveTo>
                    <a:pt x="0" y="208"/>
                  </a:move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48" name="Freeform 253"/>
            <p:cNvSpPr>
              <a:spLocks/>
            </p:cNvSpPr>
            <p:nvPr/>
          </p:nvSpPr>
          <p:spPr bwMode="auto">
            <a:xfrm>
              <a:off x="1515" y="795"/>
              <a:ext cx="660" cy="1"/>
            </a:xfrm>
            <a:custGeom>
              <a:avLst/>
              <a:gdLst>
                <a:gd name="T0" fmla="*/ 660 w 660"/>
                <a:gd name="T1" fmla="*/ 0 h 1"/>
                <a:gd name="T2" fmla="*/ 0 w 660"/>
                <a:gd name="T3" fmla="*/ 0 h 1"/>
                <a:gd name="T4" fmla="*/ 0 60000 65536"/>
                <a:gd name="T5" fmla="*/ 0 60000 65536"/>
                <a:gd name="T6" fmla="*/ 0 w 660"/>
                <a:gd name="T7" fmla="*/ 0 h 1"/>
                <a:gd name="T8" fmla="*/ 660 w 660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660" h="1">
                  <a:moveTo>
                    <a:pt x="660" y="0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49" name="Freeform 254"/>
            <p:cNvSpPr>
              <a:spLocks/>
            </p:cNvSpPr>
            <p:nvPr/>
          </p:nvSpPr>
          <p:spPr bwMode="auto">
            <a:xfrm>
              <a:off x="1928" y="983"/>
              <a:ext cx="1" cy="1096"/>
            </a:xfrm>
            <a:custGeom>
              <a:avLst/>
              <a:gdLst>
                <a:gd name="T0" fmla="*/ 0 w 1"/>
                <a:gd name="T1" fmla="*/ 1096 h 1096"/>
                <a:gd name="T2" fmla="*/ 0 w 1"/>
                <a:gd name="T3" fmla="*/ 0 h 1096"/>
                <a:gd name="T4" fmla="*/ 0 60000 65536"/>
                <a:gd name="T5" fmla="*/ 0 60000 65536"/>
                <a:gd name="T6" fmla="*/ 0 w 1"/>
                <a:gd name="T7" fmla="*/ 0 h 1096"/>
                <a:gd name="T8" fmla="*/ 1 w 1"/>
                <a:gd name="T9" fmla="*/ 1096 h 109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096">
                  <a:moveTo>
                    <a:pt x="0" y="1096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50" name="Freeform 255"/>
            <p:cNvSpPr>
              <a:spLocks/>
            </p:cNvSpPr>
            <p:nvPr/>
          </p:nvSpPr>
          <p:spPr bwMode="auto">
            <a:xfrm>
              <a:off x="2513" y="2079"/>
              <a:ext cx="1" cy="210"/>
            </a:xfrm>
            <a:custGeom>
              <a:avLst/>
              <a:gdLst>
                <a:gd name="T0" fmla="*/ 0 w 1"/>
                <a:gd name="T1" fmla="*/ 0 h 210"/>
                <a:gd name="T2" fmla="*/ 0 w 1"/>
                <a:gd name="T3" fmla="*/ 210 h 210"/>
                <a:gd name="T4" fmla="*/ 0 60000 65536"/>
                <a:gd name="T5" fmla="*/ 0 60000 65536"/>
                <a:gd name="T6" fmla="*/ 0 w 1"/>
                <a:gd name="T7" fmla="*/ 0 h 210"/>
                <a:gd name="T8" fmla="*/ 1 w 1"/>
                <a:gd name="T9" fmla="*/ 210 h 21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10">
                  <a:moveTo>
                    <a:pt x="0" y="0"/>
                  </a:moveTo>
                  <a:lnTo>
                    <a:pt x="0" y="21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51" name="Line 256"/>
            <p:cNvSpPr>
              <a:spLocks noChangeShapeType="1"/>
            </p:cNvSpPr>
            <p:nvPr/>
          </p:nvSpPr>
          <p:spPr bwMode="auto">
            <a:xfrm flipV="1">
              <a:off x="1801" y="795"/>
              <a:ext cx="0" cy="67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52" name="Freeform 257"/>
            <p:cNvSpPr>
              <a:spLocks/>
            </p:cNvSpPr>
            <p:nvPr/>
          </p:nvSpPr>
          <p:spPr bwMode="auto">
            <a:xfrm>
              <a:off x="1529" y="1457"/>
              <a:ext cx="286" cy="1"/>
            </a:xfrm>
            <a:custGeom>
              <a:avLst/>
              <a:gdLst>
                <a:gd name="T0" fmla="*/ 0 w 286"/>
                <a:gd name="T1" fmla="*/ 0 h 1"/>
                <a:gd name="T2" fmla="*/ 286 w 286"/>
                <a:gd name="T3" fmla="*/ 0 h 1"/>
                <a:gd name="T4" fmla="*/ 0 60000 65536"/>
                <a:gd name="T5" fmla="*/ 0 60000 65536"/>
                <a:gd name="T6" fmla="*/ 0 w 286"/>
                <a:gd name="T7" fmla="*/ 0 h 1"/>
                <a:gd name="T8" fmla="*/ 286 w 28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6" h="1">
                  <a:moveTo>
                    <a:pt x="0" y="0"/>
                  </a:moveTo>
                  <a:lnTo>
                    <a:pt x="286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53" name="Freeform 258"/>
            <p:cNvSpPr>
              <a:spLocks/>
            </p:cNvSpPr>
            <p:nvPr/>
          </p:nvSpPr>
          <p:spPr bwMode="auto">
            <a:xfrm>
              <a:off x="1733" y="1524"/>
              <a:ext cx="1" cy="750"/>
            </a:xfrm>
            <a:custGeom>
              <a:avLst/>
              <a:gdLst>
                <a:gd name="T0" fmla="*/ 0 w 1"/>
                <a:gd name="T1" fmla="*/ 750 h 750"/>
                <a:gd name="T2" fmla="*/ 0 w 1"/>
                <a:gd name="T3" fmla="*/ 0 h 750"/>
                <a:gd name="T4" fmla="*/ 0 60000 65536"/>
                <a:gd name="T5" fmla="*/ 0 60000 65536"/>
                <a:gd name="T6" fmla="*/ 0 w 1"/>
                <a:gd name="T7" fmla="*/ 0 h 750"/>
                <a:gd name="T8" fmla="*/ 1 w 1"/>
                <a:gd name="T9" fmla="*/ 750 h 75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750">
                  <a:moveTo>
                    <a:pt x="0" y="750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54" name="Freeform 259"/>
            <p:cNvSpPr>
              <a:spLocks/>
            </p:cNvSpPr>
            <p:nvPr/>
          </p:nvSpPr>
          <p:spPr bwMode="auto">
            <a:xfrm>
              <a:off x="1733" y="1464"/>
              <a:ext cx="60" cy="60"/>
            </a:xfrm>
            <a:custGeom>
              <a:avLst/>
              <a:gdLst>
                <a:gd name="T0" fmla="*/ 60 w 60"/>
                <a:gd name="T1" fmla="*/ 0 h 60"/>
                <a:gd name="T2" fmla="*/ 0 w 60"/>
                <a:gd name="T3" fmla="*/ 60 h 60"/>
                <a:gd name="T4" fmla="*/ 0 60000 65536"/>
                <a:gd name="T5" fmla="*/ 0 60000 65536"/>
                <a:gd name="T6" fmla="*/ 0 w 60"/>
                <a:gd name="T7" fmla="*/ 0 h 60"/>
                <a:gd name="T8" fmla="*/ 60 w 60"/>
                <a:gd name="T9" fmla="*/ 60 h 6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60" h="60">
                  <a:moveTo>
                    <a:pt x="60" y="0"/>
                  </a:moveTo>
                  <a:lnTo>
                    <a:pt x="0" y="6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55" name="Freeform 260"/>
            <p:cNvSpPr>
              <a:spLocks/>
            </p:cNvSpPr>
            <p:nvPr/>
          </p:nvSpPr>
          <p:spPr bwMode="auto">
            <a:xfrm>
              <a:off x="1529" y="1524"/>
              <a:ext cx="211" cy="1"/>
            </a:xfrm>
            <a:custGeom>
              <a:avLst/>
              <a:gdLst>
                <a:gd name="T0" fmla="*/ 211 w 211"/>
                <a:gd name="T1" fmla="*/ 0 h 1"/>
                <a:gd name="T2" fmla="*/ 0 w 211"/>
                <a:gd name="T3" fmla="*/ 0 h 1"/>
                <a:gd name="T4" fmla="*/ 0 60000 65536"/>
                <a:gd name="T5" fmla="*/ 0 60000 65536"/>
                <a:gd name="T6" fmla="*/ 0 w 211"/>
                <a:gd name="T7" fmla="*/ 0 h 1"/>
                <a:gd name="T8" fmla="*/ 211 w 211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11" h="1">
                  <a:moveTo>
                    <a:pt x="211" y="0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56" name="Line 261"/>
            <p:cNvSpPr>
              <a:spLocks noChangeShapeType="1"/>
            </p:cNvSpPr>
            <p:nvPr/>
          </p:nvSpPr>
          <p:spPr bwMode="auto">
            <a:xfrm>
              <a:off x="2318" y="2024"/>
              <a:ext cx="0" cy="31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57" name="Line 262"/>
            <p:cNvSpPr>
              <a:spLocks noChangeShapeType="1"/>
            </p:cNvSpPr>
            <p:nvPr/>
          </p:nvSpPr>
          <p:spPr bwMode="auto">
            <a:xfrm>
              <a:off x="611" y="2080"/>
              <a:ext cx="0" cy="204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9558" name="Line 263"/>
            <p:cNvSpPr>
              <a:spLocks noChangeShapeType="1"/>
            </p:cNvSpPr>
            <p:nvPr/>
          </p:nvSpPr>
          <p:spPr bwMode="auto">
            <a:xfrm>
              <a:off x="785" y="2087"/>
              <a:ext cx="0" cy="19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9559" name="Line 264"/>
            <p:cNvSpPr>
              <a:spLocks noChangeShapeType="1"/>
            </p:cNvSpPr>
            <p:nvPr/>
          </p:nvSpPr>
          <p:spPr bwMode="auto">
            <a:xfrm>
              <a:off x="952" y="793"/>
              <a:ext cx="0" cy="203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9560" name="Line 265"/>
            <p:cNvSpPr>
              <a:spLocks noChangeShapeType="1"/>
            </p:cNvSpPr>
            <p:nvPr/>
          </p:nvSpPr>
          <p:spPr bwMode="auto">
            <a:xfrm>
              <a:off x="1069" y="786"/>
              <a:ext cx="0" cy="203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19466" name="Rectangle 268"/>
          <p:cNvSpPr>
            <a:spLocks noChangeArrowheads="1"/>
          </p:cNvSpPr>
          <p:nvPr/>
        </p:nvSpPr>
        <p:spPr bwMode="auto">
          <a:xfrm>
            <a:off x="1377950" y="5632450"/>
            <a:ext cx="431800" cy="323850"/>
          </a:xfrm>
          <a:prstGeom prst="rect">
            <a:avLst/>
          </a:prstGeom>
          <a:solidFill>
            <a:srgbClr val="DEEAEE"/>
          </a:solidFill>
          <a:ln w="9525">
            <a:solidFill>
              <a:srgbClr val="DEEAEE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zh-CN" altLang="en-US" sz="2400"/>
          </a:p>
        </p:txBody>
      </p:sp>
      <p:sp>
        <p:nvSpPr>
          <p:cNvPr id="19467" name="Rectangle 269"/>
          <p:cNvSpPr>
            <a:spLocks noChangeArrowheads="1"/>
          </p:cNvSpPr>
          <p:nvPr/>
        </p:nvSpPr>
        <p:spPr bwMode="auto">
          <a:xfrm>
            <a:off x="3117850" y="5581650"/>
            <a:ext cx="374650" cy="323850"/>
          </a:xfrm>
          <a:prstGeom prst="rect">
            <a:avLst/>
          </a:prstGeom>
          <a:solidFill>
            <a:srgbClr val="DEEAEE"/>
          </a:solidFill>
          <a:ln w="9525">
            <a:solidFill>
              <a:srgbClr val="DEEAEE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zh-CN" altLang="en-US" sz="2400"/>
          </a:p>
        </p:txBody>
      </p:sp>
      <p:sp>
        <p:nvSpPr>
          <p:cNvPr id="19468" name="Line 270"/>
          <p:cNvSpPr>
            <a:spLocks noChangeShapeType="1"/>
          </p:cNvSpPr>
          <p:nvPr/>
        </p:nvSpPr>
        <p:spPr bwMode="auto">
          <a:xfrm>
            <a:off x="1758950" y="5851525"/>
            <a:ext cx="1384300" cy="0"/>
          </a:xfrm>
          <a:prstGeom prst="line">
            <a:avLst/>
          </a:prstGeom>
          <a:noFill/>
          <a:ln w="50800">
            <a:solidFill>
              <a:srgbClr val="DEEAEE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5" name="Group 167"/>
          <p:cNvGrpSpPr>
            <a:grpSpLocks/>
          </p:cNvGrpSpPr>
          <p:nvPr/>
        </p:nvGrpSpPr>
        <p:grpSpPr bwMode="auto">
          <a:xfrm>
            <a:off x="744538" y="4102100"/>
            <a:ext cx="3500437" cy="2119313"/>
            <a:chOff x="471" y="2596"/>
            <a:chExt cx="2205" cy="1335"/>
          </a:xfrm>
        </p:grpSpPr>
        <p:sp>
          <p:nvSpPr>
            <p:cNvPr id="19470" name="AutoShape 168"/>
            <p:cNvSpPr>
              <a:spLocks noChangeArrowheads="1"/>
            </p:cNvSpPr>
            <p:nvPr/>
          </p:nvSpPr>
          <p:spPr bwMode="auto">
            <a:xfrm>
              <a:off x="552" y="2685"/>
              <a:ext cx="1965" cy="1152"/>
            </a:xfrm>
            <a:prstGeom prst="roundRect">
              <a:avLst>
                <a:gd name="adj" fmla="val 13542"/>
              </a:avLst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9471" name="AutoShape 169"/>
            <p:cNvSpPr>
              <a:spLocks noChangeArrowheads="1"/>
            </p:cNvSpPr>
            <p:nvPr/>
          </p:nvSpPr>
          <p:spPr bwMode="auto">
            <a:xfrm>
              <a:off x="885" y="2825"/>
              <a:ext cx="1296" cy="872"/>
            </a:xfrm>
            <a:prstGeom prst="roundRect">
              <a:avLst>
                <a:gd name="adj" fmla="val 16667"/>
              </a:avLst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9472" name="Freeform 170"/>
            <p:cNvSpPr>
              <a:spLocks/>
            </p:cNvSpPr>
            <p:nvPr/>
          </p:nvSpPr>
          <p:spPr bwMode="auto">
            <a:xfrm>
              <a:off x="471" y="3256"/>
              <a:ext cx="2205" cy="1"/>
            </a:xfrm>
            <a:custGeom>
              <a:avLst/>
              <a:gdLst>
                <a:gd name="T0" fmla="*/ 0 w 2205"/>
                <a:gd name="T1" fmla="*/ 0 h 1"/>
                <a:gd name="T2" fmla="*/ 2205 w 2205"/>
                <a:gd name="T3" fmla="*/ 0 h 1"/>
                <a:gd name="T4" fmla="*/ 0 60000 65536"/>
                <a:gd name="T5" fmla="*/ 0 60000 65536"/>
                <a:gd name="T6" fmla="*/ 0 w 2205"/>
                <a:gd name="T7" fmla="*/ 0 h 1"/>
                <a:gd name="T8" fmla="*/ 2205 w 2205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205" h="1">
                  <a:moveTo>
                    <a:pt x="0" y="0"/>
                  </a:moveTo>
                  <a:lnTo>
                    <a:pt x="220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73" name="Freeform 171"/>
            <p:cNvSpPr>
              <a:spLocks/>
            </p:cNvSpPr>
            <p:nvPr/>
          </p:nvSpPr>
          <p:spPr bwMode="auto">
            <a:xfrm>
              <a:off x="1536" y="2596"/>
              <a:ext cx="1" cy="1335"/>
            </a:xfrm>
            <a:custGeom>
              <a:avLst/>
              <a:gdLst>
                <a:gd name="T0" fmla="*/ 0 w 1"/>
                <a:gd name="T1" fmla="*/ 0 h 1335"/>
                <a:gd name="T2" fmla="*/ 0 w 1"/>
                <a:gd name="T3" fmla="*/ 1335 h 1335"/>
                <a:gd name="T4" fmla="*/ 0 60000 65536"/>
                <a:gd name="T5" fmla="*/ 0 60000 65536"/>
                <a:gd name="T6" fmla="*/ 0 w 1"/>
                <a:gd name="T7" fmla="*/ 0 h 1335"/>
                <a:gd name="T8" fmla="*/ 1 w 1"/>
                <a:gd name="T9" fmla="*/ 1335 h 133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335">
                  <a:moveTo>
                    <a:pt x="0" y="0"/>
                  </a:moveTo>
                  <a:lnTo>
                    <a:pt x="0" y="1335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74" name="Oval 172"/>
            <p:cNvSpPr>
              <a:spLocks noChangeArrowheads="1"/>
            </p:cNvSpPr>
            <p:nvPr/>
          </p:nvSpPr>
          <p:spPr bwMode="auto">
            <a:xfrm>
              <a:off x="1125" y="2877"/>
              <a:ext cx="816" cy="768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9475" name="Oval 173"/>
            <p:cNvSpPr>
              <a:spLocks noChangeArrowheads="1"/>
            </p:cNvSpPr>
            <p:nvPr/>
          </p:nvSpPr>
          <p:spPr bwMode="auto">
            <a:xfrm>
              <a:off x="1269" y="3021"/>
              <a:ext cx="528" cy="48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9476" name="Oval 174"/>
            <p:cNvSpPr>
              <a:spLocks noChangeArrowheads="1"/>
            </p:cNvSpPr>
            <p:nvPr/>
          </p:nvSpPr>
          <p:spPr bwMode="auto">
            <a:xfrm>
              <a:off x="1317" y="3069"/>
              <a:ext cx="432" cy="38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9477" name="Line 175"/>
            <p:cNvSpPr>
              <a:spLocks noChangeShapeType="1"/>
            </p:cNvSpPr>
            <p:nvPr/>
          </p:nvSpPr>
          <p:spPr bwMode="auto">
            <a:xfrm>
              <a:off x="1749" y="3597"/>
              <a:ext cx="0" cy="9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78" name="Line 176"/>
            <p:cNvSpPr>
              <a:spLocks noChangeShapeType="1"/>
            </p:cNvSpPr>
            <p:nvPr/>
          </p:nvSpPr>
          <p:spPr bwMode="auto">
            <a:xfrm>
              <a:off x="1317" y="3597"/>
              <a:ext cx="0" cy="9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79" name="Line 177"/>
            <p:cNvSpPr>
              <a:spLocks noChangeShapeType="1"/>
            </p:cNvSpPr>
            <p:nvPr/>
          </p:nvSpPr>
          <p:spPr bwMode="auto">
            <a:xfrm>
              <a:off x="1413" y="3501"/>
              <a:ext cx="0" cy="19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80" name="Line 178"/>
            <p:cNvSpPr>
              <a:spLocks noChangeShapeType="1"/>
            </p:cNvSpPr>
            <p:nvPr/>
          </p:nvSpPr>
          <p:spPr bwMode="auto">
            <a:xfrm>
              <a:off x="1653" y="3501"/>
              <a:ext cx="0" cy="19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81" name="Line 179"/>
            <p:cNvSpPr>
              <a:spLocks noChangeShapeType="1"/>
            </p:cNvSpPr>
            <p:nvPr/>
          </p:nvSpPr>
          <p:spPr bwMode="auto">
            <a:xfrm>
              <a:off x="713" y="3574"/>
              <a:ext cx="0" cy="24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82" name="Freeform 180"/>
            <p:cNvSpPr>
              <a:spLocks/>
            </p:cNvSpPr>
            <p:nvPr/>
          </p:nvSpPr>
          <p:spPr bwMode="auto">
            <a:xfrm>
              <a:off x="573" y="3696"/>
              <a:ext cx="282" cy="2"/>
            </a:xfrm>
            <a:custGeom>
              <a:avLst/>
              <a:gdLst>
                <a:gd name="T0" fmla="*/ 0 w 285"/>
                <a:gd name="T1" fmla="*/ 1 h 3"/>
                <a:gd name="T2" fmla="*/ 233 w 285"/>
                <a:gd name="T3" fmla="*/ 0 h 3"/>
                <a:gd name="T4" fmla="*/ 0 60000 65536"/>
                <a:gd name="T5" fmla="*/ 0 60000 65536"/>
                <a:gd name="T6" fmla="*/ 0 w 285"/>
                <a:gd name="T7" fmla="*/ 0 h 3"/>
                <a:gd name="T8" fmla="*/ 285 w 285"/>
                <a:gd name="T9" fmla="*/ 3 h 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5" h="3">
                  <a:moveTo>
                    <a:pt x="0" y="3"/>
                  </a:moveTo>
                  <a:lnTo>
                    <a:pt x="28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83" name="Oval 181"/>
            <p:cNvSpPr>
              <a:spLocks noChangeArrowheads="1"/>
            </p:cNvSpPr>
            <p:nvPr/>
          </p:nvSpPr>
          <p:spPr bwMode="auto">
            <a:xfrm rot="-5400000">
              <a:off x="632" y="3600"/>
              <a:ext cx="162" cy="19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9484" name="Line 182"/>
            <p:cNvSpPr>
              <a:spLocks noChangeShapeType="1"/>
            </p:cNvSpPr>
            <p:nvPr/>
          </p:nvSpPr>
          <p:spPr bwMode="auto">
            <a:xfrm>
              <a:off x="713" y="2712"/>
              <a:ext cx="0" cy="26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85" name="Freeform 183"/>
            <p:cNvSpPr>
              <a:spLocks/>
            </p:cNvSpPr>
            <p:nvPr/>
          </p:nvSpPr>
          <p:spPr bwMode="auto">
            <a:xfrm>
              <a:off x="573" y="2843"/>
              <a:ext cx="282" cy="3"/>
            </a:xfrm>
            <a:custGeom>
              <a:avLst/>
              <a:gdLst>
                <a:gd name="T0" fmla="*/ 0 w 285"/>
                <a:gd name="T1" fmla="*/ 3 h 3"/>
                <a:gd name="T2" fmla="*/ 233 w 285"/>
                <a:gd name="T3" fmla="*/ 0 h 3"/>
                <a:gd name="T4" fmla="*/ 0 60000 65536"/>
                <a:gd name="T5" fmla="*/ 0 60000 65536"/>
                <a:gd name="T6" fmla="*/ 0 w 285"/>
                <a:gd name="T7" fmla="*/ 0 h 3"/>
                <a:gd name="T8" fmla="*/ 285 w 285"/>
                <a:gd name="T9" fmla="*/ 3 h 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5" h="3">
                  <a:moveTo>
                    <a:pt x="0" y="3"/>
                  </a:moveTo>
                  <a:lnTo>
                    <a:pt x="28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86" name="Oval 184"/>
            <p:cNvSpPr>
              <a:spLocks noChangeArrowheads="1"/>
            </p:cNvSpPr>
            <p:nvPr/>
          </p:nvSpPr>
          <p:spPr bwMode="auto">
            <a:xfrm rot="-5400000">
              <a:off x="626" y="2748"/>
              <a:ext cx="174" cy="19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9487" name="Line 185"/>
            <p:cNvSpPr>
              <a:spLocks noChangeShapeType="1"/>
            </p:cNvSpPr>
            <p:nvPr/>
          </p:nvSpPr>
          <p:spPr bwMode="auto">
            <a:xfrm>
              <a:off x="2342" y="3553"/>
              <a:ext cx="0" cy="26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88" name="Freeform 186"/>
            <p:cNvSpPr>
              <a:spLocks/>
            </p:cNvSpPr>
            <p:nvPr/>
          </p:nvSpPr>
          <p:spPr bwMode="auto">
            <a:xfrm>
              <a:off x="2201" y="3685"/>
              <a:ext cx="285" cy="3"/>
            </a:xfrm>
            <a:custGeom>
              <a:avLst/>
              <a:gdLst>
                <a:gd name="T0" fmla="*/ 0 w 285"/>
                <a:gd name="T1" fmla="*/ 3 h 3"/>
                <a:gd name="T2" fmla="*/ 285 w 285"/>
                <a:gd name="T3" fmla="*/ 0 h 3"/>
                <a:gd name="T4" fmla="*/ 0 60000 65536"/>
                <a:gd name="T5" fmla="*/ 0 60000 65536"/>
                <a:gd name="T6" fmla="*/ 0 w 285"/>
                <a:gd name="T7" fmla="*/ 0 h 3"/>
                <a:gd name="T8" fmla="*/ 285 w 285"/>
                <a:gd name="T9" fmla="*/ 3 h 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5" h="3">
                  <a:moveTo>
                    <a:pt x="0" y="3"/>
                  </a:moveTo>
                  <a:lnTo>
                    <a:pt x="28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89" name="Oval 187"/>
            <p:cNvSpPr>
              <a:spLocks noChangeArrowheads="1"/>
            </p:cNvSpPr>
            <p:nvPr/>
          </p:nvSpPr>
          <p:spPr bwMode="auto">
            <a:xfrm rot="-5400000">
              <a:off x="2254" y="3589"/>
              <a:ext cx="175" cy="192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9490" name="Line 188"/>
            <p:cNvSpPr>
              <a:spLocks noChangeShapeType="1"/>
            </p:cNvSpPr>
            <p:nvPr/>
          </p:nvSpPr>
          <p:spPr bwMode="auto">
            <a:xfrm>
              <a:off x="2334" y="2712"/>
              <a:ext cx="0" cy="25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91" name="Freeform 189"/>
            <p:cNvSpPr>
              <a:spLocks/>
            </p:cNvSpPr>
            <p:nvPr/>
          </p:nvSpPr>
          <p:spPr bwMode="auto">
            <a:xfrm>
              <a:off x="2186" y="2840"/>
              <a:ext cx="300" cy="3"/>
            </a:xfrm>
            <a:custGeom>
              <a:avLst/>
              <a:gdLst>
                <a:gd name="T0" fmla="*/ 0 w 285"/>
                <a:gd name="T1" fmla="*/ 3 h 3"/>
                <a:gd name="T2" fmla="*/ 717 w 285"/>
                <a:gd name="T3" fmla="*/ 0 h 3"/>
                <a:gd name="T4" fmla="*/ 0 60000 65536"/>
                <a:gd name="T5" fmla="*/ 0 60000 65536"/>
                <a:gd name="T6" fmla="*/ 0 w 285"/>
                <a:gd name="T7" fmla="*/ 0 h 3"/>
                <a:gd name="T8" fmla="*/ 285 w 285"/>
                <a:gd name="T9" fmla="*/ 3 h 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5" h="3">
                  <a:moveTo>
                    <a:pt x="0" y="3"/>
                  </a:moveTo>
                  <a:lnTo>
                    <a:pt x="28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92" name="Oval 190"/>
            <p:cNvSpPr>
              <a:spLocks noChangeArrowheads="1"/>
            </p:cNvSpPr>
            <p:nvPr/>
          </p:nvSpPr>
          <p:spPr bwMode="auto">
            <a:xfrm rot="-5400000">
              <a:off x="2249" y="2739"/>
              <a:ext cx="170" cy="202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9493" name="Freeform 191"/>
            <p:cNvSpPr>
              <a:spLocks/>
            </p:cNvSpPr>
            <p:nvPr/>
          </p:nvSpPr>
          <p:spPr bwMode="auto">
            <a:xfrm>
              <a:off x="1041" y="3439"/>
              <a:ext cx="1" cy="242"/>
            </a:xfrm>
            <a:custGeom>
              <a:avLst/>
              <a:gdLst>
                <a:gd name="T0" fmla="*/ 0 w 1"/>
                <a:gd name="T1" fmla="*/ 0 h 255"/>
                <a:gd name="T2" fmla="*/ 0 w 1"/>
                <a:gd name="T3" fmla="*/ 99 h 255"/>
                <a:gd name="T4" fmla="*/ 0 60000 65536"/>
                <a:gd name="T5" fmla="*/ 0 60000 65536"/>
                <a:gd name="T6" fmla="*/ 0 w 1"/>
                <a:gd name="T7" fmla="*/ 0 h 255"/>
                <a:gd name="T8" fmla="*/ 1 w 1"/>
                <a:gd name="T9" fmla="*/ 255 h 25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55">
                  <a:moveTo>
                    <a:pt x="0" y="0"/>
                  </a:moveTo>
                  <a:lnTo>
                    <a:pt x="0" y="255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94" name="Freeform 192"/>
            <p:cNvSpPr>
              <a:spLocks/>
            </p:cNvSpPr>
            <p:nvPr/>
          </p:nvSpPr>
          <p:spPr bwMode="auto">
            <a:xfrm>
              <a:off x="899" y="3539"/>
              <a:ext cx="269" cy="1"/>
            </a:xfrm>
            <a:custGeom>
              <a:avLst/>
              <a:gdLst>
                <a:gd name="T0" fmla="*/ 0 w 255"/>
                <a:gd name="T1" fmla="*/ 0 h 1"/>
                <a:gd name="T2" fmla="*/ 667 w 255"/>
                <a:gd name="T3" fmla="*/ 0 h 1"/>
                <a:gd name="T4" fmla="*/ 0 60000 65536"/>
                <a:gd name="T5" fmla="*/ 0 60000 65536"/>
                <a:gd name="T6" fmla="*/ 0 w 255"/>
                <a:gd name="T7" fmla="*/ 0 h 1"/>
                <a:gd name="T8" fmla="*/ 255 w 255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55" h="1">
                  <a:moveTo>
                    <a:pt x="0" y="0"/>
                  </a:moveTo>
                  <a:lnTo>
                    <a:pt x="25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95" name="Oval 193"/>
            <p:cNvSpPr>
              <a:spLocks noChangeArrowheads="1"/>
            </p:cNvSpPr>
            <p:nvPr/>
          </p:nvSpPr>
          <p:spPr bwMode="auto">
            <a:xfrm rot="-5400000">
              <a:off x="972" y="3468"/>
              <a:ext cx="137" cy="152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9496" name="Freeform 194"/>
            <p:cNvSpPr>
              <a:spLocks/>
            </p:cNvSpPr>
            <p:nvPr/>
          </p:nvSpPr>
          <p:spPr bwMode="auto">
            <a:xfrm>
              <a:off x="1048" y="2875"/>
              <a:ext cx="1" cy="227"/>
            </a:xfrm>
            <a:custGeom>
              <a:avLst/>
              <a:gdLst>
                <a:gd name="T0" fmla="*/ 0 w 1"/>
                <a:gd name="T1" fmla="*/ 0 h 255"/>
                <a:gd name="T2" fmla="*/ 0 w 1"/>
                <a:gd name="T3" fmla="*/ 31 h 255"/>
                <a:gd name="T4" fmla="*/ 0 60000 65536"/>
                <a:gd name="T5" fmla="*/ 0 60000 65536"/>
                <a:gd name="T6" fmla="*/ 0 w 1"/>
                <a:gd name="T7" fmla="*/ 0 h 255"/>
                <a:gd name="T8" fmla="*/ 1 w 1"/>
                <a:gd name="T9" fmla="*/ 255 h 25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55">
                  <a:moveTo>
                    <a:pt x="0" y="0"/>
                  </a:moveTo>
                  <a:lnTo>
                    <a:pt x="0" y="255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97" name="Freeform 195"/>
            <p:cNvSpPr>
              <a:spLocks/>
            </p:cNvSpPr>
            <p:nvPr/>
          </p:nvSpPr>
          <p:spPr bwMode="auto">
            <a:xfrm>
              <a:off x="913" y="2968"/>
              <a:ext cx="255" cy="1"/>
            </a:xfrm>
            <a:custGeom>
              <a:avLst/>
              <a:gdLst>
                <a:gd name="T0" fmla="*/ 0 w 255"/>
                <a:gd name="T1" fmla="*/ 0 h 1"/>
                <a:gd name="T2" fmla="*/ 255 w 255"/>
                <a:gd name="T3" fmla="*/ 0 h 1"/>
                <a:gd name="T4" fmla="*/ 0 60000 65536"/>
                <a:gd name="T5" fmla="*/ 0 60000 65536"/>
                <a:gd name="T6" fmla="*/ 0 w 255"/>
                <a:gd name="T7" fmla="*/ 0 h 1"/>
                <a:gd name="T8" fmla="*/ 255 w 255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55" h="1">
                  <a:moveTo>
                    <a:pt x="0" y="0"/>
                  </a:moveTo>
                  <a:lnTo>
                    <a:pt x="25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98" name="Oval 196"/>
            <p:cNvSpPr>
              <a:spLocks noChangeArrowheads="1"/>
            </p:cNvSpPr>
            <p:nvPr/>
          </p:nvSpPr>
          <p:spPr bwMode="auto">
            <a:xfrm rot="-5400000">
              <a:off x="984" y="2901"/>
              <a:ext cx="128" cy="14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9499" name="Freeform 197"/>
            <p:cNvSpPr>
              <a:spLocks/>
            </p:cNvSpPr>
            <p:nvPr/>
          </p:nvSpPr>
          <p:spPr bwMode="auto">
            <a:xfrm>
              <a:off x="2007" y="3453"/>
              <a:ext cx="1" cy="242"/>
            </a:xfrm>
            <a:custGeom>
              <a:avLst/>
              <a:gdLst>
                <a:gd name="T0" fmla="*/ 0 w 1"/>
                <a:gd name="T1" fmla="*/ 0 h 255"/>
                <a:gd name="T2" fmla="*/ 0 w 1"/>
                <a:gd name="T3" fmla="*/ 99 h 255"/>
                <a:gd name="T4" fmla="*/ 0 60000 65536"/>
                <a:gd name="T5" fmla="*/ 0 60000 65536"/>
                <a:gd name="T6" fmla="*/ 0 w 1"/>
                <a:gd name="T7" fmla="*/ 0 h 255"/>
                <a:gd name="T8" fmla="*/ 1 w 1"/>
                <a:gd name="T9" fmla="*/ 255 h 25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55">
                  <a:moveTo>
                    <a:pt x="0" y="0"/>
                  </a:moveTo>
                  <a:lnTo>
                    <a:pt x="0" y="255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00" name="Freeform 198"/>
            <p:cNvSpPr>
              <a:spLocks/>
            </p:cNvSpPr>
            <p:nvPr/>
          </p:nvSpPr>
          <p:spPr bwMode="auto">
            <a:xfrm>
              <a:off x="1872" y="3553"/>
              <a:ext cx="255" cy="1"/>
            </a:xfrm>
            <a:custGeom>
              <a:avLst/>
              <a:gdLst>
                <a:gd name="T0" fmla="*/ 0 w 255"/>
                <a:gd name="T1" fmla="*/ 0 h 1"/>
                <a:gd name="T2" fmla="*/ 255 w 255"/>
                <a:gd name="T3" fmla="*/ 0 h 1"/>
                <a:gd name="T4" fmla="*/ 0 60000 65536"/>
                <a:gd name="T5" fmla="*/ 0 60000 65536"/>
                <a:gd name="T6" fmla="*/ 0 w 255"/>
                <a:gd name="T7" fmla="*/ 0 h 1"/>
                <a:gd name="T8" fmla="*/ 255 w 255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55" h="1">
                  <a:moveTo>
                    <a:pt x="0" y="0"/>
                  </a:moveTo>
                  <a:lnTo>
                    <a:pt x="25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01" name="Oval 199"/>
            <p:cNvSpPr>
              <a:spLocks noChangeArrowheads="1"/>
            </p:cNvSpPr>
            <p:nvPr/>
          </p:nvSpPr>
          <p:spPr bwMode="auto">
            <a:xfrm rot="-5400000">
              <a:off x="1938" y="3486"/>
              <a:ext cx="137" cy="14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9502" name="Freeform 200"/>
            <p:cNvSpPr>
              <a:spLocks/>
            </p:cNvSpPr>
            <p:nvPr/>
          </p:nvSpPr>
          <p:spPr bwMode="auto">
            <a:xfrm>
              <a:off x="2014" y="2875"/>
              <a:ext cx="1" cy="227"/>
            </a:xfrm>
            <a:custGeom>
              <a:avLst/>
              <a:gdLst>
                <a:gd name="T0" fmla="*/ 0 w 1"/>
                <a:gd name="T1" fmla="*/ 0 h 255"/>
                <a:gd name="T2" fmla="*/ 0 w 1"/>
                <a:gd name="T3" fmla="*/ 31 h 255"/>
                <a:gd name="T4" fmla="*/ 0 60000 65536"/>
                <a:gd name="T5" fmla="*/ 0 60000 65536"/>
                <a:gd name="T6" fmla="*/ 0 w 1"/>
                <a:gd name="T7" fmla="*/ 0 h 255"/>
                <a:gd name="T8" fmla="*/ 1 w 1"/>
                <a:gd name="T9" fmla="*/ 255 h 25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55">
                  <a:moveTo>
                    <a:pt x="0" y="0"/>
                  </a:moveTo>
                  <a:lnTo>
                    <a:pt x="0" y="255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03" name="Freeform 201"/>
            <p:cNvSpPr>
              <a:spLocks/>
            </p:cNvSpPr>
            <p:nvPr/>
          </p:nvSpPr>
          <p:spPr bwMode="auto">
            <a:xfrm>
              <a:off x="1879" y="2968"/>
              <a:ext cx="255" cy="1"/>
            </a:xfrm>
            <a:custGeom>
              <a:avLst/>
              <a:gdLst>
                <a:gd name="T0" fmla="*/ 0 w 255"/>
                <a:gd name="T1" fmla="*/ 0 h 1"/>
                <a:gd name="T2" fmla="*/ 255 w 255"/>
                <a:gd name="T3" fmla="*/ 0 h 1"/>
                <a:gd name="T4" fmla="*/ 0 60000 65536"/>
                <a:gd name="T5" fmla="*/ 0 60000 65536"/>
                <a:gd name="T6" fmla="*/ 0 w 255"/>
                <a:gd name="T7" fmla="*/ 0 h 1"/>
                <a:gd name="T8" fmla="*/ 255 w 255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55" h="1">
                  <a:moveTo>
                    <a:pt x="0" y="0"/>
                  </a:moveTo>
                  <a:lnTo>
                    <a:pt x="25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04" name="Oval 202"/>
            <p:cNvSpPr>
              <a:spLocks noChangeArrowheads="1"/>
            </p:cNvSpPr>
            <p:nvPr/>
          </p:nvSpPr>
          <p:spPr bwMode="auto">
            <a:xfrm rot="-5400000">
              <a:off x="1950" y="2901"/>
              <a:ext cx="128" cy="14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9505" name="Line 203"/>
            <p:cNvSpPr>
              <a:spLocks noChangeShapeType="1"/>
            </p:cNvSpPr>
            <p:nvPr/>
          </p:nvSpPr>
          <p:spPr bwMode="auto">
            <a:xfrm>
              <a:off x="1749" y="2822"/>
              <a:ext cx="0" cy="13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06" name="Freeform 204"/>
            <p:cNvSpPr>
              <a:spLocks/>
            </p:cNvSpPr>
            <p:nvPr/>
          </p:nvSpPr>
          <p:spPr bwMode="auto">
            <a:xfrm>
              <a:off x="1653" y="2822"/>
              <a:ext cx="3" cy="240"/>
            </a:xfrm>
            <a:custGeom>
              <a:avLst/>
              <a:gdLst>
                <a:gd name="T0" fmla="*/ 0 w 3"/>
                <a:gd name="T1" fmla="*/ 0 h 240"/>
                <a:gd name="T2" fmla="*/ 3 w 3"/>
                <a:gd name="T3" fmla="*/ 240 h 240"/>
                <a:gd name="T4" fmla="*/ 0 60000 65536"/>
                <a:gd name="T5" fmla="*/ 0 60000 65536"/>
                <a:gd name="T6" fmla="*/ 0 w 3"/>
                <a:gd name="T7" fmla="*/ 0 h 240"/>
                <a:gd name="T8" fmla="*/ 3 w 3"/>
                <a:gd name="T9" fmla="*/ 240 h 24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" h="240">
                  <a:moveTo>
                    <a:pt x="0" y="0"/>
                  </a:moveTo>
                  <a:lnTo>
                    <a:pt x="3" y="24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07" name="Freeform 205"/>
            <p:cNvSpPr>
              <a:spLocks/>
            </p:cNvSpPr>
            <p:nvPr/>
          </p:nvSpPr>
          <p:spPr bwMode="auto">
            <a:xfrm>
              <a:off x="1413" y="2822"/>
              <a:ext cx="3" cy="240"/>
            </a:xfrm>
            <a:custGeom>
              <a:avLst/>
              <a:gdLst>
                <a:gd name="T0" fmla="*/ 0 w 3"/>
                <a:gd name="T1" fmla="*/ 0 h 240"/>
                <a:gd name="T2" fmla="*/ 3 w 3"/>
                <a:gd name="T3" fmla="*/ 240 h 240"/>
                <a:gd name="T4" fmla="*/ 0 60000 65536"/>
                <a:gd name="T5" fmla="*/ 0 60000 65536"/>
                <a:gd name="T6" fmla="*/ 0 w 3"/>
                <a:gd name="T7" fmla="*/ 0 h 240"/>
                <a:gd name="T8" fmla="*/ 3 w 3"/>
                <a:gd name="T9" fmla="*/ 240 h 24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" h="240">
                  <a:moveTo>
                    <a:pt x="0" y="0"/>
                  </a:moveTo>
                  <a:lnTo>
                    <a:pt x="3" y="24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08" name="Line 206"/>
            <p:cNvSpPr>
              <a:spLocks noChangeShapeType="1"/>
            </p:cNvSpPr>
            <p:nvPr/>
          </p:nvSpPr>
          <p:spPr bwMode="auto">
            <a:xfrm>
              <a:off x="1332" y="2822"/>
              <a:ext cx="0" cy="10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38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38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36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36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6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8" dur="500"/>
                                        <p:tgtEl>
                                          <p:spTgt spid="113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666" grpId="0" autoUpdateAnimBg="0"/>
      <p:bldP spid="113667" grpId="0" autoUpdateAnimBg="0"/>
      <p:bldP spid="113830" grpId="0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Line 2"/>
          <p:cNvSpPr>
            <a:spLocks noChangeShapeType="1"/>
          </p:cNvSpPr>
          <p:nvPr/>
        </p:nvSpPr>
        <p:spPr bwMode="auto">
          <a:xfrm>
            <a:off x="3217863" y="1144588"/>
            <a:ext cx="0" cy="515937"/>
          </a:xfrm>
          <a:prstGeom prst="line">
            <a:avLst/>
          </a:prstGeom>
          <a:noFill/>
          <a:ln w="19050">
            <a:solidFill>
              <a:schemeClr val="tx1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960438" y="3295650"/>
            <a:ext cx="301625" cy="309563"/>
            <a:chOff x="605" y="2076"/>
            <a:chExt cx="190" cy="195"/>
          </a:xfrm>
        </p:grpSpPr>
        <p:sp>
          <p:nvSpPr>
            <p:cNvPr id="20622" name="Line 4"/>
            <p:cNvSpPr>
              <a:spLocks noChangeShapeType="1"/>
            </p:cNvSpPr>
            <p:nvPr/>
          </p:nvSpPr>
          <p:spPr bwMode="auto">
            <a:xfrm flipV="1">
              <a:off x="795" y="2076"/>
              <a:ext cx="0" cy="195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0623" name="Line 5"/>
            <p:cNvSpPr>
              <a:spLocks noChangeShapeType="1"/>
            </p:cNvSpPr>
            <p:nvPr/>
          </p:nvSpPr>
          <p:spPr bwMode="auto">
            <a:xfrm flipV="1">
              <a:off x="605" y="2076"/>
              <a:ext cx="0" cy="195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20484" name="Line 6"/>
          <p:cNvSpPr>
            <a:spLocks noChangeShapeType="1"/>
          </p:cNvSpPr>
          <p:nvPr/>
        </p:nvSpPr>
        <p:spPr bwMode="auto">
          <a:xfrm>
            <a:off x="958850" y="3308350"/>
            <a:ext cx="0" cy="307975"/>
          </a:xfrm>
          <a:prstGeom prst="line">
            <a:avLst/>
          </a:prstGeom>
          <a:noFill/>
          <a:ln w="19050">
            <a:solidFill>
              <a:srgbClr val="000000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20485" name="Line 7"/>
          <p:cNvSpPr>
            <a:spLocks noChangeShapeType="1"/>
          </p:cNvSpPr>
          <p:nvPr/>
        </p:nvSpPr>
        <p:spPr bwMode="auto">
          <a:xfrm>
            <a:off x="1258888" y="3313113"/>
            <a:ext cx="0" cy="323850"/>
          </a:xfrm>
          <a:prstGeom prst="line">
            <a:avLst/>
          </a:prstGeom>
          <a:noFill/>
          <a:ln w="19050">
            <a:solidFill>
              <a:srgbClr val="000000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pSp>
        <p:nvGrpSpPr>
          <p:cNvPr id="3" name="Group 8"/>
          <p:cNvGrpSpPr>
            <a:grpSpLocks/>
          </p:cNvGrpSpPr>
          <p:nvPr/>
        </p:nvGrpSpPr>
        <p:grpSpPr bwMode="auto">
          <a:xfrm>
            <a:off x="1527175" y="1265238"/>
            <a:ext cx="230188" cy="309562"/>
            <a:chOff x="962" y="797"/>
            <a:chExt cx="148" cy="202"/>
          </a:xfrm>
        </p:grpSpPr>
        <p:sp>
          <p:nvSpPr>
            <p:cNvPr id="20620" name="Line 9"/>
            <p:cNvSpPr>
              <a:spLocks noChangeShapeType="1"/>
            </p:cNvSpPr>
            <p:nvPr/>
          </p:nvSpPr>
          <p:spPr bwMode="auto">
            <a:xfrm>
              <a:off x="962" y="797"/>
              <a:ext cx="0" cy="191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0621" name="Line 10"/>
            <p:cNvSpPr>
              <a:spLocks noChangeShapeType="1"/>
            </p:cNvSpPr>
            <p:nvPr/>
          </p:nvSpPr>
          <p:spPr bwMode="auto">
            <a:xfrm>
              <a:off x="1110" y="797"/>
              <a:ext cx="0" cy="202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" name="Group 11"/>
          <p:cNvGrpSpPr>
            <a:grpSpLocks/>
          </p:cNvGrpSpPr>
          <p:nvPr/>
        </p:nvGrpSpPr>
        <p:grpSpPr bwMode="auto">
          <a:xfrm>
            <a:off x="1395413" y="1266825"/>
            <a:ext cx="520700" cy="307975"/>
            <a:chOff x="879" y="798"/>
            <a:chExt cx="328" cy="194"/>
          </a:xfrm>
        </p:grpSpPr>
        <p:sp>
          <p:nvSpPr>
            <p:cNvPr id="20616" name="Line 12"/>
            <p:cNvSpPr>
              <a:spLocks noChangeShapeType="1"/>
            </p:cNvSpPr>
            <p:nvPr/>
          </p:nvSpPr>
          <p:spPr bwMode="auto">
            <a:xfrm flipV="1">
              <a:off x="886" y="798"/>
              <a:ext cx="76" cy="7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0617" name="Line 13"/>
            <p:cNvSpPr>
              <a:spLocks noChangeShapeType="1"/>
            </p:cNvSpPr>
            <p:nvPr/>
          </p:nvSpPr>
          <p:spPr bwMode="auto">
            <a:xfrm flipV="1">
              <a:off x="879" y="919"/>
              <a:ext cx="73" cy="73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0618" name="Line 14"/>
            <p:cNvSpPr>
              <a:spLocks noChangeShapeType="1"/>
            </p:cNvSpPr>
            <p:nvPr/>
          </p:nvSpPr>
          <p:spPr bwMode="auto">
            <a:xfrm flipV="1">
              <a:off x="1111" y="809"/>
              <a:ext cx="89" cy="89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0619" name="Line 15"/>
            <p:cNvSpPr>
              <a:spLocks noChangeShapeType="1"/>
            </p:cNvSpPr>
            <p:nvPr/>
          </p:nvSpPr>
          <p:spPr bwMode="auto">
            <a:xfrm flipV="1">
              <a:off x="1134" y="917"/>
              <a:ext cx="73" cy="73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5" name="Group 16"/>
          <p:cNvGrpSpPr>
            <a:grpSpLocks/>
          </p:cNvGrpSpPr>
          <p:nvPr/>
        </p:nvGrpSpPr>
        <p:grpSpPr bwMode="auto">
          <a:xfrm>
            <a:off x="847725" y="3302000"/>
            <a:ext cx="679450" cy="314325"/>
            <a:chOff x="534" y="2080"/>
            <a:chExt cx="428" cy="198"/>
          </a:xfrm>
        </p:grpSpPr>
        <p:sp>
          <p:nvSpPr>
            <p:cNvPr id="20612" name="Line 17"/>
            <p:cNvSpPr>
              <a:spLocks noChangeShapeType="1"/>
            </p:cNvSpPr>
            <p:nvPr/>
          </p:nvSpPr>
          <p:spPr bwMode="auto">
            <a:xfrm flipV="1">
              <a:off x="534" y="2101"/>
              <a:ext cx="71" cy="71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0613" name="Line 18"/>
            <p:cNvSpPr>
              <a:spLocks noChangeShapeType="1"/>
            </p:cNvSpPr>
            <p:nvPr/>
          </p:nvSpPr>
          <p:spPr bwMode="auto">
            <a:xfrm flipV="1">
              <a:off x="539" y="2205"/>
              <a:ext cx="66" cy="6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0614" name="Line 19"/>
            <p:cNvSpPr>
              <a:spLocks noChangeShapeType="1"/>
            </p:cNvSpPr>
            <p:nvPr/>
          </p:nvSpPr>
          <p:spPr bwMode="auto">
            <a:xfrm flipV="1">
              <a:off x="816" y="2132"/>
              <a:ext cx="146" cy="14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0615" name="Freeform 20"/>
            <p:cNvSpPr>
              <a:spLocks/>
            </p:cNvSpPr>
            <p:nvPr/>
          </p:nvSpPr>
          <p:spPr bwMode="auto">
            <a:xfrm>
              <a:off x="793" y="2080"/>
              <a:ext cx="94" cy="95"/>
            </a:xfrm>
            <a:custGeom>
              <a:avLst/>
              <a:gdLst>
                <a:gd name="T0" fmla="*/ 0 w 94"/>
                <a:gd name="T1" fmla="*/ 95 h 95"/>
                <a:gd name="T2" fmla="*/ 94 w 94"/>
                <a:gd name="T3" fmla="*/ 0 h 95"/>
                <a:gd name="T4" fmla="*/ 0 60000 65536"/>
                <a:gd name="T5" fmla="*/ 0 60000 65536"/>
                <a:gd name="T6" fmla="*/ 0 w 94"/>
                <a:gd name="T7" fmla="*/ 0 h 95"/>
                <a:gd name="T8" fmla="*/ 94 w 94"/>
                <a:gd name="T9" fmla="*/ 95 h 9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94" h="95">
                  <a:moveTo>
                    <a:pt x="0" y="95"/>
                  </a:moveTo>
                  <a:lnTo>
                    <a:pt x="94" y="0"/>
                  </a:lnTo>
                </a:path>
              </a:pathLst>
            </a:cu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115733" name="Text Box 21"/>
          <p:cNvSpPr txBox="1">
            <a:spLocks noChangeArrowheads="1"/>
          </p:cNvSpPr>
          <p:nvPr/>
        </p:nvSpPr>
        <p:spPr bwMode="auto">
          <a:xfrm>
            <a:off x="441325" y="96838"/>
            <a:ext cx="3590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800" b="0">
                <a:latin typeface="黑体" panose="02010609060101010101" pitchFamily="49" charset="-122"/>
                <a:ea typeface="黑体" panose="02010609060101010101" pitchFamily="49" charset="-122"/>
              </a:rPr>
              <a:t>3.</a:t>
            </a:r>
            <a:r>
              <a:rPr lang="zh-CN" altLang="en-US" sz="2800" b="0">
                <a:latin typeface="黑体" panose="02010609060101010101" pitchFamily="49" charset="-122"/>
                <a:ea typeface="黑体" panose="02010609060101010101" pitchFamily="49" charset="-122"/>
              </a:rPr>
              <a:t>局部剖视图</a:t>
            </a:r>
            <a:endParaRPr lang="zh-CN" altLang="en-US" sz="2800" b="0"/>
          </a:p>
        </p:txBody>
      </p:sp>
      <p:sp>
        <p:nvSpPr>
          <p:cNvPr id="115734" name="Text Box 22"/>
          <p:cNvSpPr txBox="1">
            <a:spLocks noChangeArrowheads="1"/>
          </p:cNvSpPr>
          <p:nvPr/>
        </p:nvSpPr>
        <p:spPr bwMode="auto">
          <a:xfrm>
            <a:off x="4230688" y="1666875"/>
            <a:ext cx="4532312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　　用剖切平面局部地剖开物体所得的剖视图。</a:t>
            </a:r>
          </a:p>
        </p:txBody>
      </p:sp>
      <p:sp>
        <p:nvSpPr>
          <p:cNvPr id="115735" name="Freeform 23"/>
          <p:cNvSpPr>
            <a:spLocks/>
          </p:cNvSpPr>
          <p:nvPr/>
        </p:nvSpPr>
        <p:spPr bwMode="auto">
          <a:xfrm>
            <a:off x="1878013" y="1257300"/>
            <a:ext cx="44450" cy="323850"/>
          </a:xfrm>
          <a:custGeom>
            <a:avLst/>
            <a:gdLst>
              <a:gd name="T0" fmla="*/ 2147483646 w 28"/>
              <a:gd name="T1" fmla="*/ 0 h 204"/>
              <a:gd name="T2" fmla="*/ 2147483646 w 28"/>
              <a:gd name="T3" fmla="*/ 2147483646 h 204"/>
              <a:gd name="T4" fmla="*/ 2147483646 w 28"/>
              <a:gd name="T5" fmla="*/ 2147483646 h 204"/>
              <a:gd name="T6" fmla="*/ 2147483646 w 28"/>
              <a:gd name="T7" fmla="*/ 2147483646 h 204"/>
              <a:gd name="T8" fmla="*/ 0 60000 65536"/>
              <a:gd name="T9" fmla="*/ 0 60000 65536"/>
              <a:gd name="T10" fmla="*/ 0 60000 65536"/>
              <a:gd name="T11" fmla="*/ 0 60000 65536"/>
              <a:gd name="T12" fmla="*/ 0 w 28"/>
              <a:gd name="T13" fmla="*/ 0 h 204"/>
              <a:gd name="T14" fmla="*/ 28 w 28"/>
              <a:gd name="T15" fmla="*/ 204 h 20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8" h="204">
                <a:moveTo>
                  <a:pt x="17" y="0"/>
                </a:moveTo>
                <a:cubicBezTo>
                  <a:pt x="16" y="11"/>
                  <a:pt x="0" y="42"/>
                  <a:pt x="2" y="66"/>
                </a:cubicBezTo>
                <a:cubicBezTo>
                  <a:pt x="4" y="90"/>
                  <a:pt x="26" y="121"/>
                  <a:pt x="27" y="144"/>
                </a:cubicBezTo>
                <a:cubicBezTo>
                  <a:pt x="28" y="167"/>
                  <a:pt x="14" y="192"/>
                  <a:pt x="10" y="204"/>
                </a:cubicBezTo>
              </a:path>
            </a:pathLst>
          </a:cu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36" name="Freeform 24"/>
          <p:cNvSpPr>
            <a:spLocks/>
          </p:cNvSpPr>
          <p:nvPr/>
        </p:nvSpPr>
        <p:spPr bwMode="auto">
          <a:xfrm>
            <a:off x="1489075" y="3313113"/>
            <a:ext cx="57150" cy="301625"/>
          </a:xfrm>
          <a:custGeom>
            <a:avLst/>
            <a:gdLst>
              <a:gd name="T0" fmla="*/ 2147483646 w 36"/>
              <a:gd name="T1" fmla="*/ 0 h 190"/>
              <a:gd name="T2" fmla="*/ 2147483646 w 36"/>
              <a:gd name="T3" fmla="*/ 2147483646 h 190"/>
              <a:gd name="T4" fmla="*/ 2147483646 w 36"/>
              <a:gd name="T5" fmla="*/ 2147483646 h 190"/>
              <a:gd name="T6" fmla="*/ 0 w 36"/>
              <a:gd name="T7" fmla="*/ 2147483646 h 19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190"/>
              <a:gd name="T14" fmla="*/ 36 w 36"/>
              <a:gd name="T15" fmla="*/ 190 h 19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190">
                <a:moveTo>
                  <a:pt x="36" y="0"/>
                </a:moveTo>
                <a:cubicBezTo>
                  <a:pt x="31" y="11"/>
                  <a:pt x="8" y="45"/>
                  <a:pt x="7" y="66"/>
                </a:cubicBezTo>
                <a:cubicBezTo>
                  <a:pt x="6" y="87"/>
                  <a:pt x="30" y="103"/>
                  <a:pt x="29" y="124"/>
                </a:cubicBezTo>
                <a:cubicBezTo>
                  <a:pt x="28" y="145"/>
                  <a:pt x="6" y="176"/>
                  <a:pt x="0" y="190"/>
                </a:cubicBezTo>
              </a:path>
            </a:pathLst>
          </a:cu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20493" name="Group 25"/>
          <p:cNvGrpSpPr>
            <a:grpSpLocks/>
          </p:cNvGrpSpPr>
          <p:nvPr/>
        </p:nvGrpSpPr>
        <p:grpSpPr bwMode="auto">
          <a:xfrm>
            <a:off x="1495425" y="1828800"/>
            <a:ext cx="1828800" cy="3175"/>
            <a:chOff x="942" y="1152"/>
            <a:chExt cx="1152" cy="2"/>
          </a:xfrm>
        </p:grpSpPr>
        <p:sp>
          <p:nvSpPr>
            <p:cNvPr id="20610" name="Line 26"/>
            <p:cNvSpPr>
              <a:spLocks noChangeShapeType="1"/>
            </p:cNvSpPr>
            <p:nvPr/>
          </p:nvSpPr>
          <p:spPr bwMode="auto">
            <a:xfrm>
              <a:off x="942" y="1152"/>
              <a:ext cx="14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611" name="Line 27"/>
            <p:cNvSpPr>
              <a:spLocks noChangeShapeType="1"/>
            </p:cNvSpPr>
            <p:nvPr/>
          </p:nvSpPr>
          <p:spPr bwMode="auto">
            <a:xfrm>
              <a:off x="1964" y="1154"/>
              <a:ext cx="13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20494" name="Group 28"/>
          <p:cNvGrpSpPr>
            <a:grpSpLocks/>
          </p:cNvGrpSpPr>
          <p:nvPr/>
        </p:nvGrpSpPr>
        <p:grpSpPr bwMode="auto">
          <a:xfrm>
            <a:off x="1166813" y="1600200"/>
            <a:ext cx="2473325" cy="457200"/>
            <a:chOff x="746" y="1008"/>
            <a:chExt cx="1558" cy="288"/>
          </a:xfrm>
        </p:grpSpPr>
        <p:sp>
          <p:nvSpPr>
            <p:cNvPr id="20608" name="Text Box 29"/>
            <p:cNvSpPr txBox="1">
              <a:spLocks noChangeArrowheads="1"/>
            </p:cNvSpPr>
            <p:nvPr/>
          </p:nvSpPr>
          <p:spPr bwMode="auto">
            <a:xfrm>
              <a:off x="746" y="1008"/>
              <a:ext cx="21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 i="1">
                  <a:latin typeface="宋体" panose="02010600030101010101" pitchFamily="2" charset="-122"/>
                </a:rPr>
                <a:t>B</a:t>
              </a:r>
              <a:endParaRPr lang="en-US" altLang="zh-CN" sz="2400"/>
            </a:p>
          </p:txBody>
        </p:sp>
        <p:sp>
          <p:nvSpPr>
            <p:cNvPr id="20609" name="Text Box 30"/>
            <p:cNvSpPr txBox="1">
              <a:spLocks noChangeArrowheads="1"/>
            </p:cNvSpPr>
            <p:nvPr/>
          </p:nvSpPr>
          <p:spPr bwMode="auto">
            <a:xfrm>
              <a:off x="2090" y="1008"/>
              <a:ext cx="21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 i="1">
                  <a:latin typeface="宋体" panose="02010600030101010101" pitchFamily="2" charset="-122"/>
                </a:rPr>
                <a:t>B</a:t>
              </a:r>
            </a:p>
          </p:txBody>
        </p:sp>
      </p:grpSp>
      <p:grpSp>
        <p:nvGrpSpPr>
          <p:cNvPr id="20495" name="Group 31"/>
          <p:cNvGrpSpPr>
            <a:grpSpLocks/>
          </p:cNvGrpSpPr>
          <p:nvPr/>
        </p:nvGrpSpPr>
        <p:grpSpPr bwMode="auto">
          <a:xfrm>
            <a:off x="1495425" y="1824038"/>
            <a:ext cx="1817688" cy="231775"/>
            <a:chOff x="942" y="1149"/>
            <a:chExt cx="1145" cy="146"/>
          </a:xfrm>
        </p:grpSpPr>
        <p:sp>
          <p:nvSpPr>
            <p:cNvPr id="20606" name="Line 32"/>
            <p:cNvSpPr>
              <a:spLocks noChangeShapeType="1"/>
            </p:cNvSpPr>
            <p:nvPr/>
          </p:nvSpPr>
          <p:spPr bwMode="auto">
            <a:xfrm>
              <a:off x="942" y="1149"/>
              <a:ext cx="0" cy="13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0607" name="Line 33"/>
            <p:cNvSpPr>
              <a:spLocks noChangeShapeType="1"/>
            </p:cNvSpPr>
            <p:nvPr/>
          </p:nvSpPr>
          <p:spPr bwMode="auto">
            <a:xfrm>
              <a:off x="2087" y="1156"/>
              <a:ext cx="0" cy="1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20496" name="Group 34"/>
          <p:cNvGrpSpPr>
            <a:grpSpLocks/>
          </p:cNvGrpSpPr>
          <p:nvPr/>
        </p:nvGrpSpPr>
        <p:grpSpPr bwMode="auto">
          <a:xfrm>
            <a:off x="209550" y="760413"/>
            <a:ext cx="4422775" cy="4592637"/>
            <a:chOff x="132" y="479"/>
            <a:chExt cx="2786" cy="2893"/>
          </a:xfrm>
        </p:grpSpPr>
        <p:sp>
          <p:nvSpPr>
            <p:cNvPr id="20551" name="Freeform 35"/>
            <p:cNvSpPr>
              <a:spLocks/>
            </p:cNvSpPr>
            <p:nvPr/>
          </p:nvSpPr>
          <p:spPr bwMode="auto">
            <a:xfrm>
              <a:off x="1036" y="720"/>
              <a:ext cx="1" cy="345"/>
            </a:xfrm>
            <a:custGeom>
              <a:avLst/>
              <a:gdLst>
                <a:gd name="T0" fmla="*/ 0 w 1"/>
                <a:gd name="T1" fmla="*/ 345 h 345"/>
                <a:gd name="T2" fmla="*/ 0 w 1"/>
                <a:gd name="T3" fmla="*/ 0 h 345"/>
                <a:gd name="T4" fmla="*/ 0 60000 65536"/>
                <a:gd name="T5" fmla="*/ 0 60000 65536"/>
                <a:gd name="T6" fmla="*/ 0 w 1"/>
                <a:gd name="T7" fmla="*/ 0 h 345"/>
                <a:gd name="T8" fmla="*/ 1 w 1"/>
                <a:gd name="T9" fmla="*/ 345 h 3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345">
                  <a:moveTo>
                    <a:pt x="0" y="345"/>
                  </a:moveTo>
                  <a:lnTo>
                    <a:pt x="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52" name="Line 36"/>
            <p:cNvSpPr>
              <a:spLocks noChangeShapeType="1"/>
            </p:cNvSpPr>
            <p:nvPr/>
          </p:nvSpPr>
          <p:spPr bwMode="auto">
            <a:xfrm>
              <a:off x="1113" y="786"/>
              <a:ext cx="0" cy="203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grpSp>
          <p:nvGrpSpPr>
            <p:cNvPr id="20553" name="Group 37"/>
            <p:cNvGrpSpPr>
              <a:grpSpLocks/>
            </p:cNvGrpSpPr>
            <p:nvPr/>
          </p:nvGrpSpPr>
          <p:grpSpPr bwMode="auto">
            <a:xfrm>
              <a:off x="132" y="3081"/>
              <a:ext cx="2786" cy="291"/>
              <a:chOff x="132" y="3081"/>
              <a:chExt cx="2786" cy="291"/>
            </a:xfrm>
          </p:grpSpPr>
          <p:sp>
            <p:nvSpPr>
              <p:cNvPr id="20600" name="Line 38"/>
              <p:cNvSpPr>
                <a:spLocks noChangeShapeType="1"/>
              </p:cNvSpPr>
              <p:nvPr/>
            </p:nvSpPr>
            <p:spPr bwMode="auto">
              <a:xfrm>
                <a:off x="2603" y="3251"/>
                <a:ext cx="131" cy="0"/>
              </a:xfrm>
              <a:prstGeom prst="line">
                <a:avLst/>
              </a:prstGeom>
              <a:noFill/>
              <a:ln w="381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0601" name="Line 39"/>
              <p:cNvSpPr>
                <a:spLocks noChangeShapeType="1"/>
              </p:cNvSpPr>
              <p:nvPr/>
            </p:nvSpPr>
            <p:spPr bwMode="auto">
              <a:xfrm>
                <a:off x="322" y="3252"/>
                <a:ext cx="131" cy="0"/>
              </a:xfrm>
              <a:prstGeom prst="line">
                <a:avLst/>
              </a:prstGeom>
              <a:noFill/>
              <a:ln w="381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0602" name="Line 40"/>
              <p:cNvSpPr>
                <a:spLocks noChangeShapeType="1"/>
              </p:cNvSpPr>
              <p:nvPr/>
            </p:nvSpPr>
            <p:spPr bwMode="auto">
              <a:xfrm flipV="1">
                <a:off x="2727" y="3106"/>
                <a:ext cx="0" cy="14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sm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0603" name="Line 41"/>
              <p:cNvSpPr>
                <a:spLocks noChangeShapeType="1"/>
              </p:cNvSpPr>
              <p:nvPr/>
            </p:nvSpPr>
            <p:spPr bwMode="auto">
              <a:xfrm flipV="1">
                <a:off x="327" y="3084"/>
                <a:ext cx="0" cy="16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sm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0604" name="Text Box 42"/>
              <p:cNvSpPr txBox="1">
                <a:spLocks noChangeArrowheads="1"/>
              </p:cNvSpPr>
              <p:nvPr/>
            </p:nvSpPr>
            <p:spPr bwMode="auto">
              <a:xfrm>
                <a:off x="132" y="3084"/>
                <a:ext cx="214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CN" sz="2400" i="1">
                    <a:latin typeface="宋体" panose="02010600030101010101" pitchFamily="2" charset="-122"/>
                  </a:rPr>
                  <a:t>A</a:t>
                </a:r>
                <a:endParaRPr lang="en-US" altLang="zh-CN" sz="2400"/>
              </a:p>
            </p:txBody>
          </p:sp>
          <p:sp>
            <p:nvSpPr>
              <p:cNvPr id="20605" name="Text Box 43"/>
              <p:cNvSpPr txBox="1">
                <a:spLocks noChangeArrowheads="1"/>
              </p:cNvSpPr>
              <p:nvPr/>
            </p:nvSpPr>
            <p:spPr bwMode="auto">
              <a:xfrm>
                <a:off x="2704" y="3081"/>
                <a:ext cx="214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CN" sz="2400" i="1">
                    <a:latin typeface="宋体" panose="02010600030101010101" pitchFamily="2" charset="-122"/>
                  </a:rPr>
                  <a:t>A</a:t>
                </a:r>
                <a:endParaRPr lang="en-US" altLang="zh-CN" sz="2400"/>
              </a:p>
            </p:txBody>
          </p:sp>
        </p:grpSp>
        <p:sp>
          <p:nvSpPr>
            <p:cNvPr id="20554" name="Freeform 44"/>
            <p:cNvSpPr>
              <a:spLocks/>
            </p:cNvSpPr>
            <p:nvPr/>
          </p:nvSpPr>
          <p:spPr bwMode="auto">
            <a:xfrm>
              <a:off x="1530" y="721"/>
              <a:ext cx="1" cy="1665"/>
            </a:xfrm>
            <a:custGeom>
              <a:avLst/>
              <a:gdLst>
                <a:gd name="T0" fmla="*/ 0 w 1"/>
                <a:gd name="T1" fmla="*/ 0 h 1665"/>
                <a:gd name="T2" fmla="*/ 0 w 1"/>
                <a:gd name="T3" fmla="*/ 1665 h 1665"/>
                <a:gd name="T4" fmla="*/ 0 60000 65536"/>
                <a:gd name="T5" fmla="*/ 0 60000 65536"/>
                <a:gd name="T6" fmla="*/ 0 w 1"/>
                <a:gd name="T7" fmla="*/ 0 h 1665"/>
                <a:gd name="T8" fmla="*/ 1 w 1"/>
                <a:gd name="T9" fmla="*/ 1665 h 16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665">
                  <a:moveTo>
                    <a:pt x="0" y="0"/>
                  </a:moveTo>
                  <a:lnTo>
                    <a:pt x="0" y="1665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55" name="Text Box 45"/>
            <p:cNvSpPr txBox="1">
              <a:spLocks noChangeArrowheads="1"/>
            </p:cNvSpPr>
            <p:nvPr/>
          </p:nvSpPr>
          <p:spPr bwMode="auto">
            <a:xfrm>
              <a:off x="1241" y="479"/>
              <a:ext cx="58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 i="1">
                  <a:latin typeface="宋体" panose="02010600030101010101" pitchFamily="2" charset="-122"/>
                </a:rPr>
                <a:t>A</a:t>
              </a:r>
              <a:r>
                <a:rPr lang="zh-CN" altLang="en-US" sz="2400"/>
                <a:t>－</a:t>
              </a:r>
              <a:r>
                <a:rPr lang="en-US" altLang="zh-CN" sz="2400" i="1">
                  <a:latin typeface="宋体" panose="02010600030101010101" pitchFamily="2" charset="-122"/>
                </a:rPr>
                <a:t>A</a:t>
              </a:r>
              <a:endParaRPr lang="en-US" altLang="zh-CN" sz="2400"/>
            </a:p>
          </p:txBody>
        </p:sp>
        <p:sp>
          <p:nvSpPr>
            <p:cNvPr id="20556" name="Line 46"/>
            <p:cNvSpPr>
              <a:spLocks noChangeShapeType="1"/>
            </p:cNvSpPr>
            <p:nvPr/>
          </p:nvSpPr>
          <p:spPr bwMode="auto">
            <a:xfrm flipV="1">
              <a:off x="1733" y="1430"/>
              <a:ext cx="195" cy="19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57" name="Freeform 47"/>
            <p:cNvSpPr>
              <a:spLocks/>
            </p:cNvSpPr>
            <p:nvPr/>
          </p:nvSpPr>
          <p:spPr bwMode="auto">
            <a:xfrm>
              <a:off x="1728" y="1569"/>
              <a:ext cx="200" cy="197"/>
            </a:xfrm>
            <a:custGeom>
              <a:avLst/>
              <a:gdLst>
                <a:gd name="T0" fmla="*/ 0 w 200"/>
                <a:gd name="T1" fmla="*/ 197 h 197"/>
                <a:gd name="T2" fmla="*/ 200 w 200"/>
                <a:gd name="T3" fmla="*/ 0 h 197"/>
                <a:gd name="T4" fmla="*/ 0 60000 65536"/>
                <a:gd name="T5" fmla="*/ 0 60000 65536"/>
                <a:gd name="T6" fmla="*/ 0 w 200"/>
                <a:gd name="T7" fmla="*/ 0 h 197"/>
                <a:gd name="T8" fmla="*/ 200 w 200"/>
                <a:gd name="T9" fmla="*/ 197 h 19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00" h="197">
                  <a:moveTo>
                    <a:pt x="0" y="197"/>
                  </a:moveTo>
                  <a:lnTo>
                    <a:pt x="20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58" name="Freeform 48"/>
            <p:cNvSpPr>
              <a:spLocks/>
            </p:cNvSpPr>
            <p:nvPr/>
          </p:nvSpPr>
          <p:spPr bwMode="auto">
            <a:xfrm>
              <a:off x="1738" y="1699"/>
              <a:ext cx="192" cy="192"/>
            </a:xfrm>
            <a:custGeom>
              <a:avLst/>
              <a:gdLst>
                <a:gd name="T0" fmla="*/ 0 w 192"/>
                <a:gd name="T1" fmla="*/ 192 h 192"/>
                <a:gd name="T2" fmla="*/ 192 w 192"/>
                <a:gd name="T3" fmla="*/ 0 h 192"/>
                <a:gd name="T4" fmla="*/ 0 60000 65536"/>
                <a:gd name="T5" fmla="*/ 0 60000 65536"/>
                <a:gd name="T6" fmla="*/ 0 w 192"/>
                <a:gd name="T7" fmla="*/ 0 h 192"/>
                <a:gd name="T8" fmla="*/ 192 w 192"/>
                <a:gd name="T9" fmla="*/ 192 h 19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92" h="192">
                  <a:moveTo>
                    <a:pt x="0" y="192"/>
                  </a:moveTo>
                  <a:lnTo>
                    <a:pt x="192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59" name="Line 49"/>
            <p:cNvSpPr>
              <a:spLocks noChangeShapeType="1"/>
            </p:cNvSpPr>
            <p:nvPr/>
          </p:nvSpPr>
          <p:spPr bwMode="auto">
            <a:xfrm flipV="1">
              <a:off x="1724" y="1844"/>
              <a:ext cx="195" cy="19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60" name="Line 50"/>
            <p:cNvSpPr>
              <a:spLocks noChangeShapeType="1"/>
            </p:cNvSpPr>
            <p:nvPr/>
          </p:nvSpPr>
          <p:spPr bwMode="auto">
            <a:xfrm flipV="1">
              <a:off x="1724" y="1991"/>
              <a:ext cx="195" cy="19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61" name="Freeform 51"/>
            <p:cNvSpPr>
              <a:spLocks/>
            </p:cNvSpPr>
            <p:nvPr/>
          </p:nvSpPr>
          <p:spPr bwMode="auto">
            <a:xfrm>
              <a:off x="1769" y="2083"/>
              <a:ext cx="189" cy="197"/>
            </a:xfrm>
            <a:custGeom>
              <a:avLst/>
              <a:gdLst>
                <a:gd name="T0" fmla="*/ 0 w 189"/>
                <a:gd name="T1" fmla="*/ 197 h 197"/>
                <a:gd name="T2" fmla="*/ 189 w 189"/>
                <a:gd name="T3" fmla="*/ 0 h 197"/>
                <a:gd name="T4" fmla="*/ 0 60000 65536"/>
                <a:gd name="T5" fmla="*/ 0 60000 65536"/>
                <a:gd name="T6" fmla="*/ 0 w 189"/>
                <a:gd name="T7" fmla="*/ 0 h 197"/>
                <a:gd name="T8" fmla="*/ 189 w 189"/>
                <a:gd name="T9" fmla="*/ 197 h 19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89" h="197">
                  <a:moveTo>
                    <a:pt x="0" y="197"/>
                  </a:moveTo>
                  <a:lnTo>
                    <a:pt x="189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62" name="Freeform 52"/>
            <p:cNvSpPr>
              <a:spLocks/>
            </p:cNvSpPr>
            <p:nvPr/>
          </p:nvSpPr>
          <p:spPr bwMode="auto">
            <a:xfrm>
              <a:off x="1891" y="2079"/>
              <a:ext cx="195" cy="195"/>
            </a:xfrm>
            <a:custGeom>
              <a:avLst/>
              <a:gdLst>
                <a:gd name="T0" fmla="*/ 0 w 195"/>
                <a:gd name="T1" fmla="*/ 195 h 195"/>
                <a:gd name="T2" fmla="*/ 195 w 195"/>
                <a:gd name="T3" fmla="*/ 0 h 195"/>
                <a:gd name="T4" fmla="*/ 0 60000 65536"/>
                <a:gd name="T5" fmla="*/ 0 60000 65536"/>
                <a:gd name="T6" fmla="*/ 0 w 195"/>
                <a:gd name="T7" fmla="*/ 0 h 195"/>
                <a:gd name="T8" fmla="*/ 195 w 195"/>
                <a:gd name="T9" fmla="*/ 195 h 19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95" h="195">
                  <a:moveTo>
                    <a:pt x="0" y="195"/>
                  </a:moveTo>
                  <a:lnTo>
                    <a:pt x="19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63" name="Freeform 53"/>
            <p:cNvSpPr>
              <a:spLocks/>
            </p:cNvSpPr>
            <p:nvPr/>
          </p:nvSpPr>
          <p:spPr bwMode="auto">
            <a:xfrm>
              <a:off x="2017" y="2085"/>
              <a:ext cx="195" cy="195"/>
            </a:xfrm>
            <a:custGeom>
              <a:avLst/>
              <a:gdLst>
                <a:gd name="T0" fmla="*/ 0 w 195"/>
                <a:gd name="T1" fmla="*/ 195 h 195"/>
                <a:gd name="T2" fmla="*/ 195 w 195"/>
                <a:gd name="T3" fmla="*/ 0 h 195"/>
                <a:gd name="T4" fmla="*/ 0 60000 65536"/>
                <a:gd name="T5" fmla="*/ 0 60000 65536"/>
                <a:gd name="T6" fmla="*/ 0 w 195"/>
                <a:gd name="T7" fmla="*/ 0 h 195"/>
                <a:gd name="T8" fmla="*/ 195 w 195"/>
                <a:gd name="T9" fmla="*/ 195 h 19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95" h="195">
                  <a:moveTo>
                    <a:pt x="0" y="195"/>
                  </a:moveTo>
                  <a:lnTo>
                    <a:pt x="19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64" name="Freeform 54"/>
            <p:cNvSpPr>
              <a:spLocks/>
            </p:cNvSpPr>
            <p:nvPr/>
          </p:nvSpPr>
          <p:spPr bwMode="auto">
            <a:xfrm>
              <a:off x="2158" y="2076"/>
              <a:ext cx="195" cy="195"/>
            </a:xfrm>
            <a:custGeom>
              <a:avLst/>
              <a:gdLst>
                <a:gd name="T0" fmla="*/ 0 w 195"/>
                <a:gd name="T1" fmla="*/ 195 h 195"/>
                <a:gd name="T2" fmla="*/ 195 w 195"/>
                <a:gd name="T3" fmla="*/ 0 h 195"/>
                <a:gd name="T4" fmla="*/ 0 60000 65536"/>
                <a:gd name="T5" fmla="*/ 0 60000 65536"/>
                <a:gd name="T6" fmla="*/ 0 w 195"/>
                <a:gd name="T7" fmla="*/ 0 h 195"/>
                <a:gd name="T8" fmla="*/ 195 w 195"/>
                <a:gd name="T9" fmla="*/ 195 h 19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95" h="195">
                  <a:moveTo>
                    <a:pt x="0" y="195"/>
                  </a:moveTo>
                  <a:lnTo>
                    <a:pt x="19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65" name="Freeform 55"/>
            <p:cNvSpPr>
              <a:spLocks/>
            </p:cNvSpPr>
            <p:nvPr/>
          </p:nvSpPr>
          <p:spPr bwMode="auto">
            <a:xfrm>
              <a:off x="2284" y="2082"/>
              <a:ext cx="195" cy="195"/>
            </a:xfrm>
            <a:custGeom>
              <a:avLst/>
              <a:gdLst>
                <a:gd name="T0" fmla="*/ 0 w 195"/>
                <a:gd name="T1" fmla="*/ 195 h 195"/>
                <a:gd name="T2" fmla="*/ 195 w 195"/>
                <a:gd name="T3" fmla="*/ 0 h 195"/>
                <a:gd name="T4" fmla="*/ 0 60000 65536"/>
                <a:gd name="T5" fmla="*/ 0 60000 65536"/>
                <a:gd name="T6" fmla="*/ 0 w 195"/>
                <a:gd name="T7" fmla="*/ 0 h 195"/>
                <a:gd name="T8" fmla="*/ 195 w 195"/>
                <a:gd name="T9" fmla="*/ 195 h 19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95" h="195">
                  <a:moveTo>
                    <a:pt x="0" y="195"/>
                  </a:moveTo>
                  <a:lnTo>
                    <a:pt x="19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66" name="Freeform 56"/>
            <p:cNvSpPr>
              <a:spLocks/>
            </p:cNvSpPr>
            <p:nvPr/>
          </p:nvSpPr>
          <p:spPr bwMode="auto">
            <a:xfrm>
              <a:off x="2417" y="2179"/>
              <a:ext cx="98" cy="96"/>
            </a:xfrm>
            <a:custGeom>
              <a:avLst/>
              <a:gdLst>
                <a:gd name="T0" fmla="*/ 0 w 98"/>
                <a:gd name="T1" fmla="*/ 96 h 96"/>
                <a:gd name="T2" fmla="*/ 98 w 98"/>
                <a:gd name="T3" fmla="*/ 0 h 96"/>
                <a:gd name="T4" fmla="*/ 0 60000 65536"/>
                <a:gd name="T5" fmla="*/ 0 60000 65536"/>
                <a:gd name="T6" fmla="*/ 0 w 98"/>
                <a:gd name="T7" fmla="*/ 0 h 96"/>
                <a:gd name="T8" fmla="*/ 98 w 98"/>
                <a:gd name="T9" fmla="*/ 96 h 9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98" h="96">
                  <a:moveTo>
                    <a:pt x="0" y="96"/>
                  </a:moveTo>
                  <a:lnTo>
                    <a:pt x="98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67" name="Freeform 57"/>
            <p:cNvSpPr>
              <a:spLocks/>
            </p:cNvSpPr>
            <p:nvPr/>
          </p:nvSpPr>
          <p:spPr bwMode="auto">
            <a:xfrm>
              <a:off x="1801" y="1296"/>
              <a:ext cx="119" cy="119"/>
            </a:xfrm>
            <a:custGeom>
              <a:avLst/>
              <a:gdLst>
                <a:gd name="T0" fmla="*/ 0 w 119"/>
                <a:gd name="T1" fmla="*/ 119 h 119"/>
                <a:gd name="T2" fmla="*/ 119 w 119"/>
                <a:gd name="T3" fmla="*/ 0 h 119"/>
                <a:gd name="T4" fmla="*/ 0 60000 65536"/>
                <a:gd name="T5" fmla="*/ 0 60000 65536"/>
                <a:gd name="T6" fmla="*/ 0 w 119"/>
                <a:gd name="T7" fmla="*/ 0 h 119"/>
                <a:gd name="T8" fmla="*/ 119 w 119"/>
                <a:gd name="T9" fmla="*/ 119 h 11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9" h="119">
                  <a:moveTo>
                    <a:pt x="0" y="119"/>
                  </a:moveTo>
                  <a:lnTo>
                    <a:pt x="119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68" name="Freeform 58"/>
            <p:cNvSpPr>
              <a:spLocks/>
            </p:cNvSpPr>
            <p:nvPr/>
          </p:nvSpPr>
          <p:spPr bwMode="auto">
            <a:xfrm>
              <a:off x="1807" y="1152"/>
              <a:ext cx="113" cy="119"/>
            </a:xfrm>
            <a:custGeom>
              <a:avLst/>
              <a:gdLst>
                <a:gd name="T0" fmla="*/ 0 w 113"/>
                <a:gd name="T1" fmla="*/ 119 h 119"/>
                <a:gd name="T2" fmla="*/ 113 w 113"/>
                <a:gd name="T3" fmla="*/ 0 h 119"/>
                <a:gd name="T4" fmla="*/ 0 60000 65536"/>
                <a:gd name="T5" fmla="*/ 0 60000 65536"/>
                <a:gd name="T6" fmla="*/ 0 w 113"/>
                <a:gd name="T7" fmla="*/ 0 h 119"/>
                <a:gd name="T8" fmla="*/ 113 w 113"/>
                <a:gd name="T9" fmla="*/ 119 h 11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3" h="119">
                  <a:moveTo>
                    <a:pt x="0" y="119"/>
                  </a:moveTo>
                  <a:lnTo>
                    <a:pt x="113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69" name="Freeform 59"/>
            <p:cNvSpPr>
              <a:spLocks/>
            </p:cNvSpPr>
            <p:nvPr/>
          </p:nvSpPr>
          <p:spPr bwMode="auto">
            <a:xfrm>
              <a:off x="1795" y="1008"/>
              <a:ext cx="135" cy="134"/>
            </a:xfrm>
            <a:custGeom>
              <a:avLst/>
              <a:gdLst>
                <a:gd name="T0" fmla="*/ 0 w 135"/>
                <a:gd name="T1" fmla="*/ 134 h 134"/>
                <a:gd name="T2" fmla="*/ 135 w 135"/>
                <a:gd name="T3" fmla="*/ 0 h 134"/>
                <a:gd name="T4" fmla="*/ 0 60000 65536"/>
                <a:gd name="T5" fmla="*/ 0 60000 65536"/>
                <a:gd name="T6" fmla="*/ 0 w 135"/>
                <a:gd name="T7" fmla="*/ 0 h 134"/>
                <a:gd name="T8" fmla="*/ 135 w 135"/>
                <a:gd name="T9" fmla="*/ 134 h 13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35" h="134">
                  <a:moveTo>
                    <a:pt x="0" y="134"/>
                  </a:moveTo>
                  <a:lnTo>
                    <a:pt x="13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70" name="Freeform 60"/>
            <p:cNvSpPr>
              <a:spLocks/>
            </p:cNvSpPr>
            <p:nvPr/>
          </p:nvSpPr>
          <p:spPr bwMode="auto">
            <a:xfrm>
              <a:off x="1805" y="797"/>
              <a:ext cx="221" cy="221"/>
            </a:xfrm>
            <a:custGeom>
              <a:avLst/>
              <a:gdLst>
                <a:gd name="T0" fmla="*/ 0 w 221"/>
                <a:gd name="T1" fmla="*/ 221 h 221"/>
                <a:gd name="T2" fmla="*/ 221 w 221"/>
                <a:gd name="T3" fmla="*/ 0 h 221"/>
                <a:gd name="T4" fmla="*/ 0 60000 65536"/>
                <a:gd name="T5" fmla="*/ 0 60000 65536"/>
                <a:gd name="T6" fmla="*/ 0 w 221"/>
                <a:gd name="T7" fmla="*/ 0 h 221"/>
                <a:gd name="T8" fmla="*/ 221 w 221"/>
                <a:gd name="T9" fmla="*/ 221 h 22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21" h="221">
                  <a:moveTo>
                    <a:pt x="0" y="221"/>
                  </a:moveTo>
                  <a:lnTo>
                    <a:pt x="221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71" name="Freeform 61"/>
            <p:cNvSpPr>
              <a:spLocks/>
            </p:cNvSpPr>
            <p:nvPr/>
          </p:nvSpPr>
          <p:spPr bwMode="auto">
            <a:xfrm>
              <a:off x="1805" y="787"/>
              <a:ext cx="115" cy="115"/>
            </a:xfrm>
            <a:custGeom>
              <a:avLst/>
              <a:gdLst>
                <a:gd name="T0" fmla="*/ 0 w 115"/>
                <a:gd name="T1" fmla="*/ 115 h 115"/>
                <a:gd name="T2" fmla="*/ 115 w 115"/>
                <a:gd name="T3" fmla="*/ 0 h 115"/>
                <a:gd name="T4" fmla="*/ 0 60000 65536"/>
                <a:gd name="T5" fmla="*/ 0 60000 65536"/>
                <a:gd name="T6" fmla="*/ 0 w 115"/>
                <a:gd name="T7" fmla="*/ 0 h 115"/>
                <a:gd name="T8" fmla="*/ 115 w 115"/>
                <a:gd name="T9" fmla="*/ 115 h 11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5" h="115">
                  <a:moveTo>
                    <a:pt x="0" y="115"/>
                  </a:moveTo>
                  <a:lnTo>
                    <a:pt x="11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72" name="Line 62"/>
            <p:cNvSpPr>
              <a:spLocks noChangeShapeType="1"/>
            </p:cNvSpPr>
            <p:nvPr/>
          </p:nvSpPr>
          <p:spPr bwMode="auto">
            <a:xfrm flipV="1">
              <a:off x="1964" y="784"/>
              <a:ext cx="194" cy="19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73" name="Freeform 63"/>
            <p:cNvSpPr>
              <a:spLocks/>
            </p:cNvSpPr>
            <p:nvPr/>
          </p:nvSpPr>
          <p:spPr bwMode="auto">
            <a:xfrm>
              <a:off x="2078" y="912"/>
              <a:ext cx="90" cy="77"/>
            </a:xfrm>
            <a:custGeom>
              <a:avLst/>
              <a:gdLst>
                <a:gd name="T0" fmla="*/ 0 w 90"/>
                <a:gd name="T1" fmla="*/ 77 h 77"/>
                <a:gd name="T2" fmla="*/ 90 w 90"/>
                <a:gd name="T3" fmla="*/ 0 h 77"/>
                <a:gd name="T4" fmla="*/ 0 60000 65536"/>
                <a:gd name="T5" fmla="*/ 0 60000 65536"/>
                <a:gd name="T6" fmla="*/ 0 w 90"/>
                <a:gd name="T7" fmla="*/ 0 h 77"/>
                <a:gd name="T8" fmla="*/ 90 w 90"/>
                <a:gd name="T9" fmla="*/ 77 h 7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90" h="77">
                  <a:moveTo>
                    <a:pt x="0" y="77"/>
                  </a:moveTo>
                  <a:lnTo>
                    <a:pt x="9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74" name="Freeform 64"/>
            <p:cNvSpPr>
              <a:spLocks/>
            </p:cNvSpPr>
            <p:nvPr/>
          </p:nvSpPr>
          <p:spPr bwMode="auto">
            <a:xfrm>
              <a:off x="698" y="2011"/>
              <a:ext cx="1" cy="345"/>
            </a:xfrm>
            <a:custGeom>
              <a:avLst/>
              <a:gdLst>
                <a:gd name="T0" fmla="*/ 0 w 1"/>
                <a:gd name="T1" fmla="*/ 0 h 345"/>
                <a:gd name="T2" fmla="*/ 0 w 1"/>
                <a:gd name="T3" fmla="*/ 345 h 345"/>
                <a:gd name="T4" fmla="*/ 0 60000 65536"/>
                <a:gd name="T5" fmla="*/ 0 60000 65536"/>
                <a:gd name="T6" fmla="*/ 0 w 1"/>
                <a:gd name="T7" fmla="*/ 0 h 345"/>
                <a:gd name="T8" fmla="*/ 1 w 1"/>
                <a:gd name="T9" fmla="*/ 345 h 3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345">
                  <a:moveTo>
                    <a:pt x="0" y="0"/>
                  </a:moveTo>
                  <a:lnTo>
                    <a:pt x="0" y="345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75" name="Freeform 65"/>
            <p:cNvSpPr>
              <a:spLocks/>
            </p:cNvSpPr>
            <p:nvPr/>
          </p:nvSpPr>
          <p:spPr bwMode="auto">
            <a:xfrm>
              <a:off x="534" y="2274"/>
              <a:ext cx="990" cy="3"/>
            </a:xfrm>
            <a:custGeom>
              <a:avLst/>
              <a:gdLst>
                <a:gd name="T0" fmla="*/ 0 w 990"/>
                <a:gd name="T1" fmla="*/ 3 h 3"/>
                <a:gd name="T2" fmla="*/ 990 w 990"/>
                <a:gd name="T3" fmla="*/ 0 h 3"/>
                <a:gd name="T4" fmla="*/ 0 60000 65536"/>
                <a:gd name="T5" fmla="*/ 0 60000 65536"/>
                <a:gd name="T6" fmla="*/ 0 w 990"/>
                <a:gd name="T7" fmla="*/ 0 h 3"/>
                <a:gd name="T8" fmla="*/ 990 w 990"/>
                <a:gd name="T9" fmla="*/ 3 h 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990" h="3">
                  <a:moveTo>
                    <a:pt x="0" y="3"/>
                  </a:moveTo>
                  <a:lnTo>
                    <a:pt x="99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76" name="Freeform 66"/>
            <p:cNvSpPr>
              <a:spLocks/>
            </p:cNvSpPr>
            <p:nvPr/>
          </p:nvSpPr>
          <p:spPr bwMode="auto">
            <a:xfrm>
              <a:off x="541" y="2079"/>
              <a:ext cx="990" cy="3"/>
            </a:xfrm>
            <a:custGeom>
              <a:avLst/>
              <a:gdLst>
                <a:gd name="T0" fmla="*/ 0 w 990"/>
                <a:gd name="T1" fmla="*/ 3 h 3"/>
                <a:gd name="T2" fmla="*/ 990 w 990"/>
                <a:gd name="T3" fmla="*/ 0 h 3"/>
                <a:gd name="T4" fmla="*/ 0 60000 65536"/>
                <a:gd name="T5" fmla="*/ 0 60000 65536"/>
                <a:gd name="T6" fmla="*/ 0 w 990"/>
                <a:gd name="T7" fmla="*/ 0 h 3"/>
                <a:gd name="T8" fmla="*/ 990 w 990"/>
                <a:gd name="T9" fmla="*/ 3 h 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990" h="3">
                  <a:moveTo>
                    <a:pt x="0" y="3"/>
                  </a:moveTo>
                  <a:lnTo>
                    <a:pt x="99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77" name="Freeform 67"/>
            <p:cNvSpPr>
              <a:spLocks/>
            </p:cNvSpPr>
            <p:nvPr/>
          </p:nvSpPr>
          <p:spPr bwMode="auto">
            <a:xfrm>
              <a:off x="872" y="989"/>
              <a:ext cx="437" cy="1"/>
            </a:xfrm>
            <a:custGeom>
              <a:avLst/>
              <a:gdLst>
                <a:gd name="T0" fmla="*/ 0 w 437"/>
                <a:gd name="T1" fmla="*/ 1 h 1"/>
                <a:gd name="T2" fmla="*/ 225 w 437"/>
                <a:gd name="T3" fmla="*/ 1 h 1"/>
                <a:gd name="T4" fmla="*/ 437 w 437"/>
                <a:gd name="T5" fmla="*/ 0 h 1"/>
                <a:gd name="T6" fmla="*/ 0 60000 65536"/>
                <a:gd name="T7" fmla="*/ 0 60000 65536"/>
                <a:gd name="T8" fmla="*/ 0 60000 65536"/>
                <a:gd name="T9" fmla="*/ 0 w 437"/>
                <a:gd name="T10" fmla="*/ 0 h 1"/>
                <a:gd name="T11" fmla="*/ 437 w 437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7" h="1">
                  <a:moveTo>
                    <a:pt x="0" y="1"/>
                  </a:moveTo>
                  <a:lnTo>
                    <a:pt x="225" y="1"/>
                  </a:lnTo>
                  <a:lnTo>
                    <a:pt x="437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78" name="Freeform 68"/>
            <p:cNvSpPr>
              <a:spLocks/>
            </p:cNvSpPr>
            <p:nvPr/>
          </p:nvSpPr>
          <p:spPr bwMode="auto">
            <a:xfrm>
              <a:off x="879" y="795"/>
              <a:ext cx="1" cy="195"/>
            </a:xfrm>
            <a:custGeom>
              <a:avLst/>
              <a:gdLst>
                <a:gd name="T0" fmla="*/ 0 w 1"/>
                <a:gd name="T1" fmla="*/ 195 h 195"/>
                <a:gd name="T2" fmla="*/ 0 w 1"/>
                <a:gd name="T3" fmla="*/ 0 h 195"/>
                <a:gd name="T4" fmla="*/ 0 60000 65536"/>
                <a:gd name="T5" fmla="*/ 0 60000 65536"/>
                <a:gd name="T6" fmla="*/ 0 w 1"/>
                <a:gd name="T7" fmla="*/ 0 h 195"/>
                <a:gd name="T8" fmla="*/ 1 w 1"/>
                <a:gd name="T9" fmla="*/ 195 h 19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95">
                  <a:moveTo>
                    <a:pt x="0" y="195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79" name="Freeform 69"/>
            <p:cNvSpPr>
              <a:spLocks/>
            </p:cNvSpPr>
            <p:nvPr/>
          </p:nvSpPr>
          <p:spPr bwMode="auto">
            <a:xfrm>
              <a:off x="879" y="791"/>
              <a:ext cx="645" cy="4"/>
            </a:xfrm>
            <a:custGeom>
              <a:avLst/>
              <a:gdLst>
                <a:gd name="T0" fmla="*/ 0 w 645"/>
                <a:gd name="T1" fmla="*/ 4 h 4"/>
                <a:gd name="T2" fmla="*/ 645 w 645"/>
                <a:gd name="T3" fmla="*/ 0 h 4"/>
                <a:gd name="T4" fmla="*/ 0 60000 65536"/>
                <a:gd name="T5" fmla="*/ 0 60000 65536"/>
                <a:gd name="T6" fmla="*/ 0 w 645"/>
                <a:gd name="T7" fmla="*/ 0 h 4"/>
                <a:gd name="T8" fmla="*/ 645 w 645"/>
                <a:gd name="T9" fmla="*/ 4 h 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645" h="4">
                  <a:moveTo>
                    <a:pt x="0" y="4"/>
                  </a:moveTo>
                  <a:lnTo>
                    <a:pt x="645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80" name="Freeform 70"/>
            <p:cNvSpPr>
              <a:spLocks/>
            </p:cNvSpPr>
            <p:nvPr/>
          </p:nvSpPr>
          <p:spPr bwMode="auto">
            <a:xfrm>
              <a:off x="1119" y="990"/>
              <a:ext cx="1" cy="1096"/>
            </a:xfrm>
            <a:custGeom>
              <a:avLst/>
              <a:gdLst>
                <a:gd name="T0" fmla="*/ 0 w 1"/>
                <a:gd name="T1" fmla="*/ 1096 h 1096"/>
                <a:gd name="T2" fmla="*/ 0 w 1"/>
                <a:gd name="T3" fmla="*/ 0 h 1096"/>
                <a:gd name="T4" fmla="*/ 0 60000 65536"/>
                <a:gd name="T5" fmla="*/ 0 60000 65536"/>
                <a:gd name="T6" fmla="*/ 0 w 1"/>
                <a:gd name="T7" fmla="*/ 0 h 1096"/>
                <a:gd name="T8" fmla="*/ 1 w 1"/>
                <a:gd name="T9" fmla="*/ 1096 h 109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096">
                  <a:moveTo>
                    <a:pt x="0" y="1096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81" name="Arc 71"/>
            <p:cNvSpPr>
              <a:spLocks/>
            </p:cNvSpPr>
            <p:nvPr/>
          </p:nvSpPr>
          <p:spPr bwMode="auto">
            <a:xfrm flipH="1" flipV="1">
              <a:off x="1305" y="1179"/>
              <a:ext cx="240" cy="192"/>
            </a:xfrm>
            <a:custGeom>
              <a:avLst/>
              <a:gdLst>
                <a:gd name="T0" fmla="*/ 0 w 21600"/>
                <a:gd name="T1" fmla="*/ 0 h 21558"/>
                <a:gd name="T2" fmla="*/ 0 w 21600"/>
                <a:gd name="T3" fmla="*/ 0 h 21558"/>
                <a:gd name="T4" fmla="*/ 0 w 21600"/>
                <a:gd name="T5" fmla="*/ 0 h 21558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558"/>
                <a:gd name="T11" fmla="*/ 21600 w 21600"/>
                <a:gd name="T12" fmla="*/ 21558 h 2155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558" fill="none" extrusionOk="0">
                  <a:moveTo>
                    <a:pt x="1346" y="0"/>
                  </a:moveTo>
                  <a:cubicBezTo>
                    <a:pt x="12731" y="711"/>
                    <a:pt x="21600" y="10151"/>
                    <a:pt x="21600" y="21558"/>
                  </a:cubicBezTo>
                </a:path>
                <a:path w="21600" h="21558" stroke="0" extrusionOk="0">
                  <a:moveTo>
                    <a:pt x="1346" y="0"/>
                  </a:moveTo>
                  <a:cubicBezTo>
                    <a:pt x="12731" y="711"/>
                    <a:pt x="21600" y="10151"/>
                    <a:pt x="21600" y="21558"/>
                  </a:cubicBezTo>
                  <a:lnTo>
                    <a:pt x="0" y="21558"/>
                  </a:lnTo>
                  <a:lnTo>
                    <a:pt x="1346" y="0"/>
                  </a:lnTo>
                  <a:close/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82" name="Freeform 72"/>
            <p:cNvSpPr>
              <a:spLocks/>
            </p:cNvSpPr>
            <p:nvPr/>
          </p:nvSpPr>
          <p:spPr bwMode="auto">
            <a:xfrm>
              <a:off x="1299" y="990"/>
              <a:ext cx="1" cy="210"/>
            </a:xfrm>
            <a:custGeom>
              <a:avLst/>
              <a:gdLst>
                <a:gd name="T0" fmla="*/ 0 w 1"/>
                <a:gd name="T1" fmla="*/ 210 h 210"/>
                <a:gd name="T2" fmla="*/ 0 w 1"/>
                <a:gd name="T3" fmla="*/ 0 h 210"/>
                <a:gd name="T4" fmla="*/ 0 60000 65536"/>
                <a:gd name="T5" fmla="*/ 0 60000 65536"/>
                <a:gd name="T6" fmla="*/ 0 w 1"/>
                <a:gd name="T7" fmla="*/ 0 h 210"/>
                <a:gd name="T8" fmla="*/ 1 w 1"/>
                <a:gd name="T9" fmla="*/ 210 h 21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10">
                  <a:moveTo>
                    <a:pt x="0" y="210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83" name="Line 73"/>
            <p:cNvSpPr>
              <a:spLocks noChangeShapeType="1"/>
            </p:cNvSpPr>
            <p:nvPr/>
          </p:nvSpPr>
          <p:spPr bwMode="auto">
            <a:xfrm>
              <a:off x="537" y="2084"/>
              <a:ext cx="0" cy="19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84" name="Freeform 74"/>
            <p:cNvSpPr>
              <a:spLocks/>
            </p:cNvSpPr>
            <p:nvPr/>
          </p:nvSpPr>
          <p:spPr bwMode="auto">
            <a:xfrm>
              <a:off x="1269" y="1157"/>
              <a:ext cx="582" cy="1"/>
            </a:xfrm>
            <a:custGeom>
              <a:avLst/>
              <a:gdLst>
                <a:gd name="T0" fmla="*/ 0 w 582"/>
                <a:gd name="T1" fmla="*/ 0 h 1"/>
                <a:gd name="T2" fmla="*/ 582 w 582"/>
                <a:gd name="T3" fmla="*/ 0 h 1"/>
                <a:gd name="T4" fmla="*/ 0 60000 65536"/>
                <a:gd name="T5" fmla="*/ 0 60000 65536"/>
                <a:gd name="T6" fmla="*/ 0 w 582"/>
                <a:gd name="T7" fmla="*/ 0 h 1"/>
                <a:gd name="T8" fmla="*/ 582 w 582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82" h="1">
                  <a:moveTo>
                    <a:pt x="0" y="0"/>
                  </a:moveTo>
                  <a:lnTo>
                    <a:pt x="582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85" name="Oval 75"/>
            <p:cNvSpPr>
              <a:spLocks noChangeArrowheads="1"/>
            </p:cNvSpPr>
            <p:nvPr/>
          </p:nvSpPr>
          <p:spPr bwMode="auto">
            <a:xfrm>
              <a:off x="1413" y="1046"/>
              <a:ext cx="240" cy="222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20586" name="Freeform 76"/>
            <p:cNvSpPr>
              <a:spLocks/>
            </p:cNvSpPr>
            <p:nvPr/>
          </p:nvSpPr>
          <p:spPr bwMode="auto">
            <a:xfrm>
              <a:off x="1522" y="2274"/>
              <a:ext cx="991" cy="3"/>
            </a:xfrm>
            <a:custGeom>
              <a:avLst/>
              <a:gdLst>
                <a:gd name="T0" fmla="*/ 991 w 991"/>
                <a:gd name="T1" fmla="*/ 0 h 3"/>
                <a:gd name="T2" fmla="*/ 0 w 991"/>
                <a:gd name="T3" fmla="*/ 3 h 3"/>
                <a:gd name="T4" fmla="*/ 0 60000 65536"/>
                <a:gd name="T5" fmla="*/ 0 60000 65536"/>
                <a:gd name="T6" fmla="*/ 0 w 991"/>
                <a:gd name="T7" fmla="*/ 0 h 3"/>
                <a:gd name="T8" fmla="*/ 991 w 991"/>
                <a:gd name="T9" fmla="*/ 3 h 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991" h="3">
                  <a:moveTo>
                    <a:pt x="991" y="0"/>
                  </a:moveTo>
                  <a:lnTo>
                    <a:pt x="0" y="3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87" name="Freeform 77"/>
            <p:cNvSpPr>
              <a:spLocks/>
            </p:cNvSpPr>
            <p:nvPr/>
          </p:nvSpPr>
          <p:spPr bwMode="auto">
            <a:xfrm>
              <a:off x="1921" y="2079"/>
              <a:ext cx="602" cy="1"/>
            </a:xfrm>
            <a:custGeom>
              <a:avLst/>
              <a:gdLst>
                <a:gd name="T0" fmla="*/ 602 w 602"/>
                <a:gd name="T1" fmla="*/ 1 h 1"/>
                <a:gd name="T2" fmla="*/ 0 w 602"/>
                <a:gd name="T3" fmla="*/ 0 h 1"/>
                <a:gd name="T4" fmla="*/ 0 60000 65536"/>
                <a:gd name="T5" fmla="*/ 0 60000 65536"/>
                <a:gd name="T6" fmla="*/ 0 w 602"/>
                <a:gd name="T7" fmla="*/ 0 h 1"/>
                <a:gd name="T8" fmla="*/ 602 w 602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602" h="1">
                  <a:moveTo>
                    <a:pt x="602" y="1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88" name="Freeform 78"/>
            <p:cNvSpPr>
              <a:spLocks/>
            </p:cNvSpPr>
            <p:nvPr/>
          </p:nvSpPr>
          <p:spPr bwMode="auto">
            <a:xfrm>
              <a:off x="1928" y="983"/>
              <a:ext cx="248" cy="6"/>
            </a:xfrm>
            <a:custGeom>
              <a:avLst/>
              <a:gdLst>
                <a:gd name="T0" fmla="*/ 248 w 248"/>
                <a:gd name="T1" fmla="*/ 6 h 6"/>
                <a:gd name="T2" fmla="*/ 0 w 248"/>
                <a:gd name="T3" fmla="*/ 0 h 6"/>
                <a:gd name="T4" fmla="*/ 0 60000 65536"/>
                <a:gd name="T5" fmla="*/ 0 60000 65536"/>
                <a:gd name="T6" fmla="*/ 0 w 248"/>
                <a:gd name="T7" fmla="*/ 0 h 6"/>
                <a:gd name="T8" fmla="*/ 248 w 248"/>
                <a:gd name="T9" fmla="*/ 6 h 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48" h="6">
                  <a:moveTo>
                    <a:pt x="248" y="6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89" name="Freeform 79"/>
            <p:cNvSpPr>
              <a:spLocks/>
            </p:cNvSpPr>
            <p:nvPr/>
          </p:nvSpPr>
          <p:spPr bwMode="auto">
            <a:xfrm>
              <a:off x="2167" y="788"/>
              <a:ext cx="1" cy="208"/>
            </a:xfrm>
            <a:custGeom>
              <a:avLst/>
              <a:gdLst>
                <a:gd name="T0" fmla="*/ 0 w 1"/>
                <a:gd name="T1" fmla="*/ 208 h 208"/>
                <a:gd name="T2" fmla="*/ 1 w 1"/>
                <a:gd name="T3" fmla="*/ 0 h 208"/>
                <a:gd name="T4" fmla="*/ 0 60000 65536"/>
                <a:gd name="T5" fmla="*/ 0 60000 65536"/>
                <a:gd name="T6" fmla="*/ 0 w 1"/>
                <a:gd name="T7" fmla="*/ 0 h 208"/>
                <a:gd name="T8" fmla="*/ 1 w 1"/>
                <a:gd name="T9" fmla="*/ 208 h 208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08">
                  <a:moveTo>
                    <a:pt x="0" y="208"/>
                  </a:move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90" name="Freeform 80"/>
            <p:cNvSpPr>
              <a:spLocks/>
            </p:cNvSpPr>
            <p:nvPr/>
          </p:nvSpPr>
          <p:spPr bwMode="auto">
            <a:xfrm>
              <a:off x="1515" y="795"/>
              <a:ext cx="660" cy="1"/>
            </a:xfrm>
            <a:custGeom>
              <a:avLst/>
              <a:gdLst>
                <a:gd name="T0" fmla="*/ 660 w 660"/>
                <a:gd name="T1" fmla="*/ 0 h 1"/>
                <a:gd name="T2" fmla="*/ 0 w 660"/>
                <a:gd name="T3" fmla="*/ 0 h 1"/>
                <a:gd name="T4" fmla="*/ 0 60000 65536"/>
                <a:gd name="T5" fmla="*/ 0 60000 65536"/>
                <a:gd name="T6" fmla="*/ 0 w 660"/>
                <a:gd name="T7" fmla="*/ 0 h 1"/>
                <a:gd name="T8" fmla="*/ 660 w 660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660" h="1">
                  <a:moveTo>
                    <a:pt x="660" y="0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91" name="Freeform 81"/>
            <p:cNvSpPr>
              <a:spLocks/>
            </p:cNvSpPr>
            <p:nvPr/>
          </p:nvSpPr>
          <p:spPr bwMode="auto">
            <a:xfrm>
              <a:off x="1928" y="983"/>
              <a:ext cx="1" cy="1096"/>
            </a:xfrm>
            <a:custGeom>
              <a:avLst/>
              <a:gdLst>
                <a:gd name="T0" fmla="*/ 0 w 1"/>
                <a:gd name="T1" fmla="*/ 1096 h 1096"/>
                <a:gd name="T2" fmla="*/ 0 w 1"/>
                <a:gd name="T3" fmla="*/ 0 h 1096"/>
                <a:gd name="T4" fmla="*/ 0 60000 65536"/>
                <a:gd name="T5" fmla="*/ 0 60000 65536"/>
                <a:gd name="T6" fmla="*/ 0 w 1"/>
                <a:gd name="T7" fmla="*/ 0 h 1096"/>
                <a:gd name="T8" fmla="*/ 1 w 1"/>
                <a:gd name="T9" fmla="*/ 1096 h 109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096">
                  <a:moveTo>
                    <a:pt x="0" y="1096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92" name="Freeform 82"/>
            <p:cNvSpPr>
              <a:spLocks/>
            </p:cNvSpPr>
            <p:nvPr/>
          </p:nvSpPr>
          <p:spPr bwMode="auto">
            <a:xfrm>
              <a:off x="2513" y="2079"/>
              <a:ext cx="1" cy="210"/>
            </a:xfrm>
            <a:custGeom>
              <a:avLst/>
              <a:gdLst>
                <a:gd name="T0" fmla="*/ 0 w 1"/>
                <a:gd name="T1" fmla="*/ 0 h 210"/>
                <a:gd name="T2" fmla="*/ 0 w 1"/>
                <a:gd name="T3" fmla="*/ 210 h 210"/>
                <a:gd name="T4" fmla="*/ 0 60000 65536"/>
                <a:gd name="T5" fmla="*/ 0 60000 65536"/>
                <a:gd name="T6" fmla="*/ 0 w 1"/>
                <a:gd name="T7" fmla="*/ 0 h 210"/>
                <a:gd name="T8" fmla="*/ 1 w 1"/>
                <a:gd name="T9" fmla="*/ 210 h 21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10">
                  <a:moveTo>
                    <a:pt x="0" y="0"/>
                  </a:moveTo>
                  <a:lnTo>
                    <a:pt x="0" y="21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93" name="Line 83"/>
            <p:cNvSpPr>
              <a:spLocks noChangeShapeType="1"/>
            </p:cNvSpPr>
            <p:nvPr/>
          </p:nvSpPr>
          <p:spPr bwMode="auto">
            <a:xfrm flipV="1">
              <a:off x="1801" y="795"/>
              <a:ext cx="0" cy="67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94" name="Freeform 84"/>
            <p:cNvSpPr>
              <a:spLocks/>
            </p:cNvSpPr>
            <p:nvPr/>
          </p:nvSpPr>
          <p:spPr bwMode="auto">
            <a:xfrm>
              <a:off x="1529" y="1457"/>
              <a:ext cx="286" cy="1"/>
            </a:xfrm>
            <a:custGeom>
              <a:avLst/>
              <a:gdLst>
                <a:gd name="T0" fmla="*/ 0 w 286"/>
                <a:gd name="T1" fmla="*/ 0 h 1"/>
                <a:gd name="T2" fmla="*/ 286 w 286"/>
                <a:gd name="T3" fmla="*/ 0 h 1"/>
                <a:gd name="T4" fmla="*/ 0 60000 65536"/>
                <a:gd name="T5" fmla="*/ 0 60000 65536"/>
                <a:gd name="T6" fmla="*/ 0 w 286"/>
                <a:gd name="T7" fmla="*/ 0 h 1"/>
                <a:gd name="T8" fmla="*/ 286 w 28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6" h="1">
                  <a:moveTo>
                    <a:pt x="0" y="0"/>
                  </a:moveTo>
                  <a:lnTo>
                    <a:pt x="286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95" name="Freeform 85"/>
            <p:cNvSpPr>
              <a:spLocks/>
            </p:cNvSpPr>
            <p:nvPr/>
          </p:nvSpPr>
          <p:spPr bwMode="auto">
            <a:xfrm>
              <a:off x="1733" y="1524"/>
              <a:ext cx="1" cy="750"/>
            </a:xfrm>
            <a:custGeom>
              <a:avLst/>
              <a:gdLst>
                <a:gd name="T0" fmla="*/ 0 w 1"/>
                <a:gd name="T1" fmla="*/ 750 h 750"/>
                <a:gd name="T2" fmla="*/ 0 w 1"/>
                <a:gd name="T3" fmla="*/ 0 h 750"/>
                <a:gd name="T4" fmla="*/ 0 60000 65536"/>
                <a:gd name="T5" fmla="*/ 0 60000 65536"/>
                <a:gd name="T6" fmla="*/ 0 w 1"/>
                <a:gd name="T7" fmla="*/ 0 h 750"/>
                <a:gd name="T8" fmla="*/ 1 w 1"/>
                <a:gd name="T9" fmla="*/ 750 h 75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750">
                  <a:moveTo>
                    <a:pt x="0" y="750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96" name="Freeform 86"/>
            <p:cNvSpPr>
              <a:spLocks/>
            </p:cNvSpPr>
            <p:nvPr/>
          </p:nvSpPr>
          <p:spPr bwMode="auto">
            <a:xfrm>
              <a:off x="1733" y="1464"/>
              <a:ext cx="60" cy="60"/>
            </a:xfrm>
            <a:custGeom>
              <a:avLst/>
              <a:gdLst>
                <a:gd name="T0" fmla="*/ 60 w 60"/>
                <a:gd name="T1" fmla="*/ 0 h 60"/>
                <a:gd name="T2" fmla="*/ 0 w 60"/>
                <a:gd name="T3" fmla="*/ 60 h 60"/>
                <a:gd name="T4" fmla="*/ 0 60000 65536"/>
                <a:gd name="T5" fmla="*/ 0 60000 65536"/>
                <a:gd name="T6" fmla="*/ 0 w 60"/>
                <a:gd name="T7" fmla="*/ 0 h 60"/>
                <a:gd name="T8" fmla="*/ 60 w 60"/>
                <a:gd name="T9" fmla="*/ 60 h 6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60" h="60">
                  <a:moveTo>
                    <a:pt x="60" y="0"/>
                  </a:moveTo>
                  <a:lnTo>
                    <a:pt x="0" y="6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97" name="Freeform 87"/>
            <p:cNvSpPr>
              <a:spLocks/>
            </p:cNvSpPr>
            <p:nvPr/>
          </p:nvSpPr>
          <p:spPr bwMode="auto">
            <a:xfrm>
              <a:off x="1529" y="1524"/>
              <a:ext cx="211" cy="1"/>
            </a:xfrm>
            <a:custGeom>
              <a:avLst/>
              <a:gdLst>
                <a:gd name="T0" fmla="*/ 211 w 211"/>
                <a:gd name="T1" fmla="*/ 0 h 1"/>
                <a:gd name="T2" fmla="*/ 0 w 211"/>
                <a:gd name="T3" fmla="*/ 0 h 1"/>
                <a:gd name="T4" fmla="*/ 0 60000 65536"/>
                <a:gd name="T5" fmla="*/ 0 60000 65536"/>
                <a:gd name="T6" fmla="*/ 0 w 211"/>
                <a:gd name="T7" fmla="*/ 0 h 1"/>
                <a:gd name="T8" fmla="*/ 211 w 211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11" h="1">
                  <a:moveTo>
                    <a:pt x="211" y="0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98" name="Line 88"/>
            <p:cNvSpPr>
              <a:spLocks noChangeShapeType="1"/>
            </p:cNvSpPr>
            <p:nvPr/>
          </p:nvSpPr>
          <p:spPr bwMode="auto">
            <a:xfrm>
              <a:off x="2318" y="2024"/>
              <a:ext cx="0" cy="31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99" name="Line 89"/>
            <p:cNvSpPr>
              <a:spLocks noChangeShapeType="1"/>
            </p:cNvSpPr>
            <p:nvPr/>
          </p:nvSpPr>
          <p:spPr bwMode="auto">
            <a:xfrm>
              <a:off x="965" y="805"/>
              <a:ext cx="0" cy="203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20497" name="Text Box 144"/>
          <p:cNvSpPr txBox="1">
            <a:spLocks noChangeArrowheads="1"/>
          </p:cNvSpPr>
          <p:nvPr/>
        </p:nvSpPr>
        <p:spPr bwMode="auto">
          <a:xfrm>
            <a:off x="1554163" y="3808413"/>
            <a:ext cx="17049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400" i="1">
                <a:latin typeface="宋体" panose="02010600030101010101" pitchFamily="2" charset="-122"/>
              </a:rPr>
              <a:t>B</a:t>
            </a:r>
            <a:r>
              <a:rPr lang="zh-CN" altLang="en-US" sz="2400"/>
              <a:t>－</a:t>
            </a:r>
            <a:r>
              <a:rPr lang="en-US" altLang="zh-CN" sz="2400" i="1">
                <a:latin typeface="宋体" panose="02010600030101010101" pitchFamily="2" charset="-122"/>
              </a:rPr>
              <a:t>B</a:t>
            </a:r>
            <a:endParaRPr lang="en-US" altLang="zh-CN" sz="2400"/>
          </a:p>
        </p:txBody>
      </p:sp>
      <p:grpSp>
        <p:nvGrpSpPr>
          <p:cNvPr id="20498" name="Group 145"/>
          <p:cNvGrpSpPr>
            <a:grpSpLocks/>
          </p:cNvGrpSpPr>
          <p:nvPr/>
        </p:nvGrpSpPr>
        <p:grpSpPr bwMode="auto">
          <a:xfrm>
            <a:off x="700088" y="4106863"/>
            <a:ext cx="3544887" cy="2119312"/>
            <a:chOff x="441" y="2587"/>
            <a:chExt cx="2233" cy="1335"/>
          </a:xfrm>
        </p:grpSpPr>
        <p:grpSp>
          <p:nvGrpSpPr>
            <p:cNvPr id="20502" name="Group 146"/>
            <p:cNvGrpSpPr>
              <a:grpSpLocks/>
            </p:cNvGrpSpPr>
            <p:nvPr/>
          </p:nvGrpSpPr>
          <p:grpSpPr bwMode="auto">
            <a:xfrm>
              <a:off x="441" y="2587"/>
              <a:ext cx="2233" cy="1335"/>
              <a:chOff x="441" y="2587"/>
              <a:chExt cx="2233" cy="1335"/>
            </a:xfrm>
          </p:grpSpPr>
          <p:sp>
            <p:nvSpPr>
              <p:cNvPr id="20506" name="Rectangle 147"/>
              <p:cNvSpPr>
                <a:spLocks noChangeArrowheads="1"/>
              </p:cNvSpPr>
              <p:nvPr/>
            </p:nvSpPr>
            <p:spPr bwMode="auto">
              <a:xfrm>
                <a:off x="441" y="2587"/>
                <a:ext cx="2205" cy="133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20507" name="Arc 148"/>
              <p:cNvSpPr>
                <a:spLocks/>
              </p:cNvSpPr>
              <p:nvPr/>
            </p:nvSpPr>
            <p:spPr bwMode="auto">
              <a:xfrm flipH="1" flipV="1">
                <a:off x="1101" y="3251"/>
                <a:ext cx="443" cy="336"/>
              </a:xfrm>
              <a:custGeom>
                <a:avLst/>
                <a:gdLst>
                  <a:gd name="T0" fmla="*/ 0 w 21600"/>
                  <a:gd name="T1" fmla="*/ 0 h 18867"/>
                  <a:gd name="T2" fmla="*/ 0 w 21600"/>
                  <a:gd name="T3" fmla="*/ 0 h 18867"/>
                  <a:gd name="T4" fmla="*/ 0 w 21600"/>
                  <a:gd name="T5" fmla="*/ 0 h 18867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18867"/>
                  <a:gd name="T11" fmla="*/ 21600 w 21600"/>
                  <a:gd name="T12" fmla="*/ 18867 h 1886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18867" fill="none" extrusionOk="0">
                    <a:moveTo>
                      <a:pt x="10516" y="0"/>
                    </a:moveTo>
                    <a:cubicBezTo>
                      <a:pt x="17359" y="3814"/>
                      <a:pt x="21600" y="11033"/>
                      <a:pt x="21600" y="18867"/>
                    </a:cubicBezTo>
                  </a:path>
                  <a:path w="21600" h="18867" stroke="0" extrusionOk="0">
                    <a:moveTo>
                      <a:pt x="10516" y="0"/>
                    </a:moveTo>
                    <a:cubicBezTo>
                      <a:pt x="17359" y="3814"/>
                      <a:pt x="21600" y="11033"/>
                      <a:pt x="21600" y="18867"/>
                    </a:cubicBezTo>
                    <a:lnTo>
                      <a:pt x="0" y="18867"/>
                    </a:lnTo>
                    <a:lnTo>
                      <a:pt x="10516" y="0"/>
                    </a:lnTo>
                    <a:close/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508" name="AutoShape 149"/>
              <p:cNvSpPr>
                <a:spLocks noChangeArrowheads="1"/>
              </p:cNvSpPr>
              <p:nvPr/>
            </p:nvSpPr>
            <p:spPr bwMode="auto">
              <a:xfrm>
                <a:off x="550" y="2676"/>
                <a:ext cx="1965" cy="1152"/>
              </a:xfrm>
              <a:prstGeom prst="roundRect">
                <a:avLst>
                  <a:gd name="adj" fmla="val 13542"/>
                </a:avLst>
              </a:prstGeom>
              <a:noFill/>
              <a:ln w="381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20509" name="AutoShape 150"/>
              <p:cNvSpPr>
                <a:spLocks noChangeArrowheads="1"/>
              </p:cNvSpPr>
              <p:nvPr/>
            </p:nvSpPr>
            <p:spPr bwMode="auto">
              <a:xfrm>
                <a:off x="883" y="2816"/>
                <a:ext cx="1296" cy="872"/>
              </a:xfrm>
              <a:prstGeom prst="roundRect">
                <a:avLst>
                  <a:gd name="adj" fmla="val 16667"/>
                </a:avLst>
              </a:prstGeom>
              <a:noFill/>
              <a:ln w="381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20510" name="Freeform 151"/>
              <p:cNvSpPr>
                <a:spLocks/>
              </p:cNvSpPr>
              <p:nvPr/>
            </p:nvSpPr>
            <p:spPr bwMode="auto">
              <a:xfrm>
                <a:off x="469" y="3247"/>
                <a:ext cx="2205" cy="1"/>
              </a:xfrm>
              <a:custGeom>
                <a:avLst/>
                <a:gdLst>
                  <a:gd name="T0" fmla="*/ 0 w 2205"/>
                  <a:gd name="T1" fmla="*/ 0 h 1"/>
                  <a:gd name="T2" fmla="*/ 2205 w 2205"/>
                  <a:gd name="T3" fmla="*/ 0 h 1"/>
                  <a:gd name="T4" fmla="*/ 0 60000 65536"/>
                  <a:gd name="T5" fmla="*/ 0 60000 65536"/>
                  <a:gd name="T6" fmla="*/ 0 w 2205"/>
                  <a:gd name="T7" fmla="*/ 0 h 1"/>
                  <a:gd name="T8" fmla="*/ 2205 w 2205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205" h="1">
                    <a:moveTo>
                      <a:pt x="0" y="0"/>
                    </a:moveTo>
                    <a:lnTo>
                      <a:pt x="2205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511" name="Oval 152"/>
              <p:cNvSpPr>
                <a:spLocks noChangeArrowheads="1"/>
              </p:cNvSpPr>
              <p:nvPr/>
            </p:nvSpPr>
            <p:spPr bwMode="auto">
              <a:xfrm>
                <a:off x="1267" y="3012"/>
                <a:ext cx="528" cy="48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20512" name="Oval 153"/>
              <p:cNvSpPr>
                <a:spLocks noChangeArrowheads="1"/>
              </p:cNvSpPr>
              <p:nvPr/>
            </p:nvSpPr>
            <p:spPr bwMode="auto">
              <a:xfrm>
                <a:off x="1315" y="3060"/>
                <a:ext cx="432" cy="384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grpSp>
            <p:nvGrpSpPr>
              <p:cNvPr id="20513" name="Group 154"/>
              <p:cNvGrpSpPr>
                <a:grpSpLocks/>
              </p:cNvGrpSpPr>
              <p:nvPr/>
            </p:nvGrpSpPr>
            <p:grpSpPr bwMode="auto">
              <a:xfrm>
                <a:off x="571" y="3565"/>
                <a:ext cx="282" cy="242"/>
                <a:chOff x="560" y="3576"/>
                <a:chExt cx="282" cy="242"/>
              </a:xfrm>
            </p:grpSpPr>
            <p:sp>
              <p:nvSpPr>
                <p:cNvPr id="20548" name="Line 155"/>
                <p:cNvSpPr>
                  <a:spLocks noChangeShapeType="1"/>
                </p:cNvSpPr>
                <p:nvPr/>
              </p:nvSpPr>
              <p:spPr bwMode="auto">
                <a:xfrm>
                  <a:off x="700" y="3576"/>
                  <a:ext cx="0" cy="24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0549" name="Freeform 156"/>
                <p:cNvSpPr>
                  <a:spLocks/>
                </p:cNvSpPr>
                <p:nvPr/>
              </p:nvSpPr>
              <p:spPr bwMode="auto">
                <a:xfrm>
                  <a:off x="560" y="3698"/>
                  <a:ext cx="282" cy="2"/>
                </a:xfrm>
                <a:custGeom>
                  <a:avLst/>
                  <a:gdLst>
                    <a:gd name="T0" fmla="*/ 0 w 285"/>
                    <a:gd name="T1" fmla="*/ 1 h 3"/>
                    <a:gd name="T2" fmla="*/ 231 w 285"/>
                    <a:gd name="T3" fmla="*/ 0 h 3"/>
                    <a:gd name="T4" fmla="*/ 0 60000 65536"/>
                    <a:gd name="T5" fmla="*/ 0 60000 65536"/>
                    <a:gd name="T6" fmla="*/ 0 w 285"/>
                    <a:gd name="T7" fmla="*/ 0 h 3"/>
                    <a:gd name="T8" fmla="*/ 285 w 285"/>
                    <a:gd name="T9" fmla="*/ 3 h 3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85" h="3">
                      <a:moveTo>
                        <a:pt x="0" y="3"/>
                      </a:moveTo>
                      <a:lnTo>
                        <a:pt x="285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0550" name="Oval 157"/>
                <p:cNvSpPr>
                  <a:spLocks noChangeArrowheads="1"/>
                </p:cNvSpPr>
                <p:nvPr/>
              </p:nvSpPr>
              <p:spPr bwMode="auto">
                <a:xfrm rot="-5400000">
                  <a:off x="619" y="3602"/>
                  <a:ext cx="162" cy="190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</p:grpSp>
          <p:grpSp>
            <p:nvGrpSpPr>
              <p:cNvPr id="20514" name="Group 158"/>
              <p:cNvGrpSpPr>
                <a:grpSpLocks/>
              </p:cNvGrpSpPr>
              <p:nvPr/>
            </p:nvGrpSpPr>
            <p:grpSpPr bwMode="auto">
              <a:xfrm>
                <a:off x="571" y="2703"/>
                <a:ext cx="282" cy="261"/>
                <a:chOff x="560" y="2714"/>
                <a:chExt cx="282" cy="261"/>
              </a:xfrm>
            </p:grpSpPr>
            <p:sp>
              <p:nvSpPr>
                <p:cNvPr id="20545" name="Line 159"/>
                <p:cNvSpPr>
                  <a:spLocks noChangeShapeType="1"/>
                </p:cNvSpPr>
                <p:nvPr/>
              </p:nvSpPr>
              <p:spPr bwMode="auto">
                <a:xfrm>
                  <a:off x="700" y="2714"/>
                  <a:ext cx="0" cy="261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0546" name="Freeform 160"/>
                <p:cNvSpPr>
                  <a:spLocks/>
                </p:cNvSpPr>
                <p:nvPr/>
              </p:nvSpPr>
              <p:spPr bwMode="auto">
                <a:xfrm>
                  <a:off x="560" y="2845"/>
                  <a:ext cx="282" cy="3"/>
                </a:xfrm>
                <a:custGeom>
                  <a:avLst/>
                  <a:gdLst>
                    <a:gd name="T0" fmla="*/ 0 w 285"/>
                    <a:gd name="T1" fmla="*/ 3 h 3"/>
                    <a:gd name="T2" fmla="*/ 231 w 285"/>
                    <a:gd name="T3" fmla="*/ 0 h 3"/>
                    <a:gd name="T4" fmla="*/ 0 60000 65536"/>
                    <a:gd name="T5" fmla="*/ 0 60000 65536"/>
                    <a:gd name="T6" fmla="*/ 0 w 285"/>
                    <a:gd name="T7" fmla="*/ 0 h 3"/>
                    <a:gd name="T8" fmla="*/ 285 w 285"/>
                    <a:gd name="T9" fmla="*/ 3 h 3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85" h="3">
                      <a:moveTo>
                        <a:pt x="0" y="3"/>
                      </a:moveTo>
                      <a:lnTo>
                        <a:pt x="285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0547" name="Oval 161"/>
                <p:cNvSpPr>
                  <a:spLocks noChangeArrowheads="1"/>
                </p:cNvSpPr>
                <p:nvPr/>
              </p:nvSpPr>
              <p:spPr bwMode="auto">
                <a:xfrm rot="-5400000">
                  <a:off x="613" y="2750"/>
                  <a:ext cx="174" cy="190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</p:grpSp>
          <p:grpSp>
            <p:nvGrpSpPr>
              <p:cNvPr id="20515" name="Group 162"/>
              <p:cNvGrpSpPr>
                <a:grpSpLocks/>
              </p:cNvGrpSpPr>
              <p:nvPr/>
            </p:nvGrpSpPr>
            <p:grpSpPr bwMode="auto">
              <a:xfrm>
                <a:off x="2199" y="3544"/>
                <a:ext cx="285" cy="263"/>
                <a:chOff x="2188" y="3555"/>
                <a:chExt cx="285" cy="263"/>
              </a:xfrm>
            </p:grpSpPr>
            <p:sp>
              <p:nvSpPr>
                <p:cNvPr id="20542" name="Line 163"/>
                <p:cNvSpPr>
                  <a:spLocks noChangeShapeType="1"/>
                </p:cNvSpPr>
                <p:nvPr/>
              </p:nvSpPr>
              <p:spPr bwMode="auto">
                <a:xfrm>
                  <a:off x="2329" y="3555"/>
                  <a:ext cx="0" cy="263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0543" name="Freeform 164"/>
                <p:cNvSpPr>
                  <a:spLocks/>
                </p:cNvSpPr>
                <p:nvPr/>
              </p:nvSpPr>
              <p:spPr bwMode="auto">
                <a:xfrm>
                  <a:off x="2188" y="3687"/>
                  <a:ext cx="285" cy="3"/>
                </a:xfrm>
                <a:custGeom>
                  <a:avLst/>
                  <a:gdLst>
                    <a:gd name="T0" fmla="*/ 0 w 285"/>
                    <a:gd name="T1" fmla="*/ 3 h 3"/>
                    <a:gd name="T2" fmla="*/ 285 w 285"/>
                    <a:gd name="T3" fmla="*/ 0 h 3"/>
                    <a:gd name="T4" fmla="*/ 0 60000 65536"/>
                    <a:gd name="T5" fmla="*/ 0 60000 65536"/>
                    <a:gd name="T6" fmla="*/ 0 w 285"/>
                    <a:gd name="T7" fmla="*/ 0 h 3"/>
                    <a:gd name="T8" fmla="*/ 285 w 285"/>
                    <a:gd name="T9" fmla="*/ 3 h 3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85" h="3">
                      <a:moveTo>
                        <a:pt x="0" y="3"/>
                      </a:moveTo>
                      <a:lnTo>
                        <a:pt x="285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0544" name="Oval 165"/>
                <p:cNvSpPr>
                  <a:spLocks noChangeArrowheads="1"/>
                </p:cNvSpPr>
                <p:nvPr/>
              </p:nvSpPr>
              <p:spPr bwMode="auto">
                <a:xfrm rot="-5400000">
                  <a:off x="2241" y="3591"/>
                  <a:ext cx="175" cy="192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</p:grpSp>
          <p:grpSp>
            <p:nvGrpSpPr>
              <p:cNvPr id="20516" name="Group 166"/>
              <p:cNvGrpSpPr>
                <a:grpSpLocks/>
              </p:cNvGrpSpPr>
              <p:nvPr/>
            </p:nvGrpSpPr>
            <p:grpSpPr bwMode="auto">
              <a:xfrm>
                <a:off x="2184" y="2703"/>
                <a:ext cx="300" cy="255"/>
                <a:chOff x="2173" y="2714"/>
                <a:chExt cx="300" cy="255"/>
              </a:xfrm>
            </p:grpSpPr>
            <p:sp>
              <p:nvSpPr>
                <p:cNvPr id="20539" name="Line 167"/>
                <p:cNvSpPr>
                  <a:spLocks noChangeShapeType="1"/>
                </p:cNvSpPr>
                <p:nvPr/>
              </p:nvSpPr>
              <p:spPr bwMode="auto">
                <a:xfrm>
                  <a:off x="2321" y="2714"/>
                  <a:ext cx="0" cy="255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0540" name="Freeform 168"/>
                <p:cNvSpPr>
                  <a:spLocks/>
                </p:cNvSpPr>
                <p:nvPr/>
              </p:nvSpPr>
              <p:spPr bwMode="auto">
                <a:xfrm>
                  <a:off x="2173" y="2842"/>
                  <a:ext cx="300" cy="3"/>
                </a:xfrm>
                <a:custGeom>
                  <a:avLst/>
                  <a:gdLst>
                    <a:gd name="T0" fmla="*/ 0 w 285"/>
                    <a:gd name="T1" fmla="*/ 3 h 3"/>
                    <a:gd name="T2" fmla="*/ 755 w 285"/>
                    <a:gd name="T3" fmla="*/ 0 h 3"/>
                    <a:gd name="T4" fmla="*/ 0 60000 65536"/>
                    <a:gd name="T5" fmla="*/ 0 60000 65536"/>
                    <a:gd name="T6" fmla="*/ 0 w 285"/>
                    <a:gd name="T7" fmla="*/ 0 h 3"/>
                    <a:gd name="T8" fmla="*/ 285 w 285"/>
                    <a:gd name="T9" fmla="*/ 3 h 3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85" h="3">
                      <a:moveTo>
                        <a:pt x="0" y="3"/>
                      </a:moveTo>
                      <a:lnTo>
                        <a:pt x="285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0541" name="Oval 169"/>
                <p:cNvSpPr>
                  <a:spLocks noChangeArrowheads="1"/>
                </p:cNvSpPr>
                <p:nvPr/>
              </p:nvSpPr>
              <p:spPr bwMode="auto">
                <a:xfrm rot="-5400000">
                  <a:off x="2236" y="2741"/>
                  <a:ext cx="170" cy="202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</p:grpSp>
          <p:grpSp>
            <p:nvGrpSpPr>
              <p:cNvPr id="20517" name="Group 170"/>
              <p:cNvGrpSpPr>
                <a:grpSpLocks/>
              </p:cNvGrpSpPr>
              <p:nvPr/>
            </p:nvGrpSpPr>
            <p:grpSpPr bwMode="auto">
              <a:xfrm>
                <a:off x="911" y="2866"/>
                <a:ext cx="255" cy="227"/>
                <a:chOff x="900" y="2877"/>
                <a:chExt cx="255" cy="227"/>
              </a:xfrm>
            </p:grpSpPr>
            <p:sp>
              <p:nvSpPr>
                <p:cNvPr id="20536" name="Freeform 171"/>
                <p:cNvSpPr>
                  <a:spLocks/>
                </p:cNvSpPr>
                <p:nvPr/>
              </p:nvSpPr>
              <p:spPr bwMode="auto">
                <a:xfrm>
                  <a:off x="1035" y="2877"/>
                  <a:ext cx="1" cy="227"/>
                </a:xfrm>
                <a:custGeom>
                  <a:avLst/>
                  <a:gdLst>
                    <a:gd name="T0" fmla="*/ 0 w 1"/>
                    <a:gd name="T1" fmla="*/ 0 h 255"/>
                    <a:gd name="T2" fmla="*/ 0 w 1"/>
                    <a:gd name="T3" fmla="*/ 28 h 255"/>
                    <a:gd name="T4" fmla="*/ 0 60000 65536"/>
                    <a:gd name="T5" fmla="*/ 0 60000 65536"/>
                    <a:gd name="T6" fmla="*/ 0 w 1"/>
                    <a:gd name="T7" fmla="*/ 0 h 255"/>
                    <a:gd name="T8" fmla="*/ 1 w 1"/>
                    <a:gd name="T9" fmla="*/ 255 h 255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" h="255">
                      <a:moveTo>
                        <a:pt x="0" y="0"/>
                      </a:moveTo>
                      <a:lnTo>
                        <a:pt x="0" y="255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0537" name="Freeform 172"/>
                <p:cNvSpPr>
                  <a:spLocks/>
                </p:cNvSpPr>
                <p:nvPr/>
              </p:nvSpPr>
              <p:spPr bwMode="auto">
                <a:xfrm>
                  <a:off x="900" y="2970"/>
                  <a:ext cx="255" cy="1"/>
                </a:xfrm>
                <a:custGeom>
                  <a:avLst/>
                  <a:gdLst>
                    <a:gd name="T0" fmla="*/ 0 w 255"/>
                    <a:gd name="T1" fmla="*/ 0 h 1"/>
                    <a:gd name="T2" fmla="*/ 255 w 255"/>
                    <a:gd name="T3" fmla="*/ 0 h 1"/>
                    <a:gd name="T4" fmla="*/ 0 60000 65536"/>
                    <a:gd name="T5" fmla="*/ 0 60000 65536"/>
                    <a:gd name="T6" fmla="*/ 0 w 255"/>
                    <a:gd name="T7" fmla="*/ 0 h 1"/>
                    <a:gd name="T8" fmla="*/ 255 w 255"/>
                    <a:gd name="T9" fmla="*/ 1 h 1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55" h="1">
                      <a:moveTo>
                        <a:pt x="0" y="0"/>
                      </a:moveTo>
                      <a:lnTo>
                        <a:pt x="255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0538" name="Oval 173"/>
                <p:cNvSpPr>
                  <a:spLocks noChangeArrowheads="1"/>
                </p:cNvSpPr>
                <p:nvPr/>
              </p:nvSpPr>
              <p:spPr bwMode="auto">
                <a:xfrm rot="-5400000">
                  <a:off x="971" y="2903"/>
                  <a:ext cx="128" cy="144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</p:grpSp>
          <p:grpSp>
            <p:nvGrpSpPr>
              <p:cNvPr id="20518" name="Group 174"/>
              <p:cNvGrpSpPr>
                <a:grpSpLocks/>
              </p:cNvGrpSpPr>
              <p:nvPr/>
            </p:nvGrpSpPr>
            <p:grpSpPr bwMode="auto">
              <a:xfrm>
                <a:off x="1877" y="2866"/>
                <a:ext cx="255" cy="227"/>
                <a:chOff x="1866" y="2877"/>
                <a:chExt cx="255" cy="227"/>
              </a:xfrm>
            </p:grpSpPr>
            <p:sp>
              <p:nvSpPr>
                <p:cNvPr id="20533" name="Freeform 175"/>
                <p:cNvSpPr>
                  <a:spLocks/>
                </p:cNvSpPr>
                <p:nvPr/>
              </p:nvSpPr>
              <p:spPr bwMode="auto">
                <a:xfrm>
                  <a:off x="2001" y="2877"/>
                  <a:ext cx="1" cy="227"/>
                </a:xfrm>
                <a:custGeom>
                  <a:avLst/>
                  <a:gdLst>
                    <a:gd name="T0" fmla="*/ 0 w 1"/>
                    <a:gd name="T1" fmla="*/ 0 h 255"/>
                    <a:gd name="T2" fmla="*/ 0 w 1"/>
                    <a:gd name="T3" fmla="*/ 28 h 255"/>
                    <a:gd name="T4" fmla="*/ 0 60000 65536"/>
                    <a:gd name="T5" fmla="*/ 0 60000 65536"/>
                    <a:gd name="T6" fmla="*/ 0 w 1"/>
                    <a:gd name="T7" fmla="*/ 0 h 255"/>
                    <a:gd name="T8" fmla="*/ 1 w 1"/>
                    <a:gd name="T9" fmla="*/ 255 h 255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" h="255">
                      <a:moveTo>
                        <a:pt x="0" y="0"/>
                      </a:moveTo>
                      <a:lnTo>
                        <a:pt x="0" y="255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0534" name="Freeform 176"/>
                <p:cNvSpPr>
                  <a:spLocks/>
                </p:cNvSpPr>
                <p:nvPr/>
              </p:nvSpPr>
              <p:spPr bwMode="auto">
                <a:xfrm>
                  <a:off x="1866" y="2970"/>
                  <a:ext cx="255" cy="1"/>
                </a:xfrm>
                <a:custGeom>
                  <a:avLst/>
                  <a:gdLst>
                    <a:gd name="T0" fmla="*/ 0 w 255"/>
                    <a:gd name="T1" fmla="*/ 0 h 1"/>
                    <a:gd name="T2" fmla="*/ 255 w 255"/>
                    <a:gd name="T3" fmla="*/ 0 h 1"/>
                    <a:gd name="T4" fmla="*/ 0 60000 65536"/>
                    <a:gd name="T5" fmla="*/ 0 60000 65536"/>
                    <a:gd name="T6" fmla="*/ 0 w 255"/>
                    <a:gd name="T7" fmla="*/ 0 h 1"/>
                    <a:gd name="T8" fmla="*/ 255 w 255"/>
                    <a:gd name="T9" fmla="*/ 1 h 1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55" h="1">
                      <a:moveTo>
                        <a:pt x="0" y="0"/>
                      </a:moveTo>
                      <a:lnTo>
                        <a:pt x="255" y="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0535" name="Oval 177"/>
                <p:cNvSpPr>
                  <a:spLocks noChangeArrowheads="1"/>
                </p:cNvSpPr>
                <p:nvPr/>
              </p:nvSpPr>
              <p:spPr bwMode="auto">
                <a:xfrm rot="-5400000">
                  <a:off x="1937" y="2903"/>
                  <a:ext cx="128" cy="144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</p:grpSp>
          <p:sp>
            <p:nvSpPr>
              <p:cNvPr id="20519" name="Freeform 178"/>
              <p:cNvSpPr>
                <a:spLocks/>
              </p:cNvSpPr>
              <p:nvPr/>
            </p:nvSpPr>
            <p:spPr bwMode="auto">
              <a:xfrm>
                <a:off x="1534" y="2587"/>
                <a:ext cx="1" cy="1335"/>
              </a:xfrm>
              <a:custGeom>
                <a:avLst/>
                <a:gdLst>
                  <a:gd name="T0" fmla="*/ 0 w 1"/>
                  <a:gd name="T1" fmla="*/ 0 h 1335"/>
                  <a:gd name="T2" fmla="*/ 0 w 1"/>
                  <a:gd name="T3" fmla="*/ 1335 h 1335"/>
                  <a:gd name="T4" fmla="*/ 0 60000 65536"/>
                  <a:gd name="T5" fmla="*/ 0 60000 65536"/>
                  <a:gd name="T6" fmla="*/ 0 w 1"/>
                  <a:gd name="T7" fmla="*/ 0 h 1335"/>
                  <a:gd name="T8" fmla="*/ 1 w 1"/>
                  <a:gd name="T9" fmla="*/ 1335 h 133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1335">
                    <a:moveTo>
                      <a:pt x="0" y="0"/>
                    </a:moveTo>
                    <a:lnTo>
                      <a:pt x="0" y="1335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520" name="Line 179"/>
              <p:cNvSpPr>
                <a:spLocks noChangeShapeType="1"/>
              </p:cNvSpPr>
              <p:nvPr/>
            </p:nvSpPr>
            <p:spPr bwMode="auto">
              <a:xfrm>
                <a:off x="1754" y="3590"/>
                <a:ext cx="0" cy="9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prstDash val="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521" name="Freeform 180"/>
              <p:cNvSpPr>
                <a:spLocks/>
              </p:cNvSpPr>
              <p:nvPr/>
            </p:nvSpPr>
            <p:spPr bwMode="auto">
              <a:xfrm>
                <a:off x="1320" y="3580"/>
                <a:ext cx="2" cy="97"/>
              </a:xfrm>
              <a:custGeom>
                <a:avLst/>
                <a:gdLst>
                  <a:gd name="T0" fmla="*/ 2 w 2"/>
                  <a:gd name="T1" fmla="*/ 0 h 97"/>
                  <a:gd name="T2" fmla="*/ 0 w 2"/>
                  <a:gd name="T3" fmla="*/ 97 h 97"/>
                  <a:gd name="T4" fmla="*/ 0 60000 65536"/>
                  <a:gd name="T5" fmla="*/ 0 60000 65536"/>
                  <a:gd name="T6" fmla="*/ 0 w 2"/>
                  <a:gd name="T7" fmla="*/ 0 h 97"/>
                  <a:gd name="T8" fmla="*/ 2 w 2"/>
                  <a:gd name="T9" fmla="*/ 97 h 97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" h="97">
                    <a:moveTo>
                      <a:pt x="2" y="0"/>
                    </a:moveTo>
                    <a:lnTo>
                      <a:pt x="0" y="9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prstDash val="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522" name="Freeform 181"/>
              <p:cNvSpPr>
                <a:spLocks/>
              </p:cNvSpPr>
              <p:nvPr/>
            </p:nvSpPr>
            <p:spPr bwMode="auto">
              <a:xfrm>
                <a:off x="1121" y="3255"/>
                <a:ext cx="68" cy="66"/>
              </a:xfrm>
              <a:custGeom>
                <a:avLst/>
                <a:gdLst>
                  <a:gd name="T0" fmla="*/ 0 w 68"/>
                  <a:gd name="T1" fmla="*/ 66 h 66"/>
                  <a:gd name="T2" fmla="*/ 68 w 68"/>
                  <a:gd name="T3" fmla="*/ 0 h 66"/>
                  <a:gd name="T4" fmla="*/ 0 60000 65536"/>
                  <a:gd name="T5" fmla="*/ 0 60000 65536"/>
                  <a:gd name="T6" fmla="*/ 0 w 68"/>
                  <a:gd name="T7" fmla="*/ 0 h 66"/>
                  <a:gd name="T8" fmla="*/ 68 w 68"/>
                  <a:gd name="T9" fmla="*/ 66 h 6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68" h="66">
                    <a:moveTo>
                      <a:pt x="0" y="66"/>
                    </a:moveTo>
                    <a:lnTo>
                      <a:pt x="68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523" name="Freeform 182"/>
              <p:cNvSpPr>
                <a:spLocks/>
              </p:cNvSpPr>
              <p:nvPr/>
            </p:nvSpPr>
            <p:spPr bwMode="auto">
              <a:xfrm>
                <a:off x="1422" y="3473"/>
                <a:ext cx="1" cy="204"/>
              </a:xfrm>
              <a:custGeom>
                <a:avLst/>
                <a:gdLst>
                  <a:gd name="T0" fmla="*/ 0 w 1"/>
                  <a:gd name="T1" fmla="*/ 0 h 204"/>
                  <a:gd name="T2" fmla="*/ 0 w 1"/>
                  <a:gd name="T3" fmla="*/ 204 h 204"/>
                  <a:gd name="T4" fmla="*/ 0 60000 65536"/>
                  <a:gd name="T5" fmla="*/ 0 60000 65536"/>
                  <a:gd name="T6" fmla="*/ 0 w 1"/>
                  <a:gd name="T7" fmla="*/ 0 h 204"/>
                  <a:gd name="T8" fmla="*/ 1 w 1"/>
                  <a:gd name="T9" fmla="*/ 204 h 204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204">
                    <a:moveTo>
                      <a:pt x="0" y="0"/>
                    </a:moveTo>
                    <a:lnTo>
                      <a:pt x="0" y="204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524" name="Freeform 183"/>
              <p:cNvSpPr>
                <a:spLocks/>
              </p:cNvSpPr>
              <p:nvPr/>
            </p:nvSpPr>
            <p:spPr bwMode="auto">
              <a:xfrm>
                <a:off x="1647" y="3357"/>
                <a:ext cx="313" cy="312"/>
              </a:xfrm>
              <a:custGeom>
                <a:avLst/>
                <a:gdLst>
                  <a:gd name="T0" fmla="*/ 0 w 313"/>
                  <a:gd name="T1" fmla="*/ 312 h 312"/>
                  <a:gd name="T2" fmla="*/ 313 w 313"/>
                  <a:gd name="T3" fmla="*/ 0 h 312"/>
                  <a:gd name="T4" fmla="*/ 0 60000 65536"/>
                  <a:gd name="T5" fmla="*/ 0 60000 65536"/>
                  <a:gd name="T6" fmla="*/ 0 w 313"/>
                  <a:gd name="T7" fmla="*/ 0 h 312"/>
                  <a:gd name="T8" fmla="*/ 313 w 313"/>
                  <a:gd name="T9" fmla="*/ 312 h 31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13" h="312">
                    <a:moveTo>
                      <a:pt x="0" y="312"/>
                    </a:moveTo>
                    <a:lnTo>
                      <a:pt x="313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525" name="Freeform 184"/>
              <p:cNvSpPr>
                <a:spLocks/>
              </p:cNvSpPr>
              <p:nvPr/>
            </p:nvSpPr>
            <p:spPr bwMode="auto">
              <a:xfrm>
                <a:off x="1647" y="3473"/>
                <a:ext cx="1" cy="211"/>
              </a:xfrm>
              <a:custGeom>
                <a:avLst/>
                <a:gdLst>
                  <a:gd name="T0" fmla="*/ 0 w 1"/>
                  <a:gd name="T1" fmla="*/ 0 h 211"/>
                  <a:gd name="T2" fmla="*/ 1 w 1"/>
                  <a:gd name="T3" fmla="*/ 211 h 211"/>
                  <a:gd name="T4" fmla="*/ 0 60000 65536"/>
                  <a:gd name="T5" fmla="*/ 0 60000 65536"/>
                  <a:gd name="T6" fmla="*/ 0 w 1"/>
                  <a:gd name="T7" fmla="*/ 0 h 211"/>
                  <a:gd name="T8" fmla="*/ 1 w 1"/>
                  <a:gd name="T9" fmla="*/ 211 h 21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211">
                    <a:moveTo>
                      <a:pt x="0" y="0"/>
                    </a:moveTo>
                    <a:lnTo>
                      <a:pt x="1" y="211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526" name="Freeform 185"/>
              <p:cNvSpPr>
                <a:spLocks/>
              </p:cNvSpPr>
              <p:nvPr/>
            </p:nvSpPr>
            <p:spPr bwMode="auto">
              <a:xfrm>
                <a:off x="1311" y="3669"/>
                <a:ext cx="455" cy="2"/>
              </a:xfrm>
              <a:custGeom>
                <a:avLst/>
                <a:gdLst>
                  <a:gd name="T0" fmla="*/ 0 w 455"/>
                  <a:gd name="T1" fmla="*/ 2 h 2"/>
                  <a:gd name="T2" fmla="*/ 455 w 455"/>
                  <a:gd name="T3" fmla="*/ 0 h 2"/>
                  <a:gd name="T4" fmla="*/ 0 60000 65536"/>
                  <a:gd name="T5" fmla="*/ 0 60000 65536"/>
                  <a:gd name="T6" fmla="*/ 0 w 455"/>
                  <a:gd name="T7" fmla="*/ 0 h 2"/>
                  <a:gd name="T8" fmla="*/ 455 w 455"/>
                  <a:gd name="T9" fmla="*/ 2 h 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455" h="2">
                    <a:moveTo>
                      <a:pt x="0" y="2"/>
                    </a:moveTo>
                    <a:lnTo>
                      <a:pt x="455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527" name="Freeform 186"/>
              <p:cNvSpPr>
                <a:spLocks/>
              </p:cNvSpPr>
              <p:nvPr/>
            </p:nvSpPr>
            <p:spPr bwMode="auto">
              <a:xfrm>
                <a:off x="1151" y="3313"/>
                <a:ext cx="118" cy="113"/>
              </a:xfrm>
              <a:custGeom>
                <a:avLst/>
                <a:gdLst>
                  <a:gd name="T0" fmla="*/ 0 w 118"/>
                  <a:gd name="T1" fmla="*/ 113 h 113"/>
                  <a:gd name="T2" fmla="*/ 118 w 118"/>
                  <a:gd name="T3" fmla="*/ 0 h 113"/>
                  <a:gd name="T4" fmla="*/ 0 60000 65536"/>
                  <a:gd name="T5" fmla="*/ 0 60000 65536"/>
                  <a:gd name="T6" fmla="*/ 0 w 118"/>
                  <a:gd name="T7" fmla="*/ 0 h 113"/>
                  <a:gd name="T8" fmla="*/ 118 w 118"/>
                  <a:gd name="T9" fmla="*/ 113 h 11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18" h="113">
                    <a:moveTo>
                      <a:pt x="0" y="113"/>
                    </a:moveTo>
                    <a:lnTo>
                      <a:pt x="118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528" name="Freeform 187"/>
              <p:cNvSpPr>
                <a:spLocks/>
              </p:cNvSpPr>
              <p:nvPr/>
            </p:nvSpPr>
            <p:spPr bwMode="auto">
              <a:xfrm>
                <a:off x="1211" y="3400"/>
                <a:ext cx="109" cy="109"/>
              </a:xfrm>
              <a:custGeom>
                <a:avLst/>
                <a:gdLst>
                  <a:gd name="T0" fmla="*/ 0 w 109"/>
                  <a:gd name="T1" fmla="*/ 109 h 109"/>
                  <a:gd name="T2" fmla="*/ 109 w 109"/>
                  <a:gd name="T3" fmla="*/ 0 h 109"/>
                  <a:gd name="T4" fmla="*/ 0 60000 65536"/>
                  <a:gd name="T5" fmla="*/ 0 60000 65536"/>
                  <a:gd name="T6" fmla="*/ 0 w 109"/>
                  <a:gd name="T7" fmla="*/ 0 h 109"/>
                  <a:gd name="T8" fmla="*/ 109 w 109"/>
                  <a:gd name="T9" fmla="*/ 109 h 109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09" h="109">
                    <a:moveTo>
                      <a:pt x="0" y="109"/>
                    </a:moveTo>
                    <a:lnTo>
                      <a:pt x="109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529" name="Freeform 188"/>
              <p:cNvSpPr>
                <a:spLocks/>
              </p:cNvSpPr>
              <p:nvPr/>
            </p:nvSpPr>
            <p:spPr bwMode="auto">
              <a:xfrm>
                <a:off x="1301" y="3466"/>
                <a:ext cx="92" cy="96"/>
              </a:xfrm>
              <a:custGeom>
                <a:avLst/>
                <a:gdLst>
                  <a:gd name="T0" fmla="*/ 0 w 92"/>
                  <a:gd name="T1" fmla="*/ 96 h 96"/>
                  <a:gd name="T2" fmla="*/ 92 w 92"/>
                  <a:gd name="T3" fmla="*/ 0 h 96"/>
                  <a:gd name="T4" fmla="*/ 0 60000 65536"/>
                  <a:gd name="T5" fmla="*/ 0 60000 65536"/>
                  <a:gd name="T6" fmla="*/ 0 w 92"/>
                  <a:gd name="T7" fmla="*/ 0 h 96"/>
                  <a:gd name="T8" fmla="*/ 92 w 92"/>
                  <a:gd name="T9" fmla="*/ 96 h 9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92" h="96">
                    <a:moveTo>
                      <a:pt x="0" y="96"/>
                    </a:moveTo>
                    <a:lnTo>
                      <a:pt x="9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530" name="Freeform 189"/>
              <p:cNvSpPr>
                <a:spLocks/>
              </p:cNvSpPr>
              <p:nvPr/>
            </p:nvSpPr>
            <p:spPr bwMode="auto">
              <a:xfrm>
                <a:off x="1327" y="3582"/>
                <a:ext cx="92" cy="87"/>
              </a:xfrm>
              <a:custGeom>
                <a:avLst/>
                <a:gdLst>
                  <a:gd name="T0" fmla="*/ 0 w 92"/>
                  <a:gd name="T1" fmla="*/ 87 h 87"/>
                  <a:gd name="T2" fmla="*/ 92 w 92"/>
                  <a:gd name="T3" fmla="*/ 0 h 87"/>
                  <a:gd name="T4" fmla="*/ 0 60000 65536"/>
                  <a:gd name="T5" fmla="*/ 0 60000 65536"/>
                  <a:gd name="T6" fmla="*/ 0 w 92"/>
                  <a:gd name="T7" fmla="*/ 0 h 87"/>
                  <a:gd name="T8" fmla="*/ 92 w 92"/>
                  <a:gd name="T9" fmla="*/ 87 h 87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92" h="87">
                    <a:moveTo>
                      <a:pt x="0" y="87"/>
                    </a:moveTo>
                    <a:lnTo>
                      <a:pt x="9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531" name="Freeform 190"/>
              <p:cNvSpPr>
                <a:spLocks/>
              </p:cNvSpPr>
              <p:nvPr/>
            </p:nvSpPr>
            <p:spPr bwMode="auto">
              <a:xfrm>
                <a:off x="1647" y="3240"/>
                <a:ext cx="284" cy="284"/>
              </a:xfrm>
              <a:custGeom>
                <a:avLst/>
                <a:gdLst>
                  <a:gd name="T0" fmla="*/ 0 w 284"/>
                  <a:gd name="T1" fmla="*/ 284 h 284"/>
                  <a:gd name="T2" fmla="*/ 284 w 284"/>
                  <a:gd name="T3" fmla="*/ 0 h 284"/>
                  <a:gd name="T4" fmla="*/ 0 60000 65536"/>
                  <a:gd name="T5" fmla="*/ 0 60000 65536"/>
                  <a:gd name="T6" fmla="*/ 0 w 284"/>
                  <a:gd name="T7" fmla="*/ 0 h 284"/>
                  <a:gd name="T8" fmla="*/ 284 w 284"/>
                  <a:gd name="T9" fmla="*/ 284 h 284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84" h="284">
                    <a:moveTo>
                      <a:pt x="0" y="284"/>
                    </a:moveTo>
                    <a:lnTo>
                      <a:pt x="284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532" name="Arc 191"/>
              <p:cNvSpPr>
                <a:spLocks/>
              </p:cNvSpPr>
              <p:nvPr/>
            </p:nvSpPr>
            <p:spPr bwMode="auto">
              <a:xfrm flipV="1">
                <a:off x="1533" y="3247"/>
                <a:ext cx="443" cy="333"/>
              </a:xfrm>
              <a:custGeom>
                <a:avLst/>
                <a:gdLst>
                  <a:gd name="T0" fmla="*/ 0 w 21600"/>
                  <a:gd name="T1" fmla="*/ 0 h 18867"/>
                  <a:gd name="T2" fmla="*/ 0 w 21600"/>
                  <a:gd name="T3" fmla="*/ 0 h 18867"/>
                  <a:gd name="T4" fmla="*/ 0 w 21600"/>
                  <a:gd name="T5" fmla="*/ 0 h 18867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18867"/>
                  <a:gd name="T11" fmla="*/ 21600 w 21600"/>
                  <a:gd name="T12" fmla="*/ 18867 h 1886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18867" fill="none" extrusionOk="0">
                    <a:moveTo>
                      <a:pt x="10516" y="0"/>
                    </a:moveTo>
                    <a:cubicBezTo>
                      <a:pt x="17359" y="3814"/>
                      <a:pt x="21600" y="11033"/>
                      <a:pt x="21600" y="18867"/>
                    </a:cubicBezTo>
                  </a:path>
                  <a:path w="21600" h="18867" stroke="0" extrusionOk="0">
                    <a:moveTo>
                      <a:pt x="10516" y="0"/>
                    </a:moveTo>
                    <a:cubicBezTo>
                      <a:pt x="17359" y="3814"/>
                      <a:pt x="21600" y="11033"/>
                      <a:pt x="21600" y="18867"/>
                    </a:cubicBezTo>
                    <a:lnTo>
                      <a:pt x="0" y="18867"/>
                    </a:lnTo>
                    <a:lnTo>
                      <a:pt x="10516" y="0"/>
                    </a:lnTo>
                    <a:close/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20503" name="Line 192"/>
            <p:cNvSpPr>
              <a:spLocks noChangeShapeType="1"/>
            </p:cNvSpPr>
            <p:nvPr/>
          </p:nvSpPr>
          <p:spPr bwMode="auto">
            <a:xfrm>
              <a:off x="884" y="3252"/>
              <a:ext cx="0" cy="308"/>
            </a:xfrm>
            <a:prstGeom prst="line">
              <a:avLst/>
            </a:prstGeom>
            <a:noFill/>
            <a:ln w="63500">
              <a:solidFill>
                <a:srgbClr val="DEEAEE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4" name="Line 193"/>
            <p:cNvSpPr>
              <a:spLocks noChangeShapeType="1"/>
            </p:cNvSpPr>
            <p:nvPr/>
          </p:nvSpPr>
          <p:spPr bwMode="auto">
            <a:xfrm>
              <a:off x="2182" y="3256"/>
              <a:ext cx="0" cy="308"/>
            </a:xfrm>
            <a:prstGeom prst="line">
              <a:avLst/>
            </a:prstGeom>
            <a:noFill/>
            <a:ln w="63500">
              <a:solidFill>
                <a:srgbClr val="DEEAEE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05" name="Freeform 194"/>
            <p:cNvSpPr>
              <a:spLocks/>
            </p:cNvSpPr>
            <p:nvPr/>
          </p:nvSpPr>
          <p:spPr bwMode="auto">
            <a:xfrm>
              <a:off x="1308" y="3672"/>
              <a:ext cx="460" cy="1"/>
            </a:xfrm>
            <a:custGeom>
              <a:avLst/>
              <a:gdLst>
                <a:gd name="T0" fmla="*/ 0 w 460"/>
                <a:gd name="T1" fmla="*/ 0 h 1"/>
                <a:gd name="T2" fmla="*/ 460 w 460"/>
                <a:gd name="T3" fmla="*/ 0 h 1"/>
                <a:gd name="T4" fmla="*/ 0 60000 65536"/>
                <a:gd name="T5" fmla="*/ 0 60000 65536"/>
                <a:gd name="T6" fmla="*/ 0 w 460"/>
                <a:gd name="T7" fmla="*/ 0 h 1"/>
                <a:gd name="T8" fmla="*/ 460 w 460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460" h="1">
                  <a:moveTo>
                    <a:pt x="0" y="0"/>
                  </a:moveTo>
                  <a:lnTo>
                    <a:pt x="46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0499" name="Rectangle 196"/>
          <p:cNvSpPr>
            <a:spLocks noChangeArrowheads="1"/>
          </p:cNvSpPr>
          <p:nvPr/>
        </p:nvSpPr>
        <p:spPr bwMode="auto">
          <a:xfrm>
            <a:off x="1377950" y="5632450"/>
            <a:ext cx="431800" cy="323850"/>
          </a:xfrm>
          <a:prstGeom prst="rect">
            <a:avLst/>
          </a:prstGeom>
          <a:solidFill>
            <a:srgbClr val="DEEAEE"/>
          </a:solidFill>
          <a:ln w="9525">
            <a:solidFill>
              <a:srgbClr val="DEEAEE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zh-CN" altLang="en-US" sz="2400"/>
          </a:p>
        </p:txBody>
      </p:sp>
      <p:sp>
        <p:nvSpPr>
          <p:cNvPr id="20500" name="Rectangle 197"/>
          <p:cNvSpPr>
            <a:spLocks noChangeArrowheads="1"/>
          </p:cNvSpPr>
          <p:nvPr/>
        </p:nvSpPr>
        <p:spPr bwMode="auto">
          <a:xfrm>
            <a:off x="3117850" y="5581650"/>
            <a:ext cx="374650" cy="323850"/>
          </a:xfrm>
          <a:prstGeom prst="rect">
            <a:avLst/>
          </a:prstGeom>
          <a:solidFill>
            <a:srgbClr val="DEEAEE"/>
          </a:solidFill>
          <a:ln w="9525">
            <a:solidFill>
              <a:srgbClr val="DEEAEE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zh-CN" altLang="en-US" sz="2400"/>
          </a:p>
        </p:txBody>
      </p:sp>
      <p:sp>
        <p:nvSpPr>
          <p:cNvPr id="20501" name="Line 198"/>
          <p:cNvSpPr>
            <a:spLocks noChangeShapeType="1"/>
          </p:cNvSpPr>
          <p:nvPr/>
        </p:nvSpPr>
        <p:spPr bwMode="auto">
          <a:xfrm>
            <a:off x="1752600" y="5872163"/>
            <a:ext cx="1384300" cy="0"/>
          </a:xfrm>
          <a:prstGeom prst="line">
            <a:avLst/>
          </a:prstGeom>
          <a:noFill/>
          <a:ln w="76200">
            <a:solidFill>
              <a:srgbClr val="DEEAEE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7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7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15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15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733" grpId="0" autoUpdateAnimBg="0"/>
      <p:bldP spid="11573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ext Box 2"/>
          <p:cNvSpPr txBox="1">
            <a:spLocks noChangeArrowheads="1"/>
          </p:cNvSpPr>
          <p:nvPr/>
        </p:nvSpPr>
        <p:spPr bwMode="auto">
          <a:xfrm>
            <a:off x="277813" y="122238"/>
            <a:ext cx="197961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800" b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适用范围：</a:t>
            </a:r>
          </a:p>
        </p:txBody>
      </p:sp>
      <p:sp>
        <p:nvSpPr>
          <p:cNvPr id="117763" name="Text Box 3"/>
          <p:cNvSpPr txBox="1">
            <a:spLocks noChangeArrowheads="1"/>
          </p:cNvSpPr>
          <p:nvPr/>
        </p:nvSpPr>
        <p:spPr bwMode="auto">
          <a:xfrm>
            <a:off x="488950" y="801688"/>
            <a:ext cx="845978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局部剖是一种较灵活的表示方法，适用范围较广。</a:t>
            </a:r>
          </a:p>
        </p:txBody>
      </p:sp>
      <p:sp>
        <p:nvSpPr>
          <p:cNvPr id="117764" name="Text Box 4"/>
          <p:cNvSpPr txBox="1">
            <a:spLocks noChangeArrowheads="1"/>
          </p:cNvSpPr>
          <p:nvPr/>
        </p:nvSpPr>
        <p:spPr bwMode="auto">
          <a:xfrm>
            <a:off x="485775" y="1681163"/>
            <a:ext cx="7967663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</a:rPr>
              <a:t>①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只有局部内形需要剖切表示，而又不宜采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   用全剖视时。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749300" y="2954338"/>
            <a:ext cx="7999413" cy="3148012"/>
            <a:chOff x="472" y="1861"/>
            <a:chExt cx="5039" cy="1983"/>
          </a:xfrm>
        </p:grpSpPr>
        <p:grpSp>
          <p:nvGrpSpPr>
            <p:cNvPr id="21510" name="Group 6"/>
            <p:cNvGrpSpPr>
              <a:grpSpLocks/>
            </p:cNvGrpSpPr>
            <p:nvPr/>
          </p:nvGrpSpPr>
          <p:grpSpPr bwMode="auto">
            <a:xfrm>
              <a:off x="472" y="1861"/>
              <a:ext cx="2764" cy="1983"/>
              <a:chOff x="472" y="1861"/>
              <a:chExt cx="2764" cy="1983"/>
            </a:xfrm>
          </p:grpSpPr>
          <p:sp>
            <p:nvSpPr>
              <p:cNvPr id="21600" name="Arc 7"/>
              <p:cNvSpPr>
                <a:spLocks/>
              </p:cNvSpPr>
              <p:nvPr/>
            </p:nvSpPr>
            <p:spPr bwMode="auto">
              <a:xfrm flipH="1">
                <a:off x="565" y="2074"/>
                <a:ext cx="220" cy="440"/>
              </a:xfrm>
              <a:custGeom>
                <a:avLst/>
                <a:gdLst>
                  <a:gd name="T0" fmla="*/ 0 w 21600"/>
                  <a:gd name="T1" fmla="*/ 0 h 43196"/>
                  <a:gd name="T2" fmla="*/ 0 w 21600"/>
                  <a:gd name="T3" fmla="*/ 0 h 43196"/>
                  <a:gd name="T4" fmla="*/ 0 w 21600"/>
                  <a:gd name="T5" fmla="*/ 0 h 43196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43196"/>
                  <a:gd name="T11" fmla="*/ 21600 w 21600"/>
                  <a:gd name="T12" fmla="*/ 43196 h 4319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43196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33369"/>
                      <a:pt x="12178" y="42972"/>
                      <a:pt x="411" y="43196"/>
                    </a:cubicBezTo>
                  </a:path>
                  <a:path w="21600" h="43196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33369"/>
                      <a:pt x="12178" y="42972"/>
                      <a:pt x="411" y="43196"/>
                    </a:cubicBezTo>
                    <a:lnTo>
                      <a:pt x="0" y="21600"/>
                    </a:lnTo>
                    <a:lnTo>
                      <a:pt x="-1" y="0"/>
                    </a:lnTo>
                    <a:close/>
                  </a:path>
                </a:pathLst>
              </a:custGeom>
              <a:noFill/>
              <a:ln w="381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1601" name="Oval 8"/>
              <p:cNvSpPr>
                <a:spLocks noChangeArrowheads="1"/>
              </p:cNvSpPr>
              <p:nvPr/>
            </p:nvSpPr>
            <p:spPr bwMode="auto">
              <a:xfrm>
                <a:off x="697" y="2212"/>
                <a:ext cx="165" cy="165"/>
              </a:xfrm>
              <a:prstGeom prst="ellipse">
                <a:avLst/>
              </a:prstGeom>
              <a:noFill/>
              <a:ln w="381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21602" name="Freeform 9"/>
              <p:cNvSpPr>
                <a:spLocks/>
              </p:cNvSpPr>
              <p:nvPr/>
            </p:nvSpPr>
            <p:spPr bwMode="auto">
              <a:xfrm>
                <a:off x="648" y="3519"/>
                <a:ext cx="265" cy="1"/>
              </a:xfrm>
              <a:custGeom>
                <a:avLst/>
                <a:gdLst>
                  <a:gd name="T0" fmla="*/ 0 w 795"/>
                  <a:gd name="T1" fmla="*/ 0 h 1"/>
                  <a:gd name="T2" fmla="*/ 0 w 795"/>
                  <a:gd name="T3" fmla="*/ 0 h 1"/>
                  <a:gd name="T4" fmla="*/ 0 w 795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795"/>
                  <a:gd name="T10" fmla="*/ 0 h 1"/>
                  <a:gd name="T11" fmla="*/ 795 w 795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795" h="1">
                    <a:moveTo>
                      <a:pt x="0" y="0"/>
                    </a:moveTo>
                    <a:lnTo>
                      <a:pt x="794" y="0"/>
                    </a:lnTo>
                    <a:lnTo>
                      <a:pt x="795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3" name="Arc 10"/>
              <p:cNvSpPr>
                <a:spLocks/>
              </p:cNvSpPr>
              <p:nvPr/>
            </p:nvSpPr>
            <p:spPr bwMode="auto">
              <a:xfrm>
                <a:off x="1148" y="3144"/>
                <a:ext cx="421" cy="424"/>
              </a:xfrm>
              <a:custGeom>
                <a:avLst/>
                <a:gdLst>
                  <a:gd name="T0" fmla="*/ 0 w 42843"/>
                  <a:gd name="T1" fmla="*/ 0 h 43200"/>
                  <a:gd name="T2" fmla="*/ 0 w 42843"/>
                  <a:gd name="T3" fmla="*/ 0 h 43200"/>
                  <a:gd name="T4" fmla="*/ 0 w 42843"/>
                  <a:gd name="T5" fmla="*/ 0 h 43200"/>
                  <a:gd name="T6" fmla="*/ 0 60000 65536"/>
                  <a:gd name="T7" fmla="*/ 0 60000 65536"/>
                  <a:gd name="T8" fmla="*/ 0 60000 65536"/>
                  <a:gd name="T9" fmla="*/ 0 w 42843"/>
                  <a:gd name="T10" fmla="*/ 0 h 43200"/>
                  <a:gd name="T11" fmla="*/ 42843 w 42843"/>
                  <a:gd name="T12" fmla="*/ 43200 h 432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843" h="43200" fill="none" extrusionOk="0">
                    <a:moveTo>
                      <a:pt x="-1" y="17689"/>
                    </a:moveTo>
                    <a:cubicBezTo>
                      <a:pt x="1886" y="7440"/>
                      <a:pt x="10821" y="-1"/>
                      <a:pt x="21243" y="0"/>
                    </a:cubicBezTo>
                    <a:cubicBezTo>
                      <a:pt x="33172" y="0"/>
                      <a:pt x="42843" y="9670"/>
                      <a:pt x="42843" y="21600"/>
                    </a:cubicBezTo>
                    <a:cubicBezTo>
                      <a:pt x="42843" y="33529"/>
                      <a:pt x="33172" y="43200"/>
                      <a:pt x="21243" y="43200"/>
                    </a:cubicBezTo>
                    <a:cubicBezTo>
                      <a:pt x="11127" y="43200"/>
                      <a:pt x="2366" y="36179"/>
                      <a:pt x="162" y="26306"/>
                    </a:cubicBezTo>
                  </a:path>
                  <a:path w="42843" h="43200" stroke="0" extrusionOk="0">
                    <a:moveTo>
                      <a:pt x="-1" y="17689"/>
                    </a:moveTo>
                    <a:cubicBezTo>
                      <a:pt x="1886" y="7440"/>
                      <a:pt x="10821" y="-1"/>
                      <a:pt x="21243" y="0"/>
                    </a:cubicBezTo>
                    <a:cubicBezTo>
                      <a:pt x="33172" y="0"/>
                      <a:pt x="42843" y="9670"/>
                      <a:pt x="42843" y="21600"/>
                    </a:cubicBezTo>
                    <a:cubicBezTo>
                      <a:pt x="42843" y="33529"/>
                      <a:pt x="33172" y="43200"/>
                      <a:pt x="21243" y="43200"/>
                    </a:cubicBezTo>
                    <a:cubicBezTo>
                      <a:pt x="11127" y="43200"/>
                      <a:pt x="2366" y="36179"/>
                      <a:pt x="162" y="26306"/>
                    </a:cubicBezTo>
                    <a:lnTo>
                      <a:pt x="21243" y="21600"/>
                    </a:lnTo>
                    <a:lnTo>
                      <a:pt x="-1" y="17689"/>
                    </a:lnTo>
                    <a:close/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1604" name="Arc 11"/>
              <p:cNvSpPr>
                <a:spLocks/>
              </p:cNvSpPr>
              <p:nvPr/>
            </p:nvSpPr>
            <p:spPr bwMode="auto">
              <a:xfrm>
                <a:off x="1032" y="2968"/>
                <a:ext cx="715" cy="786"/>
              </a:xfrm>
              <a:custGeom>
                <a:avLst/>
                <a:gdLst>
                  <a:gd name="T0" fmla="*/ 0 w 39698"/>
                  <a:gd name="T1" fmla="*/ 0 h 43200"/>
                  <a:gd name="T2" fmla="*/ 0 w 39698"/>
                  <a:gd name="T3" fmla="*/ 0 h 43200"/>
                  <a:gd name="T4" fmla="*/ 0 w 39698"/>
                  <a:gd name="T5" fmla="*/ 0 h 43200"/>
                  <a:gd name="T6" fmla="*/ 0 60000 65536"/>
                  <a:gd name="T7" fmla="*/ 0 60000 65536"/>
                  <a:gd name="T8" fmla="*/ 0 60000 65536"/>
                  <a:gd name="T9" fmla="*/ 0 w 39698"/>
                  <a:gd name="T10" fmla="*/ 0 h 43200"/>
                  <a:gd name="T11" fmla="*/ 39698 w 39698"/>
                  <a:gd name="T12" fmla="*/ 43200 h 432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698" h="43200" fill="none" extrusionOk="0">
                    <a:moveTo>
                      <a:pt x="386" y="9235"/>
                    </a:moveTo>
                    <a:cubicBezTo>
                      <a:pt x="4426" y="3448"/>
                      <a:pt x="11039" y="-1"/>
                      <a:pt x="18098" y="0"/>
                    </a:cubicBezTo>
                    <a:cubicBezTo>
                      <a:pt x="30027" y="0"/>
                      <a:pt x="39698" y="9670"/>
                      <a:pt x="39698" y="21600"/>
                    </a:cubicBezTo>
                    <a:cubicBezTo>
                      <a:pt x="39698" y="33529"/>
                      <a:pt x="30027" y="43200"/>
                      <a:pt x="18098" y="43200"/>
                    </a:cubicBezTo>
                    <a:cubicBezTo>
                      <a:pt x="10795" y="43200"/>
                      <a:pt x="3986" y="39509"/>
                      <a:pt x="0" y="33390"/>
                    </a:cubicBezTo>
                  </a:path>
                  <a:path w="39698" h="43200" stroke="0" extrusionOk="0">
                    <a:moveTo>
                      <a:pt x="386" y="9235"/>
                    </a:moveTo>
                    <a:cubicBezTo>
                      <a:pt x="4426" y="3448"/>
                      <a:pt x="11039" y="-1"/>
                      <a:pt x="18098" y="0"/>
                    </a:cubicBezTo>
                    <a:cubicBezTo>
                      <a:pt x="30027" y="0"/>
                      <a:pt x="39698" y="9670"/>
                      <a:pt x="39698" y="21600"/>
                    </a:cubicBezTo>
                    <a:cubicBezTo>
                      <a:pt x="39698" y="33529"/>
                      <a:pt x="30027" y="43200"/>
                      <a:pt x="18098" y="43200"/>
                    </a:cubicBezTo>
                    <a:cubicBezTo>
                      <a:pt x="10795" y="43200"/>
                      <a:pt x="3986" y="39509"/>
                      <a:pt x="0" y="33390"/>
                    </a:cubicBezTo>
                    <a:lnTo>
                      <a:pt x="18098" y="21600"/>
                    </a:lnTo>
                    <a:lnTo>
                      <a:pt x="386" y="9235"/>
                    </a:lnTo>
                    <a:close/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1605" name="Oval 12"/>
              <p:cNvSpPr>
                <a:spLocks noChangeArrowheads="1"/>
              </p:cNvSpPr>
              <p:nvPr/>
            </p:nvSpPr>
            <p:spPr bwMode="auto">
              <a:xfrm>
                <a:off x="2657" y="3115"/>
                <a:ext cx="485" cy="477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21606" name="Freeform 13"/>
              <p:cNvSpPr>
                <a:spLocks/>
              </p:cNvSpPr>
              <p:nvPr/>
            </p:nvSpPr>
            <p:spPr bwMode="auto">
              <a:xfrm>
                <a:off x="1575" y="1931"/>
                <a:ext cx="98" cy="98"/>
              </a:xfrm>
              <a:custGeom>
                <a:avLst/>
                <a:gdLst>
                  <a:gd name="T0" fmla="*/ 0 w 295"/>
                  <a:gd name="T1" fmla="*/ 0 h 294"/>
                  <a:gd name="T2" fmla="*/ 0 w 295"/>
                  <a:gd name="T3" fmla="*/ 0 h 294"/>
                  <a:gd name="T4" fmla="*/ 0 w 295"/>
                  <a:gd name="T5" fmla="*/ 0 h 294"/>
                  <a:gd name="T6" fmla="*/ 0 60000 65536"/>
                  <a:gd name="T7" fmla="*/ 0 60000 65536"/>
                  <a:gd name="T8" fmla="*/ 0 60000 65536"/>
                  <a:gd name="T9" fmla="*/ 0 w 295"/>
                  <a:gd name="T10" fmla="*/ 0 h 294"/>
                  <a:gd name="T11" fmla="*/ 295 w 295"/>
                  <a:gd name="T12" fmla="*/ 294 h 29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5" h="294">
                    <a:moveTo>
                      <a:pt x="0" y="294"/>
                    </a:moveTo>
                    <a:lnTo>
                      <a:pt x="294" y="0"/>
                    </a:lnTo>
                    <a:lnTo>
                      <a:pt x="295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7" name="Freeform 14"/>
              <p:cNvSpPr>
                <a:spLocks/>
              </p:cNvSpPr>
              <p:nvPr/>
            </p:nvSpPr>
            <p:spPr bwMode="auto">
              <a:xfrm>
                <a:off x="1619" y="1955"/>
                <a:ext cx="130" cy="129"/>
              </a:xfrm>
              <a:custGeom>
                <a:avLst/>
                <a:gdLst>
                  <a:gd name="T0" fmla="*/ 0 w 390"/>
                  <a:gd name="T1" fmla="*/ 0 h 389"/>
                  <a:gd name="T2" fmla="*/ 0 w 390"/>
                  <a:gd name="T3" fmla="*/ 0 h 389"/>
                  <a:gd name="T4" fmla="*/ 0 w 390"/>
                  <a:gd name="T5" fmla="*/ 0 h 389"/>
                  <a:gd name="T6" fmla="*/ 0 60000 65536"/>
                  <a:gd name="T7" fmla="*/ 0 60000 65536"/>
                  <a:gd name="T8" fmla="*/ 0 60000 65536"/>
                  <a:gd name="T9" fmla="*/ 0 w 390"/>
                  <a:gd name="T10" fmla="*/ 0 h 389"/>
                  <a:gd name="T11" fmla="*/ 390 w 390"/>
                  <a:gd name="T12" fmla="*/ 389 h 38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0" h="389">
                    <a:moveTo>
                      <a:pt x="0" y="389"/>
                    </a:moveTo>
                    <a:lnTo>
                      <a:pt x="389" y="0"/>
                    </a:lnTo>
                    <a:lnTo>
                      <a:pt x="39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8" name="Freeform 15"/>
              <p:cNvSpPr>
                <a:spLocks/>
              </p:cNvSpPr>
              <p:nvPr/>
            </p:nvSpPr>
            <p:spPr bwMode="auto">
              <a:xfrm>
                <a:off x="559" y="3134"/>
                <a:ext cx="89" cy="87"/>
              </a:xfrm>
              <a:custGeom>
                <a:avLst/>
                <a:gdLst>
                  <a:gd name="T0" fmla="*/ 0 w 265"/>
                  <a:gd name="T1" fmla="*/ 0 h 263"/>
                  <a:gd name="T2" fmla="*/ 0 w 265"/>
                  <a:gd name="T3" fmla="*/ 0 h 263"/>
                  <a:gd name="T4" fmla="*/ 0 w 265"/>
                  <a:gd name="T5" fmla="*/ 0 h 263"/>
                  <a:gd name="T6" fmla="*/ 0 60000 65536"/>
                  <a:gd name="T7" fmla="*/ 0 60000 65536"/>
                  <a:gd name="T8" fmla="*/ 0 60000 65536"/>
                  <a:gd name="T9" fmla="*/ 0 w 265"/>
                  <a:gd name="T10" fmla="*/ 0 h 263"/>
                  <a:gd name="T11" fmla="*/ 265 w 265"/>
                  <a:gd name="T12" fmla="*/ 263 h 26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5" h="263">
                    <a:moveTo>
                      <a:pt x="0" y="263"/>
                    </a:moveTo>
                    <a:lnTo>
                      <a:pt x="263" y="0"/>
                    </a:lnTo>
                    <a:lnTo>
                      <a:pt x="265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9" name="Freeform 16"/>
              <p:cNvSpPr>
                <a:spLocks/>
              </p:cNvSpPr>
              <p:nvPr/>
            </p:nvSpPr>
            <p:spPr bwMode="auto">
              <a:xfrm>
                <a:off x="570" y="3188"/>
                <a:ext cx="122" cy="122"/>
              </a:xfrm>
              <a:custGeom>
                <a:avLst/>
                <a:gdLst>
                  <a:gd name="T0" fmla="*/ 0 w 367"/>
                  <a:gd name="T1" fmla="*/ 0 h 367"/>
                  <a:gd name="T2" fmla="*/ 0 w 367"/>
                  <a:gd name="T3" fmla="*/ 0 h 367"/>
                  <a:gd name="T4" fmla="*/ 0 w 367"/>
                  <a:gd name="T5" fmla="*/ 0 h 367"/>
                  <a:gd name="T6" fmla="*/ 0 60000 65536"/>
                  <a:gd name="T7" fmla="*/ 0 60000 65536"/>
                  <a:gd name="T8" fmla="*/ 0 60000 65536"/>
                  <a:gd name="T9" fmla="*/ 0 w 367"/>
                  <a:gd name="T10" fmla="*/ 0 h 367"/>
                  <a:gd name="T11" fmla="*/ 367 w 367"/>
                  <a:gd name="T12" fmla="*/ 367 h 36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7" h="367">
                    <a:moveTo>
                      <a:pt x="0" y="367"/>
                    </a:moveTo>
                    <a:lnTo>
                      <a:pt x="366" y="0"/>
                    </a:lnTo>
                    <a:lnTo>
                      <a:pt x="367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0" name="Freeform 17"/>
              <p:cNvSpPr>
                <a:spLocks/>
              </p:cNvSpPr>
              <p:nvPr/>
            </p:nvSpPr>
            <p:spPr bwMode="auto">
              <a:xfrm>
                <a:off x="559" y="3399"/>
                <a:ext cx="22" cy="21"/>
              </a:xfrm>
              <a:custGeom>
                <a:avLst/>
                <a:gdLst>
                  <a:gd name="T0" fmla="*/ 0 w 65"/>
                  <a:gd name="T1" fmla="*/ 0 h 63"/>
                  <a:gd name="T2" fmla="*/ 0 w 65"/>
                  <a:gd name="T3" fmla="*/ 0 h 63"/>
                  <a:gd name="T4" fmla="*/ 0 w 65"/>
                  <a:gd name="T5" fmla="*/ 0 h 63"/>
                  <a:gd name="T6" fmla="*/ 0 60000 65536"/>
                  <a:gd name="T7" fmla="*/ 0 60000 65536"/>
                  <a:gd name="T8" fmla="*/ 0 60000 65536"/>
                  <a:gd name="T9" fmla="*/ 0 w 65"/>
                  <a:gd name="T10" fmla="*/ 0 h 63"/>
                  <a:gd name="T11" fmla="*/ 65 w 65"/>
                  <a:gd name="T12" fmla="*/ 63 h 6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5" h="63">
                    <a:moveTo>
                      <a:pt x="0" y="63"/>
                    </a:moveTo>
                    <a:lnTo>
                      <a:pt x="64" y="0"/>
                    </a:lnTo>
                    <a:lnTo>
                      <a:pt x="65" y="0"/>
                    </a:lnTo>
                  </a:path>
                </a:pathLst>
              </a:custGeom>
              <a:noFill/>
              <a:ln w="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1" name="Freeform 18"/>
              <p:cNvSpPr>
                <a:spLocks/>
              </p:cNvSpPr>
              <p:nvPr/>
            </p:nvSpPr>
            <p:spPr bwMode="auto">
              <a:xfrm>
                <a:off x="669" y="3287"/>
                <a:ext cx="23" cy="23"/>
              </a:xfrm>
              <a:custGeom>
                <a:avLst/>
                <a:gdLst>
                  <a:gd name="T0" fmla="*/ 0 w 70"/>
                  <a:gd name="T1" fmla="*/ 0 h 69"/>
                  <a:gd name="T2" fmla="*/ 0 w 70"/>
                  <a:gd name="T3" fmla="*/ 0 h 69"/>
                  <a:gd name="T4" fmla="*/ 0 w 70"/>
                  <a:gd name="T5" fmla="*/ 0 h 69"/>
                  <a:gd name="T6" fmla="*/ 0 60000 65536"/>
                  <a:gd name="T7" fmla="*/ 0 60000 65536"/>
                  <a:gd name="T8" fmla="*/ 0 60000 65536"/>
                  <a:gd name="T9" fmla="*/ 0 w 70"/>
                  <a:gd name="T10" fmla="*/ 0 h 69"/>
                  <a:gd name="T11" fmla="*/ 70 w 70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70" h="69">
                    <a:moveTo>
                      <a:pt x="0" y="69"/>
                    </a:moveTo>
                    <a:lnTo>
                      <a:pt x="69" y="0"/>
                    </a:lnTo>
                    <a:lnTo>
                      <a:pt x="70" y="0"/>
                    </a:lnTo>
                  </a:path>
                </a:pathLst>
              </a:custGeom>
              <a:noFill/>
              <a:ln w="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2" name="Freeform 19"/>
              <p:cNvSpPr>
                <a:spLocks/>
              </p:cNvSpPr>
              <p:nvPr/>
            </p:nvSpPr>
            <p:spPr bwMode="auto">
              <a:xfrm>
                <a:off x="559" y="3399"/>
                <a:ext cx="121" cy="120"/>
              </a:xfrm>
              <a:custGeom>
                <a:avLst/>
                <a:gdLst>
                  <a:gd name="T0" fmla="*/ 0 w 362"/>
                  <a:gd name="T1" fmla="*/ 0 h 361"/>
                  <a:gd name="T2" fmla="*/ 0 w 362"/>
                  <a:gd name="T3" fmla="*/ 0 h 361"/>
                  <a:gd name="T4" fmla="*/ 0 w 362"/>
                  <a:gd name="T5" fmla="*/ 0 h 361"/>
                  <a:gd name="T6" fmla="*/ 0 60000 65536"/>
                  <a:gd name="T7" fmla="*/ 0 60000 65536"/>
                  <a:gd name="T8" fmla="*/ 0 60000 65536"/>
                  <a:gd name="T9" fmla="*/ 0 w 362"/>
                  <a:gd name="T10" fmla="*/ 0 h 361"/>
                  <a:gd name="T11" fmla="*/ 362 w 362"/>
                  <a:gd name="T12" fmla="*/ 361 h 36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2" h="361">
                    <a:moveTo>
                      <a:pt x="0" y="361"/>
                    </a:moveTo>
                    <a:lnTo>
                      <a:pt x="361" y="0"/>
                    </a:lnTo>
                    <a:lnTo>
                      <a:pt x="36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3" name="Freeform 20"/>
              <p:cNvSpPr>
                <a:spLocks/>
              </p:cNvSpPr>
              <p:nvPr/>
            </p:nvSpPr>
            <p:spPr bwMode="auto">
              <a:xfrm>
                <a:off x="868" y="3134"/>
                <a:ext cx="77" cy="76"/>
              </a:xfrm>
              <a:custGeom>
                <a:avLst/>
                <a:gdLst>
                  <a:gd name="T0" fmla="*/ 0 w 229"/>
                  <a:gd name="T1" fmla="*/ 0 h 228"/>
                  <a:gd name="T2" fmla="*/ 0 w 229"/>
                  <a:gd name="T3" fmla="*/ 0 h 228"/>
                  <a:gd name="T4" fmla="*/ 0 w 229"/>
                  <a:gd name="T5" fmla="*/ 0 h 228"/>
                  <a:gd name="T6" fmla="*/ 0 60000 65536"/>
                  <a:gd name="T7" fmla="*/ 0 60000 65536"/>
                  <a:gd name="T8" fmla="*/ 0 60000 65536"/>
                  <a:gd name="T9" fmla="*/ 0 w 229"/>
                  <a:gd name="T10" fmla="*/ 0 h 228"/>
                  <a:gd name="T11" fmla="*/ 229 w 229"/>
                  <a:gd name="T12" fmla="*/ 228 h 2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9" h="228">
                    <a:moveTo>
                      <a:pt x="0" y="228"/>
                    </a:moveTo>
                    <a:lnTo>
                      <a:pt x="228" y="0"/>
                    </a:lnTo>
                    <a:lnTo>
                      <a:pt x="229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4" name="Freeform 21"/>
              <p:cNvSpPr>
                <a:spLocks/>
              </p:cNvSpPr>
              <p:nvPr/>
            </p:nvSpPr>
            <p:spPr bwMode="auto">
              <a:xfrm>
                <a:off x="602" y="3530"/>
                <a:ext cx="46" cy="45"/>
              </a:xfrm>
              <a:custGeom>
                <a:avLst/>
                <a:gdLst>
                  <a:gd name="T0" fmla="*/ 0 w 138"/>
                  <a:gd name="T1" fmla="*/ 0 h 137"/>
                  <a:gd name="T2" fmla="*/ 0 w 138"/>
                  <a:gd name="T3" fmla="*/ 0 h 137"/>
                  <a:gd name="T4" fmla="*/ 0 w 138"/>
                  <a:gd name="T5" fmla="*/ 0 h 137"/>
                  <a:gd name="T6" fmla="*/ 0 60000 65536"/>
                  <a:gd name="T7" fmla="*/ 0 60000 65536"/>
                  <a:gd name="T8" fmla="*/ 0 60000 65536"/>
                  <a:gd name="T9" fmla="*/ 0 w 138"/>
                  <a:gd name="T10" fmla="*/ 0 h 137"/>
                  <a:gd name="T11" fmla="*/ 138 w 138"/>
                  <a:gd name="T12" fmla="*/ 137 h 1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38" h="137">
                    <a:moveTo>
                      <a:pt x="0" y="137"/>
                    </a:moveTo>
                    <a:lnTo>
                      <a:pt x="137" y="0"/>
                    </a:lnTo>
                    <a:lnTo>
                      <a:pt x="138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5" name="Freeform 22"/>
              <p:cNvSpPr>
                <a:spLocks/>
              </p:cNvSpPr>
              <p:nvPr/>
            </p:nvSpPr>
            <p:spPr bwMode="auto">
              <a:xfrm>
                <a:off x="868" y="3027"/>
                <a:ext cx="277" cy="282"/>
              </a:xfrm>
              <a:custGeom>
                <a:avLst/>
                <a:gdLst>
                  <a:gd name="T0" fmla="*/ 0 w 277"/>
                  <a:gd name="T1" fmla="*/ 282 h 282"/>
                  <a:gd name="T2" fmla="*/ 277 w 277"/>
                  <a:gd name="T3" fmla="*/ 0 h 282"/>
                  <a:gd name="T4" fmla="*/ 0 60000 65536"/>
                  <a:gd name="T5" fmla="*/ 0 60000 65536"/>
                  <a:gd name="T6" fmla="*/ 0 w 277"/>
                  <a:gd name="T7" fmla="*/ 0 h 282"/>
                  <a:gd name="T8" fmla="*/ 277 w 277"/>
                  <a:gd name="T9" fmla="*/ 282 h 28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77" h="282">
                    <a:moveTo>
                      <a:pt x="0" y="282"/>
                    </a:moveTo>
                    <a:lnTo>
                      <a:pt x="277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6" name="Freeform 23"/>
              <p:cNvSpPr>
                <a:spLocks/>
              </p:cNvSpPr>
              <p:nvPr/>
            </p:nvSpPr>
            <p:spPr bwMode="auto">
              <a:xfrm>
                <a:off x="658" y="3485"/>
                <a:ext cx="34" cy="34"/>
              </a:xfrm>
              <a:custGeom>
                <a:avLst/>
                <a:gdLst>
                  <a:gd name="T0" fmla="*/ 0 w 102"/>
                  <a:gd name="T1" fmla="*/ 0 h 102"/>
                  <a:gd name="T2" fmla="*/ 0 w 102"/>
                  <a:gd name="T3" fmla="*/ 0 h 102"/>
                  <a:gd name="T4" fmla="*/ 0 w 102"/>
                  <a:gd name="T5" fmla="*/ 0 h 102"/>
                  <a:gd name="T6" fmla="*/ 0 60000 65536"/>
                  <a:gd name="T7" fmla="*/ 0 60000 65536"/>
                  <a:gd name="T8" fmla="*/ 0 60000 65536"/>
                  <a:gd name="T9" fmla="*/ 0 w 102"/>
                  <a:gd name="T10" fmla="*/ 0 h 102"/>
                  <a:gd name="T11" fmla="*/ 102 w 102"/>
                  <a:gd name="T12" fmla="*/ 102 h 10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02" h="102">
                    <a:moveTo>
                      <a:pt x="0" y="102"/>
                    </a:moveTo>
                    <a:lnTo>
                      <a:pt x="101" y="0"/>
                    </a:lnTo>
                    <a:lnTo>
                      <a:pt x="102" y="0"/>
                    </a:lnTo>
                  </a:path>
                </a:pathLst>
              </a:custGeom>
              <a:noFill/>
              <a:ln w="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7" name="Freeform 24"/>
              <p:cNvSpPr>
                <a:spLocks/>
              </p:cNvSpPr>
              <p:nvPr/>
            </p:nvSpPr>
            <p:spPr bwMode="auto">
              <a:xfrm>
                <a:off x="868" y="3399"/>
                <a:ext cx="10" cy="9"/>
              </a:xfrm>
              <a:custGeom>
                <a:avLst/>
                <a:gdLst>
                  <a:gd name="T0" fmla="*/ 0 w 29"/>
                  <a:gd name="T1" fmla="*/ 0 h 27"/>
                  <a:gd name="T2" fmla="*/ 0 w 29"/>
                  <a:gd name="T3" fmla="*/ 0 h 27"/>
                  <a:gd name="T4" fmla="*/ 0 w 29"/>
                  <a:gd name="T5" fmla="*/ 0 h 27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27"/>
                  <a:gd name="T11" fmla="*/ 29 w 2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27">
                    <a:moveTo>
                      <a:pt x="0" y="27"/>
                    </a:moveTo>
                    <a:lnTo>
                      <a:pt x="28" y="0"/>
                    </a:lnTo>
                    <a:lnTo>
                      <a:pt x="29" y="0"/>
                    </a:lnTo>
                  </a:path>
                </a:pathLst>
              </a:custGeom>
              <a:noFill/>
              <a:ln w="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8" name="Freeform 25"/>
              <p:cNvSpPr>
                <a:spLocks/>
              </p:cNvSpPr>
              <p:nvPr/>
            </p:nvSpPr>
            <p:spPr bwMode="auto">
              <a:xfrm>
                <a:off x="966" y="3105"/>
                <a:ext cx="205" cy="205"/>
              </a:xfrm>
              <a:custGeom>
                <a:avLst/>
                <a:gdLst>
                  <a:gd name="T0" fmla="*/ 0 w 615"/>
                  <a:gd name="T1" fmla="*/ 0 h 615"/>
                  <a:gd name="T2" fmla="*/ 0 w 615"/>
                  <a:gd name="T3" fmla="*/ 0 h 615"/>
                  <a:gd name="T4" fmla="*/ 0 w 615"/>
                  <a:gd name="T5" fmla="*/ 0 h 615"/>
                  <a:gd name="T6" fmla="*/ 0 60000 65536"/>
                  <a:gd name="T7" fmla="*/ 0 60000 65536"/>
                  <a:gd name="T8" fmla="*/ 0 60000 65536"/>
                  <a:gd name="T9" fmla="*/ 0 w 615"/>
                  <a:gd name="T10" fmla="*/ 0 h 615"/>
                  <a:gd name="T11" fmla="*/ 615 w 615"/>
                  <a:gd name="T12" fmla="*/ 615 h 6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15" h="615">
                    <a:moveTo>
                      <a:pt x="0" y="615"/>
                    </a:moveTo>
                    <a:lnTo>
                      <a:pt x="614" y="0"/>
                    </a:lnTo>
                    <a:lnTo>
                      <a:pt x="615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9" name="Freeform 26"/>
              <p:cNvSpPr>
                <a:spLocks/>
              </p:cNvSpPr>
              <p:nvPr/>
            </p:nvSpPr>
            <p:spPr bwMode="auto">
              <a:xfrm>
                <a:off x="868" y="3399"/>
                <a:ext cx="109" cy="108"/>
              </a:xfrm>
              <a:custGeom>
                <a:avLst/>
                <a:gdLst>
                  <a:gd name="T0" fmla="*/ 0 w 327"/>
                  <a:gd name="T1" fmla="*/ 0 h 326"/>
                  <a:gd name="T2" fmla="*/ 0 w 327"/>
                  <a:gd name="T3" fmla="*/ 0 h 326"/>
                  <a:gd name="T4" fmla="*/ 0 w 327"/>
                  <a:gd name="T5" fmla="*/ 0 h 326"/>
                  <a:gd name="T6" fmla="*/ 0 60000 65536"/>
                  <a:gd name="T7" fmla="*/ 0 60000 65536"/>
                  <a:gd name="T8" fmla="*/ 0 60000 65536"/>
                  <a:gd name="T9" fmla="*/ 0 w 327"/>
                  <a:gd name="T10" fmla="*/ 0 h 326"/>
                  <a:gd name="T11" fmla="*/ 327 w 327"/>
                  <a:gd name="T12" fmla="*/ 326 h 3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7" h="326">
                    <a:moveTo>
                      <a:pt x="0" y="326"/>
                    </a:moveTo>
                    <a:lnTo>
                      <a:pt x="326" y="0"/>
                    </a:lnTo>
                    <a:lnTo>
                      <a:pt x="327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0" name="Freeform 27"/>
              <p:cNvSpPr>
                <a:spLocks/>
              </p:cNvSpPr>
              <p:nvPr/>
            </p:nvSpPr>
            <p:spPr bwMode="auto">
              <a:xfrm>
                <a:off x="1065" y="3186"/>
                <a:ext cx="125" cy="124"/>
              </a:xfrm>
              <a:custGeom>
                <a:avLst/>
                <a:gdLst>
                  <a:gd name="T0" fmla="*/ 0 w 375"/>
                  <a:gd name="T1" fmla="*/ 0 h 374"/>
                  <a:gd name="T2" fmla="*/ 0 w 375"/>
                  <a:gd name="T3" fmla="*/ 0 h 374"/>
                  <a:gd name="T4" fmla="*/ 0 w 375"/>
                  <a:gd name="T5" fmla="*/ 0 h 374"/>
                  <a:gd name="T6" fmla="*/ 0 60000 65536"/>
                  <a:gd name="T7" fmla="*/ 0 60000 65536"/>
                  <a:gd name="T8" fmla="*/ 0 60000 65536"/>
                  <a:gd name="T9" fmla="*/ 0 w 375"/>
                  <a:gd name="T10" fmla="*/ 0 h 374"/>
                  <a:gd name="T11" fmla="*/ 375 w 375"/>
                  <a:gd name="T12" fmla="*/ 374 h 37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75" h="374">
                    <a:moveTo>
                      <a:pt x="0" y="374"/>
                    </a:moveTo>
                    <a:lnTo>
                      <a:pt x="374" y="0"/>
                    </a:lnTo>
                    <a:lnTo>
                      <a:pt x="375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1" name="Freeform 28"/>
              <p:cNvSpPr>
                <a:spLocks/>
              </p:cNvSpPr>
              <p:nvPr/>
            </p:nvSpPr>
            <p:spPr bwMode="auto">
              <a:xfrm>
                <a:off x="912" y="3399"/>
                <a:ext cx="164" cy="163"/>
              </a:xfrm>
              <a:custGeom>
                <a:avLst/>
                <a:gdLst>
                  <a:gd name="T0" fmla="*/ 0 w 492"/>
                  <a:gd name="T1" fmla="*/ 0 h 491"/>
                  <a:gd name="T2" fmla="*/ 0 w 492"/>
                  <a:gd name="T3" fmla="*/ 0 h 491"/>
                  <a:gd name="T4" fmla="*/ 0 w 492"/>
                  <a:gd name="T5" fmla="*/ 0 h 491"/>
                  <a:gd name="T6" fmla="*/ 0 60000 65536"/>
                  <a:gd name="T7" fmla="*/ 0 60000 65536"/>
                  <a:gd name="T8" fmla="*/ 0 60000 65536"/>
                  <a:gd name="T9" fmla="*/ 0 w 492"/>
                  <a:gd name="T10" fmla="*/ 0 h 491"/>
                  <a:gd name="T11" fmla="*/ 492 w 492"/>
                  <a:gd name="T12" fmla="*/ 491 h 49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2" h="491">
                    <a:moveTo>
                      <a:pt x="0" y="491"/>
                    </a:moveTo>
                    <a:lnTo>
                      <a:pt x="491" y="0"/>
                    </a:lnTo>
                    <a:lnTo>
                      <a:pt x="49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2" name="Freeform 29"/>
              <p:cNvSpPr>
                <a:spLocks/>
              </p:cNvSpPr>
              <p:nvPr/>
            </p:nvSpPr>
            <p:spPr bwMode="auto">
              <a:xfrm>
                <a:off x="998" y="3428"/>
                <a:ext cx="148" cy="147"/>
              </a:xfrm>
              <a:custGeom>
                <a:avLst/>
                <a:gdLst>
                  <a:gd name="T0" fmla="*/ 0 w 443"/>
                  <a:gd name="T1" fmla="*/ 0 h 442"/>
                  <a:gd name="T2" fmla="*/ 0 w 443"/>
                  <a:gd name="T3" fmla="*/ 0 h 442"/>
                  <a:gd name="T4" fmla="*/ 0 w 443"/>
                  <a:gd name="T5" fmla="*/ 0 h 442"/>
                  <a:gd name="T6" fmla="*/ 0 60000 65536"/>
                  <a:gd name="T7" fmla="*/ 0 60000 65536"/>
                  <a:gd name="T8" fmla="*/ 0 60000 65536"/>
                  <a:gd name="T9" fmla="*/ 0 w 443"/>
                  <a:gd name="T10" fmla="*/ 0 h 442"/>
                  <a:gd name="T11" fmla="*/ 443 w 443"/>
                  <a:gd name="T12" fmla="*/ 442 h 4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43" h="442">
                    <a:moveTo>
                      <a:pt x="0" y="442"/>
                    </a:moveTo>
                    <a:lnTo>
                      <a:pt x="442" y="0"/>
                    </a:lnTo>
                    <a:lnTo>
                      <a:pt x="443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3" name="Freeform 30"/>
              <p:cNvSpPr>
                <a:spLocks/>
              </p:cNvSpPr>
              <p:nvPr/>
            </p:nvSpPr>
            <p:spPr bwMode="auto">
              <a:xfrm>
                <a:off x="1056" y="3492"/>
                <a:ext cx="125" cy="125"/>
              </a:xfrm>
              <a:custGeom>
                <a:avLst/>
                <a:gdLst>
                  <a:gd name="T0" fmla="*/ 0 w 376"/>
                  <a:gd name="T1" fmla="*/ 0 h 377"/>
                  <a:gd name="T2" fmla="*/ 0 w 376"/>
                  <a:gd name="T3" fmla="*/ 0 h 377"/>
                  <a:gd name="T4" fmla="*/ 0 w 376"/>
                  <a:gd name="T5" fmla="*/ 0 h 377"/>
                  <a:gd name="T6" fmla="*/ 0 60000 65536"/>
                  <a:gd name="T7" fmla="*/ 0 60000 65536"/>
                  <a:gd name="T8" fmla="*/ 0 60000 65536"/>
                  <a:gd name="T9" fmla="*/ 0 w 376"/>
                  <a:gd name="T10" fmla="*/ 0 h 377"/>
                  <a:gd name="T11" fmla="*/ 376 w 376"/>
                  <a:gd name="T12" fmla="*/ 377 h 37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76" h="377">
                    <a:moveTo>
                      <a:pt x="0" y="377"/>
                    </a:moveTo>
                    <a:lnTo>
                      <a:pt x="375" y="0"/>
                    </a:lnTo>
                    <a:lnTo>
                      <a:pt x="376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4" name="Freeform 31"/>
              <p:cNvSpPr>
                <a:spLocks/>
              </p:cNvSpPr>
              <p:nvPr/>
            </p:nvSpPr>
            <p:spPr bwMode="auto">
              <a:xfrm>
                <a:off x="1107" y="3539"/>
                <a:ext cx="126" cy="126"/>
              </a:xfrm>
              <a:custGeom>
                <a:avLst/>
                <a:gdLst>
                  <a:gd name="T0" fmla="*/ 0 w 380"/>
                  <a:gd name="T1" fmla="*/ 0 h 379"/>
                  <a:gd name="T2" fmla="*/ 0 w 380"/>
                  <a:gd name="T3" fmla="*/ 0 h 379"/>
                  <a:gd name="T4" fmla="*/ 0 w 380"/>
                  <a:gd name="T5" fmla="*/ 0 h 379"/>
                  <a:gd name="T6" fmla="*/ 0 60000 65536"/>
                  <a:gd name="T7" fmla="*/ 0 60000 65536"/>
                  <a:gd name="T8" fmla="*/ 0 60000 65536"/>
                  <a:gd name="T9" fmla="*/ 0 w 380"/>
                  <a:gd name="T10" fmla="*/ 0 h 379"/>
                  <a:gd name="T11" fmla="*/ 380 w 380"/>
                  <a:gd name="T12" fmla="*/ 379 h 37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0" h="379">
                    <a:moveTo>
                      <a:pt x="0" y="379"/>
                    </a:moveTo>
                    <a:lnTo>
                      <a:pt x="379" y="0"/>
                    </a:lnTo>
                    <a:lnTo>
                      <a:pt x="38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5" name="Freeform 32"/>
              <p:cNvSpPr>
                <a:spLocks/>
              </p:cNvSpPr>
              <p:nvPr/>
            </p:nvSpPr>
            <p:spPr bwMode="auto">
              <a:xfrm>
                <a:off x="2719" y="2126"/>
                <a:ext cx="48" cy="48"/>
              </a:xfrm>
              <a:custGeom>
                <a:avLst/>
                <a:gdLst>
                  <a:gd name="T0" fmla="*/ 0 w 143"/>
                  <a:gd name="T1" fmla="*/ 0 h 144"/>
                  <a:gd name="T2" fmla="*/ 0 w 143"/>
                  <a:gd name="T3" fmla="*/ 0 h 144"/>
                  <a:gd name="T4" fmla="*/ 0 w 143"/>
                  <a:gd name="T5" fmla="*/ 0 h 144"/>
                  <a:gd name="T6" fmla="*/ 0 60000 65536"/>
                  <a:gd name="T7" fmla="*/ 0 60000 65536"/>
                  <a:gd name="T8" fmla="*/ 0 60000 65536"/>
                  <a:gd name="T9" fmla="*/ 0 w 143"/>
                  <a:gd name="T10" fmla="*/ 0 h 144"/>
                  <a:gd name="T11" fmla="*/ 143 w 143"/>
                  <a:gd name="T12" fmla="*/ 144 h 1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43" h="144">
                    <a:moveTo>
                      <a:pt x="0" y="144"/>
                    </a:moveTo>
                    <a:lnTo>
                      <a:pt x="142" y="0"/>
                    </a:lnTo>
                    <a:lnTo>
                      <a:pt x="143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6" name="Freeform 33"/>
              <p:cNvSpPr>
                <a:spLocks/>
              </p:cNvSpPr>
              <p:nvPr/>
            </p:nvSpPr>
            <p:spPr bwMode="auto">
              <a:xfrm>
                <a:off x="1166" y="3592"/>
                <a:ext cx="113" cy="113"/>
              </a:xfrm>
              <a:custGeom>
                <a:avLst/>
                <a:gdLst>
                  <a:gd name="T0" fmla="*/ 0 w 338"/>
                  <a:gd name="T1" fmla="*/ 0 h 338"/>
                  <a:gd name="T2" fmla="*/ 0 w 338"/>
                  <a:gd name="T3" fmla="*/ 0 h 338"/>
                  <a:gd name="T4" fmla="*/ 0 w 338"/>
                  <a:gd name="T5" fmla="*/ 0 h 338"/>
                  <a:gd name="T6" fmla="*/ 0 60000 65536"/>
                  <a:gd name="T7" fmla="*/ 0 60000 65536"/>
                  <a:gd name="T8" fmla="*/ 0 60000 65536"/>
                  <a:gd name="T9" fmla="*/ 0 w 338"/>
                  <a:gd name="T10" fmla="*/ 0 h 338"/>
                  <a:gd name="T11" fmla="*/ 338 w 338"/>
                  <a:gd name="T12" fmla="*/ 338 h 33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8" h="338">
                    <a:moveTo>
                      <a:pt x="0" y="338"/>
                    </a:moveTo>
                    <a:lnTo>
                      <a:pt x="337" y="0"/>
                    </a:lnTo>
                    <a:lnTo>
                      <a:pt x="338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7" name="Freeform 34"/>
              <p:cNvSpPr>
                <a:spLocks/>
              </p:cNvSpPr>
              <p:nvPr/>
            </p:nvSpPr>
            <p:spPr bwMode="auto">
              <a:xfrm>
                <a:off x="1236" y="3716"/>
                <a:ext cx="19" cy="18"/>
              </a:xfrm>
              <a:custGeom>
                <a:avLst/>
                <a:gdLst>
                  <a:gd name="T0" fmla="*/ 0 w 56"/>
                  <a:gd name="T1" fmla="*/ 0 h 54"/>
                  <a:gd name="T2" fmla="*/ 0 w 56"/>
                  <a:gd name="T3" fmla="*/ 0 h 54"/>
                  <a:gd name="T4" fmla="*/ 0 w 56"/>
                  <a:gd name="T5" fmla="*/ 0 h 54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54"/>
                  <a:gd name="T11" fmla="*/ 56 w 56"/>
                  <a:gd name="T12" fmla="*/ 54 h 5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54">
                    <a:moveTo>
                      <a:pt x="0" y="54"/>
                    </a:moveTo>
                    <a:lnTo>
                      <a:pt x="55" y="0"/>
                    </a:lnTo>
                    <a:lnTo>
                      <a:pt x="56" y="0"/>
                    </a:lnTo>
                  </a:path>
                </a:pathLst>
              </a:custGeom>
              <a:noFill/>
              <a:ln w="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8" name="Freeform 35"/>
              <p:cNvSpPr>
                <a:spLocks/>
              </p:cNvSpPr>
              <p:nvPr/>
            </p:nvSpPr>
            <p:spPr bwMode="auto">
              <a:xfrm>
                <a:off x="3031" y="2122"/>
                <a:ext cx="37" cy="36"/>
              </a:xfrm>
              <a:custGeom>
                <a:avLst/>
                <a:gdLst>
                  <a:gd name="T0" fmla="*/ 0 w 110"/>
                  <a:gd name="T1" fmla="*/ 0 h 109"/>
                  <a:gd name="T2" fmla="*/ 0 w 110"/>
                  <a:gd name="T3" fmla="*/ 0 h 109"/>
                  <a:gd name="T4" fmla="*/ 0 w 110"/>
                  <a:gd name="T5" fmla="*/ 0 h 109"/>
                  <a:gd name="T6" fmla="*/ 0 60000 65536"/>
                  <a:gd name="T7" fmla="*/ 0 60000 65536"/>
                  <a:gd name="T8" fmla="*/ 0 60000 65536"/>
                  <a:gd name="T9" fmla="*/ 0 w 110"/>
                  <a:gd name="T10" fmla="*/ 0 h 109"/>
                  <a:gd name="T11" fmla="*/ 110 w 110"/>
                  <a:gd name="T12" fmla="*/ 109 h 10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10" h="109">
                    <a:moveTo>
                      <a:pt x="0" y="109"/>
                    </a:moveTo>
                    <a:lnTo>
                      <a:pt x="109" y="0"/>
                    </a:lnTo>
                    <a:lnTo>
                      <a:pt x="110" y="0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9" name="Freeform 36"/>
              <p:cNvSpPr>
                <a:spLocks/>
              </p:cNvSpPr>
              <p:nvPr/>
            </p:nvSpPr>
            <p:spPr bwMode="auto">
              <a:xfrm>
                <a:off x="3031" y="2147"/>
                <a:ext cx="111" cy="111"/>
              </a:xfrm>
              <a:custGeom>
                <a:avLst/>
                <a:gdLst>
                  <a:gd name="T0" fmla="*/ 0 w 332"/>
                  <a:gd name="T1" fmla="*/ 0 h 332"/>
                  <a:gd name="T2" fmla="*/ 0 w 332"/>
                  <a:gd name="T3" fmla="*/ 0 h 332"/>
                  <a:gd name="T4" fmla="*/ 0 w 332"/>
                  <a:gd name="T5" fmla="*/ 0 h 332"/>
                  <a:gd name="T6" fmla="*/ 0 60000 65536"/>
                  <a:gd name="T7" fmla="*/ 0 60000 65536"/>
                  <a:gd name="T8" fmla="*/ 0 60000 65536"/>
                  <a:gd name="T9" fmla="*/ 0 w 332"/>
                  <a:gd name="T10" fmla="*/ 0 h 332"/>
                  <a:gd name="T11" fmla="*/ 332 w 332"/>
                  <a:gd name="T12" fmla="*/ 332 h 3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2" h="332">
                    <a:moveTo>
                      <a:pt x="0" y="332"/>
                    </a:moveTo>
                    <a:lnTo>
                      <a:pt x="331" y="0"/>
                    </a:lnTo>
                    <a:lnTo>
                      <a:pt x="33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0" name="Freeform 37"/>
              <p:cNvSpPr>
                <a:spLocks/>
              </p:cNvSpPr>
              <p:nvPr/>
            </p:nvSpPr>
            <p:spPr bwMode="auto">
              <a:xfrm>
                <a:off x="3031" y="2246"/>
                <a:ext cx="111" cy="111"/>
              </a:xfrm>
              <a:custGeom>
                <a:avLst/>
                <a:gdLst>
                  <a:gd name="T0" fmla="*/ 0 w 332"/>
                  <a:gd name="T1" fmla="*/ 0 h 331"/>
                  <a:gd name="T2" fmla="*/ 0 w 332"/>
                  <a:gd name="T3" fmla="*/ 0 h 331"/>
                  <a:gd name="T4" fmla="*/ 0 w 332"/>
                  <a:gd name="T5" fmla="*/ 0 h 331"/>
                  <a:gd name="T6" fmla="*/ 0 60000 65536"/>
                  <a:gd name="T7" fmla="*/ 0 60000 65536"/>
                  <a:gd name="T8" fmla="*/ 0 60000 65536"/>
                  <a:gd name="T9" fmla="*/ 0 w 332"/>
                  <a:gd name="T10" fmla="*/ 0 h 331"/>
                  <a:gd name="T11" fmla="*/ 332 w 332"/>
                  <a:gd name="T12" fmla="*/ 331 h 3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2" h="331">
                    <a:moveTo>
                      <a:pt x="0" y="331"/>
                    </a:moveTo>
                    <a:lnTo>
                      <a:pt x="331" y="0"/>
                    </a:lnTo>
                    <a:lnTo>
                      <a:pt x="33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1" name="Freeform 38"/>
              <p:cNvSpPr>
                <a:spLocks/>
              </p:cNvSpPr>
              <p:nvPr/>
            </p:nvSpPr>
            <p:spPr bwMode="auto">
              <a:xfrm>
                <a:off x="3031" y="2345"/>
                <a:ext cx="111" cy="111"/>
              </a:xfrm>
              <a:custGeom>
                <a:avLst/>
                <a:gdLst>
                  <a:gd name="T0" fmla="*/ 0 w 332"/>
                  <a:gd name="T1" fmla="*/ 0 h 331"/>
                  <a:gd name="T2" fmla="*/ 0 w 332"/>
                  <a:gd name="T3" fmla="*/ 0 h 331"/>
                  <a:gd name="T4" fmla="*/ 0 w 332"/>
                  <a:gd name="T5" fmla="*/ 0 h 331"/>
                  <a:gd name="T6" fmla="*/ 0 60000 65536"/>
                  <a:gd name="T7" fmla="*/ 0 60000 65536"/>
                  <a:gd name="T8" fmla="*/ 0 60000 65536"/>
                  <a:gd name="T9" fmla="*/ 0 w 332"/>
                  <a:gd name="T10" fmla="*/ 0 h 331"/>
                  <a:gd name="T11" fmla="*/ 332 w 332"/>
                  <a:gd name="T12" fmla="*/ 331 h 3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2" h="331">
                    <a:moveTo>
                      <a:pt x="0" y="331"/>
                    </a:moveTo>
                    <a:lnTo>
                      <a:pt x="331" y="0"/>
                    </a:lnTo>
                    <a:lnTo>
                      <a:pt x="33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2" name="Freeform 39"/>
              <p:cNvSpPr>
                <a:spLocks/>
              </p:cNvSpPr>
              <p:nvPr/>
            </p:nvSpPr>
            <p:spPr bwMode="auto">
              <a:xfrm>
                <a:off x="3117" y="2444"/>
                <a:ext cx="25" cy="25"/>
              </a:xfrm>
              <a:custGeom>
                <a:avLst/>
                <a:gdLst>
                  <a:gd name="T0" fmla="*/ 0 w 75"/>
                  <a:gd name="T1" fmla="*/ 0 h 74"/>
                  <a:gd name="T2" fmla="*/ 0 w 75"/>
                  <a:gd name="T3" fmla="*/ 0 h 74"/>
                  <a:gd name="T4" fmla="*/ 0 w 75"/>
                  <a:gd name="T5" fmla="*/ 0 h 74"/>
                  <a:gd name="T6" fmla="*/ 0 60000 65536"/>
                  <a:gd name="T7" fmla="*/ 0 60000 65536"/>
                  <a:gd name="T8" fmla="*/ 0 60000 65536"/>
                  <a:gd name="T9" fmla="*/ 0 w 75"/>
                  <a:gd name="T10" fmla="*/ 0 h 74"/>
                  <a:gd name="T11" fmla="*/ 75 w 75"/>
                  <a:gd name="T12" fmla="*/ 74 h 7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75" h="74">
                    <a:moveTo>
                      <a:pt x="0" y="74"/>
                    </a:moveTo>
                    <a:lnTo>
                      <a:pt x="74" y="0"/>
                    </a:lnTo>
                    <a:lnTo>
                      <a:pt x="75" y="0"/>
                    </a:lnTo>
                  </a:path>
                </a:pathLst>
              </a:custGeom>
              <a:noFill/>
              <a:ln w="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3" name="Freeform 40"/>
              <p:cNvSpPr>
                <a:spLocks/>
              </p:cNvSpPr>
              <p:nvPr/>
            </p:nvSpPr>
            <p:spPr bwMode="auto">
              <a:xfrm>
                <a:off x="1790" y="2141"/>
                <a:ext cx="908" cy="68"/>
              </a:xfrm>
              <a:custGeom>
                <a:avLst/>
                <a:gdLst>
                  <a:gd name="T0" fmla="*/ 0 w 2724"/>
                  <a:gd name="T1" fmla="*/ 0 h 204"/>
                  <a:gd name="T2" fmla="*/ 0 w 2724"/>
                  <a:gd name="T3" fmla="*/ 0 h 204"/>
                  <a:gd name="T4" fmla="*/ 0 w 2724"/>
                  <a:gd name="T5" fmla="*/ 0 h 204"/>
                  <a:gd name="T6" fmla="*/ 0 60000 65536"/>
                  <a:gd name="T7" fmla="*/ 0 60000 65536"/>
                  <a:gd name="T8" fmla="*/ 0 60000 65536"/>
                  <a:gd name="T9" fmla="*/ 0 w 2724"/>
                  <a:gd name="T10" fmla="*/ 0 h 204"/>
                  <a:gd name="T11" fmla="*/ 2724 w 2724"/>
                  <a:gd name="T12" fmla="*/ 204 h 20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24" h="204">
                    <a:moveTo>
                      <a:pt x="0" y="0"/>
                    </a:moveTo>
                    <a:lnTo>
                      <a:pt x="2723" y="204"/>
                    </a:lnTo>
                    <a:lnTo>
                      <a:pt x="2724" y="204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4" name="Freeform 41"/>
              <p:cNvSpPr>
                <a:spLocks/>
              </p:cNvSpPr>
              <p:nvPr/>
            </p:nvSpPr>
            <p:spPr bwMode="auto">
              <a:xfrm>
                <a:off x="1674" y="3524"/>
                <a:ext cx="1029" cy="94"/>
              </a:xfrm>
              <a:custGeom>
                <a:avLst/>
                <a:gdLst>
                  <a:gd name="T0" fmla="*/ 0 w 3089"/>
                  <a:gd name="T1" fmla="*/ 0 h 283"/>
                  <a:gd name="T2" fmla="*/ 0 w 3089"/>
                  <a:gd name="T3" fmla="*/ 0 h 283"/>
                  <a:gd name="T4" fmla="*/ 0 w 3089"/>
                  <a:gd name="T5" fmla="*/ 0 h 283"/>
                  <a:gd name="T6" fmla="*/ 0 60000 65536"/>
                  <a:gd name="T7" fmla="*/ 0 60000 65536"/>
                  <a:gd name="T8" fmla="*/ 0 60000 65536"/>
                  <a:gd name="T9" fmla="*/ 0 w 3089"/>
                  <a:gd name="T10" fmla="*/ 0 h 283"/>
                  <a:gd name="T11" fmla="*/ 3089 w 3089"/>
                  <a:gd name="T12" fmla="*/ 283 h 28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89" h="283">
                    <a:moveTo>
                      <a:pt x="0" y="283"/>
                    </a:moveTo>
                    <a:lnTo>
                      <a:pt x="3088" y="0"/>
                    </a:lnTo>
                    <a:lnTo>
                      <a:pt x="3089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5" name="Freeform 42"/>
              <p:cNvSpPr>
                <a:spLocks/>
              </p:cNvSpPr>
              <p:nvPr/>
            </p:nvSpPr>
            <p:spPr bwMode="auto">
              <a:xfrm>
                <a:off x="1790" y="2382"/>
                <a:ext cx="908" cy="69"/>
              </a:xfrm>
              <a:custGeom>
                <a:avLst/>
                <a:gdLst>
                  <a:gd name="T0" fmla="*/ 0 w 2724"/>
                  <a:gd name="T1" fmla="*/ 0 h 205"/>
                  <a:gd name="T2" fmla="*/ 0 w 2724"/>
                  <a:gd name="T3" fmla="*/ 0 h 205"/>
                  <a:gd name="T4" fmla="*/ 0 w 2724"/>
                  <a:gd name="T5" fmla="*/ 0 h 205"/>
                  <a:gd name="T6" fmla="*/ 0 60000 65536"/>
                  <a:gd name="T7" fmla="*/ 0 60000 65536"/>
                  <a:gd name="T8" fmla="*/ 0 60000 65536"/>
                  <a:gd name="T9" fmla="*/ 0 w 2724"/>
                  <a:gd name="T10" fmla="*/ 0 h 205"/>
                  <a:gd name="T11" fmla="*/ 2724 w 2724"/>
                  <a:gd name="T12" fmla="*/ 205 h 20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24" h="205">
                    <a:moveTo>
                      <a:pt x="0" y="205"/>
                    </a:moveTo>
                    <a:lnTo>
                      <a:pt x="2723" y="0"/>
                    </a:lnTo>
                    <a:lnTo>
                      <a:pt x="2724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6" name="Freeform 43"/>
              <p:cNvSpPr>
                <a:spLocks/>
              </p:cNvSpPr>
              <p:nvPr/>
            </p:nvSpPr>
            <p:spPr bwMode="auto">
              <a:xfrm>
                <a:off x="1674" y="3091"/>
                <a:ext cx="1029" cy="94"/>
              </a:xfrm>
              <a:custGeom>
                <a:avLst/>
                <a:gdLst>
                  <a:gd name="T0" fmla="*/ 0 w 3089"/>
                  <a:gd name="T1" fmla="*/ 0 h 282"/>
                  <a:gd name="T2" fmla="*/ 0 w 3089"/>
                  <a:gd name="T3" fmla="*/ 0 h 282"/>
                  <a:gd name="T4" fmla="*/ 0 w 3089"/>
                  <a:gd name="T5" fmla="*/ 0 h 282"/>
                  <a:gd name="T6" fmla="*/ 0 60000 65536"/>
                  <a:gd name="T7" fmla="*/ 0 60000 65536"/>
                  <a:gd name="T8" fmla="*/ 0 60000 65536"/>
                  <a:gd name="T9" fmla="*/ 0 w 3089"/>
                  <a:gd name="T10" fmla="*/ 0 h 282"/>
                  <a:gd name="T11" fmla="*/ 3089 w 3089"/>
                  <a:gd name="T12" fmla="*/ 282 h 28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89" h="282">
                    <a:moveTo>
                      <a:pt x="0" y="0"/>
                    </a:moveTo>
                    <a:lnTo>
                      <a:pt x="3088" y="282"/>
                    </a:lnTo>
                    <a:lnTo>
                      <a:pt x="3089" y="282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7" name="Freeform 44"/>
              <p:cNvSpPr>
                <a:spLocks/>
              </p:cNvSpPr>
              <p:nvPr/>
            </p:nvSpPr>
            <p:spPr bwMode="auto">
              <a:xfrm>
                <a:off x="1894" y="3354"/>
                <a:ext cx="650" cy="1"/>
              </a:xfrm>
              <a:custGeom>
                <a:avLst/>
                <a:gdLst>
                  <a:gd name="T0" fmla="*/ 0 w 650"/>
                  <a:gd name="T1" fmla="*/ 1 h 1"/>
                  <a:gd name="T2" fmla="*/ 650 w 650"/>
                  <a:gd name="T3" fmla="*/ 0 h 1"/>
                  <a:gd name="T4" fmla="*/ 650 w 650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650"/>
                  <a:gd name="T10" fmla="*/ 0 h 1"/>
                  <a:gd name="T11" fmla="*/ 650 w 650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50" h="1">
                    <a:moveTo>
                      <a:pt x="0" y="1"/>
                    </a:moveTo>
                    <a:lnTo>
                      <a:pt x="65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8" name="Freeform 45"/>
              <p:cNvSpPr>
                <a:spLocks/>
              </p:cNvSpPr>
              <p:nvPr/>
            </p:nvSpPr>
            <p:spPr bwMode="auto">
              <a:xfrm>
                <a:off x="1252" y="3546"/>
                <a:ext cx="28" cy="195"/>
              </a:xfrm>
              <a:custGeom>
                <a:avLst/>
                <a:gdLst>
                  <a:gd name="T0" fmla="*/ 0 w 82"/>
                  <a:gd name="T1" fmla="*/ 0 h 585"/>
                  <a:gd name="T2" fmla="*/ 0 w 82"/>
                  <a:gd name="T3" fmla="*/ 0 h 585"/>
                  <a:gd name="T4" fmla="*/ 0 w 82"/>
                  <a:gd name="T5" fmla="*/ 0 h 585"/>
                  <a:gd name="T6" fmla="*/ 0 w 82"/>
                  <a:gd name="T7" fmla="*/ 0 h 585"/>
                  <a:gd name="T8" fmla="*/ 0 w 82"/>
                  <a:gd name="T9" fmla="*/ 0 h 585"/>
                  <a:gd name="T10" fmla="*/ 0 w 82"/>
                  <a:gd name="T11" fmla="*/ 0 h 58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82"/>
                  <a:gd name="T19" fmla="*/ 0 h 585"/>
                  <a:gd name="T20" fmla="*/ 82 w 82"/>
                  <a:gd name="T21" fmla="*/ 585 h 58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82" h="585">
                    <a:moveTo>
                      <a:pt x="19" y="0"/>
                    </a:moveTo>
                    <a:lnTo>
                      <a:pt x="82" y="254"/>
                    </a:lnTo>
                    <a:lnTo>
                      <a:pt x="21" y="377"/>
                    </a:lnTo>
                    <a:lnTo>
                      <a:pt x="0" y="439"/>
                    </a:lnTo>
                    <a:lnTo>
                      <a:pt x="25" y="585"/>
                    </a:lnTo>
                    <a:lnTo>
                      <a:pt x="26" y="585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9" name="Freeform 46"/>
              <p:cNvSpPr>
                <a:spLocks/>
              </p:cNvSpPr>
              <p:nvPr/>
            </p:nvSpPr>
            <p:spPr bwMode="auto">
              <a:xfrm>
                <a:off x="1354" y="3518"/>
                <a:ext cx="1" cy="326"/>
              </a:xfrm>
              <a:custGeom>
                <a:avLst/>
                <a:gdLst>
                  <a:gd name="T0" fmla="*/ 0 w 2"/>
                  <a:gd name="T1" fmla="*/ 0 h 978"/>
                  <a:gd name="T2" fmla="*/ 0 w 2"/>
                  <a:gd name="T3" fmla="*/ 0 h 978"/>
                  <a:gd name="T4" fmla="*/ 1 w 2"/>
                  <a:gd name="T5" fmla="*/ 0 h 978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978"/>
                  <a:gd name="T11" fmla="*/ 2 w 2"/>
                  <a:gd name="T12" fmla="*/ 978 h 97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978">
                    <a:moveTo>
                      <a:pt x="0" y="0"/>
                    </a:moveTo>
                    <a:lnTo>
                      <a:pt x="0" y="978"/>
                    </a:lnTo>
                    <a:lnTo>
                      <a:pt x="2" y="978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0" name="Freeform 47"/>
              <p:cNvSpPr>
                <a:spLocks/>
              </p:cNvSpPr>
              <p:nvPr/>
            </p:nvSpPr>
            <p:spPr bwMode="auto">
              <a:xfrm>
                <a:off x="912" y="3514"/>
                <a:ext cx="1" cy="56"/>
              </a:xfrm>
              <a:custGeom>
                <a:avLst/>
                <a:gdLst>
                  <a:gd name="T0" fmla="*/ 0 w 1"/>
                  <a:gd name="T1" fmla="*/ 0 h 168"/>
                  <a:gd name="T2" fmla="*/ 0 w 1"/>
                  <a:gd name="T3" fmla="*/ 0 h 168"/>
                  <a:gd name="T4" fmla="*/ 1 w 1"/>
                  <a:gd name="T5" fmla="*/ 0 h 168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68"/>
                  <a:gd name="T11" fmla="*/ 1 w 1"/>
                  <a:gd name="T12" fmla="*/ 168 h 16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68">
                    <a:moveTo>
                      <a:pt x="0" y="0"/>
                    </a:moveTo>
                    <a:lnTo>
                      <a:pt x="0" y="168"/>
                    </a:lnTo>
                    <a:lnTo>
                      <a:pt x="1" y="168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1" name="Freeform 48"/>
              <p:cNvSpPr>
                <a:spLocks/>
              </p:cNvSpPr>
              <p:nvPr/>
            </p:nvSpPr>
            <p:spPr bwMode="auto">
              <a:xfrm>
                <a:off x="780" y="3272"/>
                <a:ext cx="1" cy="386"/>
              </a:xfrm>
              <a:custGeom>
                <a:avLst/>
                <a:gdLst>
                  <a:gd name="T0" fmla="*/ 0 w 1"/>
                  <a:gd name="T1" fmla="*/ 0 h 1158"/>
                  <a:gd name="T2" fmla="*/ 0 w 1"/>
                  <a:gd name="T3" fmla="*/ 0 h 1158"/>
                  <a:gd name="T4" fmla="*/ 1 w 1"/>
                  <a:gd name="T5" fmla="*/ 0 h 1158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158"/>
                  <a:gd name="T11" fmla="*/ 1 w 1"/>
                  <a:gd name="T12" fmla="*/ 1158 h 115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158">
                    <a:moveTo>
                      <a:pt x="0" y="0"/>
                    </a:moveTo>
                    <a:lnTo>
                      <a:pt x="0" y="1158"/>
                    </a:lnTo>
                    <a:lnTo>
                      <a:pt x="1" y="1158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2" name="Freeform 49"/>
              <p:cNvSpPr>
                <a:spLocks/>
              </p:cNvSpPr>
              <p:nvPr/>
            </p:nvSpPr>
            <p:spPr bwMode="auto">
              <a:xfrm>
                <a:off x="648" y="3514"/>
                <a:ext cx="1" cy="56"/>
              </a:xfrm>
              <a:custGeom>
                <a:avLst/>
                <a:gdLst>
                  <a:gd name="T0" fmla="*/ 0 w 1"/>
                  <a:gd name="T1" fmla="*/ 0 h 168"/>
                  <a:gd name="T2" fmla="*/ 0 w 1"/>
                  <a:gd name="T3" fmla="*/ 0 h 168"/>
                  <a:gd name="T4" fmla="*/ 1 w 1"/>
                  <a:gd name="T5" fmla="*/ 0 h 168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68"/>
                  <a:gd name="T11" fmla="*/ 1 w 1"/>
                  <a:gd name="T12" fmla="*/ 168 h 16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68">
                    <a:moveTo>
                      <a:pt x="0" y="0"/>
                    </a:moveTo>
                    <a:lnTo>
                      <a:pt x="0" y="168"/>
                    </a:lnTo>
                    <a:lnTo>
                      <a:pt x="1" y="168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3" name="Freeform 50"/>
              <p:cNvSpPr>
                <a:spLocks/>
              </p:cNvSpPr>
              <p:nvPr/>
            </p:nvSpPr>
            <p:spPr bwMode="auto">
              <a:xfrm>
                <a:off x="560" y="3397"/>
                <a:ext cx="1" cy="187"/>
              </a:xfrm>
              <a:custGeom>
                <a:avLst/>
                <a:gdLst>
                  <a:gd name="T0" fmla="*/ 0 w 1"/>
                  <a:gd name="T1" fmla="*/ 187 h 187"/>
                  <a:gd name="T2" fmla="*/ 0 w 1"/>
                  <a:gd name="T3" fmla="*/ 11 h 187"/>
                  <a:gd name="T4" fmla="*/ 0 w 1"/>
                  <a:gd name="T5" fmla="*/ 0 h 187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87"/>
                  <a:gd name="T11" fmla="*/ 1 w 1"/>
                  <a:gd name="T12" fmla="*/ 187 h 18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87">
                    <a:moveTo>
                      <a:pt x="0" y="187"/>
                    </a:moveTo>
                    <a:lnTo>
                      <a:pt x="0" y="11"/>
                    </a:ln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4" name="Freeform 51"/>
              <p:cNvSpPr>
                <a:spLocks/>
              </p:cNvSpPr>
              <p:nvPr/>
            </p:nvSpPr>
            <p:spPr bwMode="auto">
              <a:xfrm>
                <a:off x="559" y="3575"/>
                <a:ext cx="484" cy="1"/>
              </a:xfrm>
              <a:custGeom>
                <a:avLst/>
                <a:gdLst>
                  <a:gd name="T0" fmla="*/ 0 w 484"/>
                  <a:gd name="T1" fmla="*/ 0 h 1"/>
                  <a:gd name="T2" fmla="*/ 484 w 484"/>
                  <a:gd name="T3" fmla="*/ 1 h 1"/>
                  <a:gd name="T4" fmla="*/ 442 w 484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484"/>
                  <a:gd name="T10" fmla="*/ 0 h 1"/>
                  <a:gd name="T11" fmla="*/ 484 w 484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4" h="1">
                    <a:moveTo>
                      <a:pt x="0" y="0"/>
                    </a:moveTo>
                    <a:lnTo>
                      <a:pt x="484" y="1"/>
                    </a:lnTo>
                    <a:lnTo>
                      <a:pt x="442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5" name="Freeform 52"/>
              <p:cNvSpPr>
                <a:spLocks/>
              </p:cNvSpPr>
              <p:nvPr/>
            </p:nvSpPr>
            <p:spPr bwMode="auto">
              <a:xfrm>
                <a:off x="559" y="3398"/>
                <a:ext cx="594" cy="1"/>
              </a:xfrm>
              <a:custGeom>
                <a:avLst/>
                <a:gdLst>
                  <a:gd name="T0" fmla="*/ 0 w 594"/>
                  <a:gd name="T1" fmla="*/ 1 h 1"/>
                  <a:gd name="T2" fmla="*/ 594 w 594"/>
                  <a:gd name="T3" fmla="*/ 0 h 1"/>
                  <a:gd name="T4" fmla="*/ 579 w 594"/>
                  <a:gd name="T5" fmla="*/ 1 h 1"/>
                  <a:gd name="T6" fmla="*/ 0 60000 65536"/>
                  <a:gd name="T7" fmla="*/ 0 60000 65536"/>
                  <a:gd name="T8" fmla="*/ 0 60000 65536"/>
                  <a:gd name="T9" fmla="*/ 0 w 594"/>
                  <a:gd name="T10" fmla="*/ 0 h 1"/>
                  <a:gd name="T11" fmla="*/ 594 w 594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4" h="1">
                    <a:moveTo>
                      <a:pt x="0" y="1"/>
                    </a:moveTo>
                    <a:lnTo>
                      <a:pt x="594" y="0"/>
                    </a:lnTo>
                    <a:lnTo>
                      <a:pt x="579" y="1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6" name="Freeform 53"/>
              <p:cNvSpPr>
                <a:spLocks/>
              </p:cNvSpPr>
              <p:nvPr/>
            </p:nvSpPr>
            <p:spPr bwMode="auto">
              <a:xfrm>
                <a:off x="559" y="3134"/>
                <a:ext cx="479" cy="1"/>
              </a:xfrm>
              <a:custGeom>
                <a:avLst/>
                <a:gdLst>
                  <a:gd name="T0" fmla="*/ 0 w 479"/>
                  <a:gd name="T1" fmla="*/ 0 h 1"/>
                  <a:gd name="T2" fmla="*/ 479 w 479"/>
                  <a:gd name="T3" fmla="*/ 0 h 1"/>
                  <a:gd name="T4" fmla="*/ 442 w 479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479"/>
                  <a:gd name="T10" fmla="*/ 0 h 1"/>
                  <a:gd name="T11" fmla="*/ 479 w 479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79" h="1">
                    <a:moveTo>
                      <a:pt x="0" y="0"/>
                    </a:moveTo>
                    <a:lnTo>
                      <a:pt x="479" y="0"/>
                    </a:lnTo>
                    <a:lnTo>
                      <a:pt x="442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7" name="Freeform 54"/>
              <p:cNvSpPr>
                <a:spLocks/>
              </p:cNvSpPr>
              <p:nvPr/>
            </p:nvSpPr>
            <p:spPr bwMode="auto">
              <a:xfrm>
                <a:off x="559" y="3310"/>
                <a:ext cx="594" cy="2"/>
              </a:xfrm>
              <a:custGeom>
                <a:avLst/>
                <a:gdLst>
                  <a:gd name="T0" fmla="*/ 0 w 594"/>
                  <a:gd name="T1" fmla="*/ 0 h 2"/>
                  <a:gd name="T2" fmla="*/ 594 w 594"/>
                  <a:gd name="T3" fmla="*/ 2 h 2"/>
                  <a:gd name="T4" fmla="*/ 579 w 594"/>
                  <a:gd name="T5" fmla="*/ 0 h 2"/>
                  <a:gd name="T6" fmla="*/ 0 60000 65536"/>
                  <a:gd name="T7" fmla="*/ 0 60000 65536"/>
                  <a:gd name="T8" fmla="*/ 0 60000 65536"/>
                  <a:gd name="T9" fmla="*/ 0 w 594"/>
                  <a:gd name="T10" fmla="*/ 0 h 2"/>
                  <a:gd name="T11" fmla="*/ 594 w 594"/>
                  <a:gd name="T12" fmla="*/ 2 h 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4" h="2">
                    <a:moveTo>
                      <a:pt x="0" y="0"/>
                    </a:moveTo>
                    <a:lnTo>
                      <a:pt x="594" y="2"/>
                    </a:lnTo>
                    <a:lnTo>
                      <a:pt x="579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8" name="Freeform 55"/>
              <p:cNvSpPr>
                <a:spLocks/>
              </p:cNvSpPr>
              <p:nvPr/>
            </p:nvSpPr>
            <p:spPr bwMode="auto">
              <a:xfrm>
                <a:off x="868" y="3134"/>
                <a:ext cx="1" cy="176"/>
              </a:xfrm>
              <a:custGeom>
                <a:avLst/>
                <a:gdLst>
                  <a:gd name="T0" fmla="*/ 0 w 1"/>
                  <a:gd name="T1" fmla="*/ 0 h 530"/>
                  <a:gd name="T2" fmla="*/ 0 w 1"/>
                  <a:gd name="T3" fmla="*/ 0 h 530"/>
                  <a:gd name="T4" fmla="*/ 1 w 1"/>
                  <a:gd name="T5" fmla="*/ 0 h 530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530"/>
                  <a:gd name="T11" fmla="*/ 1 w 1"/>
                  <a:gd name="T12" fmla="*/ 530 h 5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530">
                    <a:moveTo>
                      <a:pt x="0" y="0"/>
                    </a:moveTo>
                    <a:lnTo>
                      <a:pt x="0" y="530"/>
                    </a:lnTo>
                    <a:lnTo>
                      <a:pt x="1" y="53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9" name="Freeform 56"/>
              <p:cNvSpPr>
                <a:spLocks/>
              </p:cNvSpPr>
              <p:nvPr/>
            </p:nvSpPr>
            <p:spPr bwMode="auto">
              <a:xfrm>
                <a:off x="692" y="3134"/>
                <a:ext cx="1" cy="176"/>
              </a:xfrm>
              <a:custGeom>
                <a:avLst/>
                <a:gdLst>
                  <a:gd name="T0" fmla="*/ 0 w 1"/>
                  <a:gd name="T1" fmla="*/ 0 h 530"/>
                  <a:gd name="T2" fmla="*/ 0 w 1"/>
                  <a:gd name="T3" fmla="*/ 0 h 530"/>
                  <a:gd name="T4" fmla="*/ 1 w 1"/>
                  <a:gd name="T5" fmla="*/ 0 h 530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530"/>
                  <a:gd name="T11" fmla="*/ 1 w 1"/>
                  <a:gd name="T12" fmla="*/ 530 h 5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530">
                    <a:moveTo>
                      <a:pt x="0" y="0"/>
                    </a:moveTo>
                    <a:lnTo>
                      <a:pt x="0" y="530"/>
                    </a:lnTo>
                    <a:lnTo>
                      <a:pt x="1" y="53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0" name="Freeform 57"/>
              <p:cNvSpPr>
                <a:spLocks/>
              </p:cNvSpPr>
              <p:nvPr/>
            </p:nvSpPr>
            <p:spPr bwMode="auto">
              <a:xfrm>
                <a:off x="559" y="3134"/>
                <a:ext cx="1" cy="176"/>
              </a:xfrm>
              <a:custGeom>
                <a:avLst/>
                <a:gdLst>
                  <a:gd name="T0" fmla="*/ 0 w 1"/>
                  <a:gd name="T1" fmla="*/ 0 h 530"/>
                  <a:gd name="T2" fmla="*/ 0 w 1"/>
                  <a:gd name="T3" fmla="*/ 0 h 530"/>
                  <a:gd name="T4" fmla="*/ 1 w 1"/>
                  <a:gd name="T5" fmla="*/ 0 h 530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530"/>
                  <a:gd name="T11" fmla="*/ 1 w 1"/>
                  <a:gd name="T12" fmla="*/ 530 h 5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530">
                    <a:moveTo>
                      <a:pt x="0" y="0"/>
                    </a:moveTo>
                    <a:lnTo>
                      <a:pt x="0" y="530"/>
                    </a:lnTo>
                    <a:lnTo>
                      <a:pt x="1" y="53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1" name="Freeform 58"/>
              <p:cNvSpPr>
                <a:spLocks/>
              </p:cNvSpPr>
              <p:nvPr/>
            </p:nvSpPr>
            <p:spPr bwMode="auto">
              <a:xfrm>
                <a:off x="692" y="3399"/>
                <a:ext cx="1" cy="120"/>
              </a:xfrm>
              <a:custGeom>
                <a:avLst/>
                <a:gdLst>
                  <a:gd name="T0" fmla="*/ 0 w 1"/>
                  <a:gd name="T1" fmla="*/ 0 h 362"/>
                  <a:gd name="T2" fmla="*/ 0 w 1"/>
                  <a:gd name="T3" fmla="*/ 0 h 362"/>
                  <a:gd name="T4" fmla="*/ 1 w 1"/>
                  <a:gd name="T5" fmla="*/ 0 h 362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62"/>
                  <a:gd name="T11" fmla="*/ 1 w 1"/>
                  <a:gd name="T12" fmla="*/ 362 h 36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62">
                    <a:moveTo>
                      <a:pt x="0" y="362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2" name="Freeform 59"/>
              <p:cNvSpPr>
                <a:spLocks/>
              </p:cNvSpPr>
              <p:nvPr/>
            </p:nvSpPr>
            <p:spPr bwMode="auto">
              <a:xfrm>
                <a:off x="868" y="3399"/>
                <a:ext cx="1" cy="120"/>
              </a:xfrm>
              <a:custGeom>
                <a:avLst/>
                <a:gdLst>
                  <a:gd name="T0" fmla="*/ 0 w 1"/>
                  <a:gd name="T1" fmla="*/ 0 h 362"/>
                  <a:gd name="T2" fmla="*/ 0 w 1"/>
                  <a:gd name="T3" fmla="*/ 0 h 362"/>
                  <a:gd name="T4" fmla="*/ 1 w 1"/>
                  <a:gd name="T5" fmla="*/ 0 h 362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62"/>
                  <a:gd name="T11" fmla="*/ 1 w 1"/>
                  <a:gd name="T12" fmla="*/ 362 h 36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62">
                    <a:moveTo>
                      <a:pt x="0" y="362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3" name="Freeform 60"/>
              <p:cNvSpPr>
                <a:spLocks/>
              </p:cNvSpPr>
              <p:nvPr/>
            </p:nvSpPr>
            <p:spPr bwMode="auto">
              <a:xfrm>
                <a:off x="780" y="3240"/>
                <a:ext cx="1" cy="16"/>
              </a:xfrm>
              <a:custGeom>
                <a:avLst/>
                <a:gdLst>
                  <a:gd name="T0" fmla="*/ 0 w 1"/>
                  <a:gd name="T1" fmla="*/ 0 h 47"/>
                  <a:gd name="T2" fmla="*/ 0 w 1"/>
                  <a:gd name="T3" fmla="*/ 0 h 47"/>
                  <a:gd name="T4" fmla="*/ 1 w 1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47"/>
                  <a:gd name="T11" fmla="*/ 1 w 1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47">
                    <a:moveTo>
                      <a:pt x="0" y="0"/>
                    </a:moveTo>
                    <a:lnTo>
                      <a:pt x="0" y="47"/>
                    </a:lnTo>
                    <a:lnTo>
                      <a:pt x="1" y="47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4" name="Freeform 61"/>
              <p:cNvSpPr>
                <a:spLocks/>
              </p:cNvSpPr>
              <p:nvPr/>
            </p:nvSpPr>
            <p:spPr bwMode="auto">
              <a:xfrm>
                <a:off x="780" y="3089"/>
                <a:ext cx="1" cy="131"/>
              </a:xfrm>
              <a:custGeom>
                <a:avLst/>
                <a:gdLst>
                  <a:gd name="T0" fmla="*/ 0 w 1"/>
                  <a:gd name="T1" fmla="*/ 0 h 392"/>
                  <a:gd name="T2" fmla="*/ 0 w 1"/>
                  <a:gd name="T3" fmla="*/ 0 h 392"/>
                  <a:gd name="T4" fmla="*/ 1 w 1"/>
                  <a:gd name="T5" fmla="*/ 0 h 392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92"/>
                  <a:gd name="T11" fmla="*/ 1 w 1"/>
                  <a:gd name="T12" fmla="*/ 392 h 39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92">
                    <a:moveTo>
                      <a:pt x="0" y="0"/>
                    </a:moveTo>
                    <a:lnTo>
                      <a:pt x="0" y="392"/>
                    </a:lnTo>
                    <a:lnTo>
                      <a:pt x="1" y="392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5" name="Freeform 62"/>
              <p:cNvSpPr>
                <a:spLocks/>
              </p:cNvSpPr>
              <p:nvPr/>
            </p:nvSpPr>
            <p:spPr bwMode="auto">
              <a:xfrm>
                <a:off x="1167" y="2984"/>
                <a:ext cx="43" cy="212"/>
              </a:xfrm>
              <a:custGeom>
                <a:avLst/>
                <a:gdLst>
                  <a:gd name="T0" fmla="*/ 0 w 129"/>
                  <a:gd name="T1" fmla="*/ 0 h 636"/>
                  <a:gd name="T2" fmla="*/ 0 w 129"/>
                  <a:gd name="T3" fmla="*/ 0 h 636"/>
                  <a:gd name="T4" fmla="*/ 0 w 129"/>
                  <a:gd name="T5" fmla="*/ 0 h 636"/>
                  <a:gd name="T6" fmla="*/ 0 w 129"/>
                  <a:gd name="T7" fmla="*/ 0 h 636"/>
                  <a:gd name="T8" fmla="*/ 0 w 129"/>
                  <a:gd name="T9" fmla="*/ 0 h 63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9"/>
                  <a:gd name="T16" fmla="*/ 0 h 636"/>
                  <a:gd name="T17" fmla="*/ 129 w 129"/>
                  <a:gd name="T18" fmla="*/ 636 h 6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9" h="636">
                    <a:moveTo>
                      <a:pt x="129" y="0"/>
                    </a:moveTo>
                    <a:lnTo>
                      <a:pt x="16" y="348"/>
                    </a:lnTo>
                    <a:lnTo>
                      <a:pt x="0" y="505"/>
                    </a:lnTo>
                    <a:lnTo>
                      <a:pt x="98" y="636"/>
                    </a:lnTo>
                    <a:lnTo>
                      <a:pt x="99" y="636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6" name="Freeform 63"/>
              <p:cNvSpPr>
                <a:spLocks/>
              </p:cNvSpPr>
              <p:nvPr/>
            </p:nvSpPr>
            <p:spPr bwMode="auto">
              <a:xfrm>
                <a:off x="1354" y="2897"/>
                <a:ext cx="1" cy="553"/>
              </a:xfrm>
              <a:custGeom>
                <a:avLst/>
                <a:gdLst>
                  <a:gd name="T0" fmla="*/ 0 w 2"/>
                  <a:gd name="T1" fmla="*/ 0 h 1658"/>
                  <a:gd name="T2" fmla="*/ 0 w 2"/>
                  <a:gd name="T3" fmla="*/ 0 h 1658"/>
                  <a:gd name="T4" fmla="*/ 1 w 2"/>
                  <a:gd name="T5" fmla="*/ 0 h 1658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1658"/>
                  <a:gd name="T11" fmla="*/ 2 w 2"/>
                  <a:gd name="T12" fmla="*/ 1658 h 165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1658">
                    <a:moveTo>
                      <a:pt x="0" y="0"/>
                    </a:moveTo>
                    <a:lnTo>
                      <a:pt x="0" y="1658"/>
                    </a:lnTo>
                    <a:lnTo>
                      <a:pt x="2" y="1658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7" name="Freeform 64"/>
              <p:cNvSpPr>
                <a:spLocks/>
              </p:cNvSpPr>
              <p:nvPr/>
            </p:nvSpPr>
            <p:spPr bwMode="auto">
              <a:xfrm>
                <a:off x="500" y="3354"/>
                <a:ext cx="696" cy="1"/>
              </a:xfrm>
              <a:custGeom>
                <a:avLst/>
                <a:gdLst>
                  <a:gd name="T0" fmla="*/ 0 w 696"/>
                  <a:gd name="T1" fmla="*/ 1 h 1"/>
                  <a:gd name="T2" fmla="*/ 696 w 696"/>
                  <a:gd name="T3" fmla="*/ 0 h 1"/>
                  <a:gd name="T4" fmla="*/ 696 w 696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696"/>
                  <a:gd name="T10" fmla="*/ 0 h 1"/>
                  <a:gd name="T11" fmla="*/ 696 w 696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96" h="1">
                    <a:moveTo>
                      <a:pt x="0" y="1"/>
                    </a:moveTo>
                    <a:lnTo>
                      <a:pt x="696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8" name="Freeform 65"/>
              <p:cNvSpPr>
                <a:spLocks/>
              </p:cNvSpPr>
              <p:nvPr/>
            </p:nvSpPr>
            <p:spPr bwMode="auto">
              <a:xfrm>
                <a:off x="1354" y="3464"/>
                <a:ext cx="1" cy="31"/>
              </a:xfrm>
              <a:custGeom>
                <a:avLst/>
                <a:gdLst>
                  <a:gd name="T0" fmla="*/ 0 w 1"/>
                  <a:gd name="T1" fmla="*/ 0 h 31"/>
                  <a:gd name="T2" fmla="*/ 1 w 1"/>
                  <a:gd name="T3" fmla="*/ 31 h 31"/>
                  <a:gd name="T4" fmla="*/ 1 w 1"/>
                  <a:gd name="T5" fmla="*/ 17 h 31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1"/>
                  <a:gd name="T11" fmla="*/ 1 w 1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1">
                    <a:moveTo>
                      <a:pt x="0" y="0"/>
                    </a:moveTo>
                    <a:lnTo>
                      <a:pt x="1" y="31"/>
                    </a:lnTo>
                    <a:lnTo>
                      <a:pt x="1" y="17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9" name="Freeform 66"/>
              <p:cNvSpPr>
                <a:spLocks/>
              </p:cNvSpPr>
              <p:nvPr/>
            </p:nvSpPr>
            <p:spPr bwMode="auto">
              <a:xfrm>
                <a:off x="1633" y="3618"/>
                <a:ext cx="41" cy="19"/>
              </a:xfrm>
              <a:custGeom>
                <a:avLst/>
                <a:gdLst>
                  <a:gd name="T0" fmla="*/ 0 w 122"/>
                  <a:gd name="T1" fmla="*/ 0 h 57"/>
                  <a:gd name="T2" fmla="*/ 0 w 122"/>
                  <a:gd name="T3" fmla="*/ 0 h 57"/>
                  <a:gd name="T4" fmla="*/ 0 w 122"/>
                  <a:gd name="T5" fmla="*/ 0 h 57"/>
                  <a:gd name="T6" fmla="*/ 0 60000 65536"/>
                  <a:gd name="T7" fmla="*/ 0 60000 65536"/>
                  <a:gd name="T8" fmla="*/ 0 60000 65536"/>
                  <a:gd name="T9" fmla="*/ 0 w 122"/>
                  <a:gd name="T10" fmla="*/ 0 h 57"/>
                  <a:gd name="T11" fmla="*/ 122 w 122"/>
                  <a:gd name="T12" fmla="*/ 57 h 5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22" h="57">
                    <a:moveTo>
                      <a:pt x="122" y="0"/>
                    </a:moveTo>
                    <a:lnTo>
                      <a:pt x="0" y="57"/>
                    </a:lnTo>
                    <a:lnTo>
                      <a:pt x="1" y="57"/>
                    </a:lnTo>
                  </a:path>
                </a:pathLst>
              </a:custGeom>
              <a:noFill/>
              <a:ln w="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0" name="Freeform 67"/>
              <p:cNvSpPr>
                <a:spLocks/>
              </p:cNvSpPr>
              <p:nvPr/>
            </p:nvSpPr>
            <p:spPr bwMode="auto">
              <a:xfrm>
                <a:off x="1274" y="3354"/>
                <a:ext cx="528" cy="1"/>
              </a:xfrm>
              <a:custGeom>
                <a:avLst/>
                <a:gdLst>
                  <a:gd name="T0" fmla="*/ 0 w 528"/>
                  <a:gd name="T1" fmla="*/ 1 h 1"/>
                  <a:gd name="T2" fmla="*/ 528 w 528"/>
                  <a:gd name="T3" fmla="*/ 0 h 1"/>
                  <a:gd name="T4" fmla="*/ 528 w 528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528"/>
                  <a:gd name="T10" fmla="*/ 0 h 1"/>
                  <a:gd name="T11" fmla="*/ 528 w 528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28" h="1">
                    <a:moveTo>
                      <a:pt x="0" y="1"/>
                    </a:moveTo>
                    <a:lnTo>
                      <a:pt x="528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1" name="Freeform 68"/>
              <p:cNvSpPr>
                <a:spLocks/>
              </p:cNvSpPr>
              <p:nvPr/>
            </p:nvSpPr>
            <p:spPr bwMode="auto">
              <a:xfrm>
                <a:off x="1227" y="3354"/>
                <a:ext cx="24" cy="1"/>
              </a:xfrm>
              <a:custGeom>
                <a:avLst/>
                <a:gdLst>
                  <a:gd name="T0" fmla="*/ 0 w 72"/>
                  <a:gd name="T1" fmla="*/ 0 h 1"/>
                  <a:gd name="T2" fmla="*/ 0 w 72"/>
                  <a:gd name="T3" fmla="*/ 0 h 1"/>
                  <a:gd name="T4" fmla="*/ 0 w 72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72"/>
                  <a:gd name="T10" fmla="*/ 0 h 1"/>
                  <a:gd name="T11" fmla="*/ 72 w 72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72" h="1">
                    <a:moveTo>
                      <a:pt x="0" y="0"/>
                    </a:moveTo>
                    <a:lnTo>
                      <a:pt x="71" y="0"/>
                    </a:lnTo>
                    <a:lnTo>
                      <a:pt x="7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2" name="Freeform 69"/>
              <p:cNvSpPr>
                <a:spLocks/>
              </p:cNvSpPr>
              <p:nvPr/>
            </p:nvSpPr>
            <p:spPr bwMode="auto">
              <a:xfrm>
                <a:off x="1600" y="3048"/>
                <a:ext cx="74" cy="43"/>
              </a:xfrm>
              <a:custGeom>
                <a:avLst/>
                <a:gdLst>
                  <a:gd name="T0" fmla="*/ 0 w 74"/>
                  <a:gd name="T1" fmla="*/ 0 h 43"/>
                  <a:gd name="T2" fmla="*/ 32 w 74"/>
                  <a:gd name="T3" fmla="*/ 32 h 43"/>
                  <a:gd name="T4" fmla="*/ 74 w 74"/>
                  <a:gd name="T5" fmla="*/ 43 h 43"/>
                  <a:gd name="T6" fmla="*/ 74 w 74"/>
                  <a:gd name="T7" fmla="*/ 43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4"/>
                  <a:gd name="T13" fmla="*/ 0 h 43"/>
                  <a:gd name="T14" fmla="*/ 74 w 74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4" h="43">
                    <a:moveTo>
                      <a:pt x="0" y="0"/>
                    </a:moveTo>
                    <a:lnTo>
                      <a:pt x="32" y="32"/>
                    </a:lnTo>
                    <a:lnTo>
                      <a:pt x="74" y="43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3" name="Freeform 70"/>
              <p:cNvSpPr>
                <a:spLocks/>
              </p:cNvSpPr>
              <p:nvPr/>
            </p:nvSpPr>
            <p:spPr bwMode="auto">
              <a:xfrm>
                <a:off x="1835" y="3354"/>
                <a:ext cx="24" cy="1"/>
              </a:xfrm>
              <a:custGeom>
                <a:avLst/>
                <a:gdLst>
                  <a:gd name="T0" fmla="*/ 0 w 71"/>
                  <a:gd name="T1" fmla="*/ 0 h 1"/>
                  <a:gd name="T2" fmla="*/ 0 w 71"/>
                  <a:gd name="T3" fmla="*/ 0 h 1"/>
                  <a:gd name="T4" fmla="*/ 0 w 71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71"/>
                  <a:gd name="T10" fmla="*/ 0 h 1"/>
                  <a:gd name="T11" fmla="*/ 71 w 71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71" h="1">
                    <a:moveTo>
                      <a:pt x="0" y="0"/>
                    </a:moveTo>
                    <a:lnTo>
                      <a:pt x="70" y="0"/>
                    </a:lnTo>
                    <a:lnTo>
                      <a:pt x="7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4" name="Freeform 71"/>
              <p:cNvSpPr>
                <a:spLocks/>
              </p:cNvSpPr>
              <p:nvPr/>
            </p:nvSpPr>
            <p:spPr bwMode="auto">
              <a:xfrm>
                <a:off x="1424" y="2028"/>
                <a:ext cx="325" cy="632"/>
              </a:xfrm>
              <a:custGeom>
                <a:avLst/>
                <a:gdLst>
                  <a:gd name="T0" fmla="*/ 0 w 974"/>
                  <a:gd name="T1" fmla="*/ 0 h 1894"/>
                  <a:gd name="T2" fmla="*/ 0 w 974"/>
                  <a:gd name="T3" fmla="*/ 0 h 1894"/>
                  <a:gd name="T4" fmla="*/ 0 w 974"/>
                  <a:gd name="T5" fmla="*/ 0 h 1894"/>
                  <a:gd name="T6" fmla="*/ 0 w 974"/>
                  <a:gd name="T7" fmla="*/ 0 h 1894"/>
                  <a:gd name="T8" fmla="*/ 0 w 974"/>
                  <a:gd name="T9" fmla="*/ 0 h 1894"/>
                  <a:gd name="T10" fmla="*/ 0 w 974"/>
                  <a:gd name="T11" fmla="*/ 0 h 1894"/>
                  <a:gd name="T12" fmla="*/ 0 w 974"/>
                  <a:gd name="T13" fmla="*/ 0 h 1894"/>
                  <a:gd name="T14" fmla="*/ 0 w 974"/>
                  <a:gd name="T15" fmla="*/ 0 h 1894"/>
                  <a:gd name="T16" fmla="*/ 0 w 974"/>
                  <a:gd name="T17" fmla="*/ 0 h 1894"/>
                  <a:gd name="T18" fmla="*/ 0 w 974"/>
                  <a:gd name="T19" fmla="*/ 0 h 1894"/>
                  <a:gd name="T20" fmla="*/ 0 w 974"/>
                  <a:gd name="T21" fmla="*/ 0 h 1894"/>
                  <a:gd name="T22" fmla="*/ 0 w 974"/>
                  <a:gd name="T23" fmla="*/ 0 h 1894"/>
                  <a:gd name="T24" fmla="*/ 0 w 974"/>
                  <a:gd name="T25" fmla="*/ 0 h 18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74"/>
                  <a:gd name="T40" fmla="*/ 0 h 1894"/>
                  <a:gd name="T41" fmla="*/ 974 w 974"/>
                  <a:gd name="T42" fmla="*/ 1894 h 18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74" h="1894">
                    <a:moveTo>
                      <a:pt x="974" y="0"/>
                    </a:moveTo>
                    <a:lnTo>
                      <a:pt x="676" y="133"/>
                    </a:lnTo>
                    <a:lnTo>
                      <a:pt x="460" y="289"/>
                    </a:lnTo>
                    <a:lnTo>
                      <a:pt x="319" y="438"/>
                    </a:lnTo>
                    <a:lnTo>
                      <a:pt x="249" y="559"/>
                    </a:lnTo>
                    <a:lnTo>
                      <a:pt x="216" y="894"/>
                    </a:lnTo>
                    <a:lnTo>
                      <a:pt x="153" y="1274"/>
                    </a:lnTo>
                    <a:lnTo>
                      <a:pt x="170" y="1492"/>
                    </a:lnTo>
                    <a:lnTo>
                      <a:pt x="128" y="1627"/>
                    </a:lnTo>
                    <a:lnTo>
                      <a:pt x="75" y="1705"/>
                    </a:lnTo>
                    <a:lnTo>
                      <a:pt x="39" y="1761"/>
                    </a:lnTo>
                    <a:lnTo>
                      <a:pt x="0" y="1894"/>
                    </a:lnTo>
                    <a:lnTo>
                      <a:pt x="1" y="1894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5" name="Freeform 72"/>
              <p:cNvSpPr>
                <a:spLocks/>
              </p:cNvSpPr>
              <p:nvPr/>
            </p:nvSpPr>
            <p:spPr bwMode="auto">
              <a:xfrm>
                <a:off x="1023" y="2655"/>
                <a:ext cx="726" cy="1"/>
              </a:xfrm>
              <a:custGeom>
                <a:avLst/>
                <a:gdLst>
                  <a:gd name="T0" fmla="*/ 0 w 2177"/>
                  <a:gd name="T1" fmla="*/ 0 h 1"/>
                  <a:gd name="T2" fmla="*/ 0 w 2177"/>
                  <a:gd name="T3" fmla="*/ 0 h 1"/>
                  <a:gd name="T4" fmla="*/ 0 w 2177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2177"/>
                  <a:gd name="T10" fmla="*/ 0 h 1"/>
                  <a:gd name="T11" fmla="*/ 2177 w 2177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77" h="1">
                    <a:moveTo>
                      <a:pt x="0" y="0"/>
                    </a:moveTo>
                    <a:lnTo>
                      <a:pt x="2176" y="0"/>
                    </a:lnTo>
                    <a:lnTo>
                      <a:pt x="2177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6" name="Freeform 73"/>
              <p:cNvSpPr>
                <a:spLocks/>
              </p:cNvSpPr>
              <p:nvPr/>
            </p:nvSpPr>
            <p:spPr bwMode="auto">
              <a:xfrm>
                <a:off x="1023" y="1936"/>
                <a:ext cx="726" cy="1"/>
              </a:xfrm>
              <a:custGeom>
                <a:avLst/>
                <a:gdLst>
                  <a:gd name="T0" fmla="*/ 0 w 2177"/>
                  <a:gd name="T1" fmla="*/ 0 h 1"/>
                  <a:gd name="T2" fmla="*/ 0 w 2177"/>
                  <a:gd name="T3" fmla="*/ 0 h 1"/>
                  <a:gd name="T4" fmla="*/ 0 w 2177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2177"/>
                  <a:gd name="T10" fmla="*/ 0 h 1"/>
                  <a:gd name="T11" fmla="*/ 2177 w 2177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77" h="1">
                    <a:moveTo>
                      <a:pt x="0" y="0"/>
                    </a:moveTo>
                    <a:lnTo>
                      <a:pt x="2176" y="0"/>
                    </a:lnTo>
                    <a:lnTo>
                      <a:pt x="2177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7" name="Freeform 74"/>
              <p:cNvSpPr>
                <a:spLocks/>
              </p:cNvSpPr>
              <p:nvPr/>
            </p:nvSpPr>
            <p:spPr bwMode="auto">
              <a:xfrm>
                <a:off x="1354" y="1861"/>
                <a:ext cx="1" cy="438"/>
              </a:xfrm>
              <a:custGeom>
                <a:avLst/>
                <a:gdLst>
                  <a:gd name="T0" fmla="*/ 0 w 2"/>
                  <a:gd name="T1" fmla="*/ 0 h 1315"/>
                  <a:gd name="T2" fmla="*/ 0 w 2"/>
                  <a:gd name="T3" fmla="*/ 0 h 1315"/>
                  <a:gd name="T4" fmla="*/ 1 w 2"/>
                  <a:gd name="T5" fmla="*/ 0 h 1315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1315"/>
                  <a:gd name="T11" fmla="*/ 2 w 2"/>
                  <a:gd name="T12" fmla="*/ 1315 h 13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1315">
                    <a:moveTo>
                      <a:pt x="0" y="0"/>
                    </a:moveTo>
                    <a:lnTo>
                      <a:pt x="0" y="1315"/>
                    </a:lnTo>
                    <a:lnTo>
                      <a:pt x="2" y="1315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8" name="Freeform 75"/>
              <p:cNvSpPr>
                <a:spLocks/>
              </p:cNvSpPr>
              <p:nvPr/>
            </p:nvSpPr>
            <p:spPr bwMode="auto">
              <a:xfrm>
                <a:off x="780" y="1990"/>
                <a:ext cx="1" cy="621"/>
              </a:xfrm>
              <a:custGeom>
                <a:avLst/>
                <a:gdLst>
                  <a:gd name="T0" fmla="*/ 0 w 1"/>
                  <a:gd name="T1" fmla="*/ 0 h 1863"/>
                  <a:gd name="T2" fmla="*/ 0 w 1"/>
                  <a:gd name="T3" fmla="*/ 0 h 1863"/>
                  <a:gd name="T4" fmla="*/ 1 w 1"/>
                  <a:gd name="T5" fmla="*/ 0 h 1863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863"/>
                  <a:gd name="T11" fmla="*/ 1 w 1"/>
                  <a:gd name="T12" fmla="*/ 1863 h 186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863">
                    <a:moveTo>
                      <a:pt x="0" y="0"/>
                    </a:moveTo>
                    <a:lnTo>
                      <a:pt x="0" y="1863"/>
                    </a:lnTo>
                    <a:lnTo>
                      <a:pt x="1" y="1863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9" name="Freeform 76"/>
              <p:cNvSpPr>
                <a:spLocks/>
              </p:cNvSpPr>
              <p:nvPr/>
            </p:nvSpPr>
            <p:spPr bwMode="auto">
              <a:xfrm>
                <a:off x="1138" y="1931"/>
                <a:ext cx="1" cy="729"/>
              </a:xfrm>
              <a:custGeom>
                <a:avLst/>
                <a:gdLst>
                  <a:gd name="T0" fmla="*/ 0 w 1"/>
                  <a:gd name="T1" fmla="*/ 0 h 2185"/>
                  <a:gd name="T2" fmla="*/ 0 w 1"/>
                  <a:gd name="T3" fmla="*/ 0 h 2185"/>
                  <a:gd name="T4" fmla="*/ 1 w 1"/>
                  <a:gd name="T5" fmla="*/ 0 h 2185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2185"/>
                  <a:gd name="T11" fmla="*/ 1 w 1"/>
                  <a:gd name="T12" fmla="*/ 2185 h 218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2185">
                    <a:moveTo>
                      <a:pt x="0" y="2185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0" name="Freeform 77"/>
              <p:cNvSpPr>
                <a:spLocks/>
              </p:cNvSpPr>
              <p:nvPr/>
            </p:nvSpPr>
            <p:spPr bwMode="auto">
              <a:xfrm>
                <a:off x="472" y="2296"/>
                <a:ext cx="551" cy="1"/>
              </a:xfrm>
              <a:custGeom>
                <a:avLst/>
                <a:gdLst>
                  <a:gd name="T0" fmla="*/ 0 w 1652"/>
                  <a:gd name="T1" fmla="*/ 0 h 1"/>
                  <a:gd name="T2" fmla="*/ 0 w 1652"/>
                  <a:gd name="T3" fmla="*/ 0 h 1"/>
                  <a:gd name="T4" fmla="*/ 0 w 1652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652"/>
                  <a:gd name="T10" fmla="*/ 0 h 1"/>
                  <a:gd name="T11" fmla="*/ 1652 w 1652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652" h="1">
                    <a:moveTo>
                      <a:pt x="0" y="0"/>
                    </a:moveTo>
                    <a:lnTo>
                      <a:pt x="1651" y="0"/>
                    </a:lnTo>
                    <a:lnTo>
                      <a:pt x="165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1" name="Freeform 78"/>
              <p:cNvSpPr>
                <a:spLocks/>
              </p:cNvSpPr>
              <p:nvPr/>
            </p:nvSpPr>
            <p:spPr bwMode="auto">
              <a:xfrm>
                <a:off x="780" y="2516"/>
                <a:ext cx="200" cy="1"/>
              </a:xfrm>
              <a:custGeom>
                <a:avLst/>
                <a:gdLst>
                  <a:gd name="T0" fmla="*/ 0 w 599"/>
                  <a:gd name="T1" fmla="*/ 0 h 1"/>
                  <a:gd name="T2" fmla="*/ 0 w 599"/>
                  <a:gd name="T3" fmla="*/ 0 h 1"/>
                  <a:gd name="T4" fmla="*/ 0 w 599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599"/>
                  <a:gd name="T10" fmla="*/ 0 h 1"/>
                  <a:gd name="T11" fmla="*/ 599 w 599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9" h="1">
                    <a:moveTo>
                      <a:pt x="0" y="0"/>
                    </a:moveTo>
                    <a:lnTo>
                      <a:pt x="598" y="0"/>
                    </a:lnTo>
                    <a:lnTo>
                      <a:pt x="599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2" name="Freeform 79"/>
              <p:cNvSpPr>
                <a:spLocks/>
              </p:cNvSpPr>
              <p:nvPr/>
            </p:nvSpPr>
            <p:spPr bwMode="auto">
              <a:xfrm>
                <a:off x="1354" y="2371"/>
                <a:ext cx="1" cy="392"/>
              </a:xfrm>
              <a:custGeom>
                <a:avLst/>
                <a:gdLst>
                  <a:gd name="T0" fmla="*/ 0 w 2"/>
                  <a:gd name="T1" fmla="*/ 0 h 1175"/>
                  <a:gd name="T2" fmla="*/ 0 w 2"/>
                  <a:gd name="T3" fmla="*/ 0 h 1175"/>
                  <a:gd name="T4" fmla="*/ 1 w 2"/>
                  <a:gd name="T5" fmla="*/ 0 h 1175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1175"/>
                  <a:gd name="T11" fmla="*/ 2 w 2"/>
                  <a:gd name="T12" fmla="*/ 1175 h 117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1175">
                    <a:moveTo>
                      <a:pt x="0" y="0"/>
                    </a:moveTo>
                    <a:lnTo>
                      <a:pt x="0" y="1175"/>
                    </a:lnTo>
                    <a:lnTo>
                      <a:pt x="2" y="1175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3" name="Freeform 80"/>
              <p:cNvSpPr>
                <a:spLocks/>
              </p:cNvSpPr>
              <p:nvPr/>
            </p:nvSpPr>
            <p:spPr bwMode="auto">
              <a:xfrm>
                <a:off x="1023" y="2561"/>
                <a:ext cx="1" cy="99"/>
              </a:xfrm>
              <a:custGeom>
                <a:avLst/>
                <a:gdLst>
                  <a:gd name="T0" fmla="*/ 0 w 1"/>
                  <a:gd name="T1" fmla="*/ 0 h 297"/>
                  <a:gd name="T2" fmla="*/ 0 w 1"/>
                  <a:gd name="T3" fmla="*/ 0 h 297"/>
                  <a:gd name="T4" fmla="*/ 1 w 1"/>
                  <a:gd name="T5" fmla="*/ 0 h 297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297"/>
                  <a:gd name="T11" fmla="*/ 1 w 1"/>
                  <a:gd name="T12" fmla="*/ 297 h 29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297">
                    <a:moveTo>
                      <a:pt x="0" y="297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4" name="Freeform 81"/>
              <p:cNvSpPr>
                <a:spLocks/>
              </p:cNvSpPr>
              <p:nvPr/>
            </p:nvSpPr>
            <p:spPr bwMode="auto">
              <a:xfrm>
                <a:off x="1123" y="2645"/>
                <a:ext cx="15" cy="15"/>
              </a:xfrm>
              <a:custGeom>
                <a:avLst/>
                <a:gdLst>
                  <a:gd name="T0" fmla="*/ 0 w 44"/>
                  <a:gd name="T1" fmla="*/ 0 h 43"/>
                  <a:gd name="T2" fmla="*/ 0 w 44"/>
                  <a:gd name="T3" fmla="*/ 0 h 43"/>
                  <a:gd name="T4" fmla="*/ 0 w 44"/>
                  <a:gd name="T5" fmla="*/ 0 h 43"/>
                  <a:gd name="T6" fmla="*/ 0 60000 65536"/>
                  <a:gd name="T7" fmla="*/ 0 60000 65536"/>
                  <a:gd name="T8" fmla="*/ 0 60000 65536"/>
                  <a:gd name="T9" fmla="*/ 0 w 44"/>
                  <a:gd name="T10" fmla="*/ 0 h 43"/>
                  <a:gd name="T11" fmla="*/ 44 w 44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4" h="43">
                    <a:moveTo>
                      <a:pt x="0" y="43"/>
                    </a:moveTo>
                    <a:lnTo>
                      <a:pt x="43" y="0"/>
                    </a:lnTo>
                    <a:lnTo>
                      <a:pt x="44" y="0"/>
                    </a:lnTo>
                  </a:path>
                </a:pathLst>
              </a:custGeom>
              <a:noFill/>
              <a:ln w="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5" name="Freeform 82"/>
              <p:cNvSpPr>
                <a:spLocks/>
              </p:cNvSpPr>
              <p:nvPr/>
            </p:nvSpPr>
            <p:spPr bwMode="auto">
              <a:xfrm>
                <a:off x="979" y="2516"/>
                <a:ext cx="44" cy="45"/>
              </a:xfrm>
              <a:custGeom>
                <a:avLst/>
                <a:gdLst>
                  <a:gd name="T0" fmla="*/ 0 w 132"/>
                  <a:gd name="T1" fmla="*/ 0 h 133"/>
                  <a:gd name="T2" fmla="*/ 0 w 132"/>
                  <a:gd name="T3" fmla="*/ 0 h 133"/>
                  <a:gd name="T4" fmla="*/ 0 w 132"/>
                  <a:gd name="T5" fmla="*/ 0 h 133"/>
                  <a:gd name="T6" fmla="*/ 0 w 132"/>
                  <a:gd name="T7" fmla="*/ 0 h 13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2"/>
                  <a:gd name="T13" fmla="*/ 0 h 133"/>
                  <a:gd name="T14" fmla="*/ 132 w 132"/>
                  <a:gd name="T15" fmla="*/ 133 h 13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2" h="133">
                    <a:moveTo>
                      <a:pt x="132" y="133"/>
                    </a:moveTo>
                    <a:lnTo>
                      <a:pt x="94" y="39"/>
                    </a:ln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6" name="Freeform 83"/>
              <p:cNvSpPr>
                <a:spLocks/>
              </p:cNvSpPr>
              <p:nvPr/>
            </p:nvSpPr>
            <p:spPr bwMode="auto">
              <a:xfrm>
                <a:off x="1354" y="2317"/>
                <a:ext cx="1" cy="28"/>
              </a:xfrm>
              <a:custGeom>
                <a:avLst/>
                <a:gdLst>
                  <a:gd name="T0" fmla="*/ 0 w 2"/>
                  <a:gd name="T1" fmla="*/ 0 h 82"/>
                  <a:gd name="T2" fmla="*/ 0 w 2"/>
                  <a:gd name="T3" fmla="*/ 0 h 82"/>
                  <a:gd name="T4" fmla="*/ 1 w 2"/>
                  <a:gd name="T5" fmla="*/ 0 h 82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82"/>
                  <a:gd name="T11" fmla="*/ 2 w 2"/>
                  <a:gd name="T12" fmla="*/ 82 h 8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82">
                    <a:moveTo>
                      <a:pt x="0" y="0"/>
                    </a:moveTo>
                    <a:lnTo>
                      <a:pt x="0" y="82"/>
                    </a:lnTo>
                    <a:lnTo>
                      <a:pt x="2" y="82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7" name="Freeform 84"/>
              <p:cNvSpPr>
                <a:spLocks/>
              </p:cNvSpPr>
              <p:nvPr/>
            </p:nvSpPr>
            <p:spPr bwMode="auto">
              <a:xfrm>
                <a:off x="780" y="2075"/>
                <a:ext cx="200" cy="1"/>
              </a:xfrm>
              <a:custGeom>
                <a:avLst/>
                <a:gdLst>
                  <a:gd name="T0" fmla="*/ 0 w 599"/>
                  <a:gd name="T1" fmla="*/ 0 h 1"/>
                  <a:gd name="T2" fmla="*/ 0 w 599"/>
                  <a:gd name="T3" fmla="*/ 0 h 1"/>
                  <a:gd name="T4" fmla="*/ 0 w 599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599"/>
                  <a:gd name="T10" fmla="*/ 0 h 1"/>
                  <a:gd name="T11" fmla="*/ 599 w 599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9" h="1">
                    <a:moveTo>
                      <a:pt x="0" y="0"/>
                    </a:moveTo>
                    <a:lnTo>
                      <a:pt x="598" y="0"/>
                    </a:lnTo>
                    <a:lnTo>
                      <a:pt x="599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8" name="Freeform 85"/>
              <p:cNvSpPr>
                <a:spLocks/>
              </p:cNvSpPr>
              <p:nvPr/>
            </p:nvSpPr>
            <p:spPr bwMode="auto">
              <a:xfrm>
                <a:off x="979" y="2031"/>
                <a:ext cx="49" cy="44"/>
              </a:xfrm>
              <a:custGeom>
                <a:avLst/>
                <a:gdLst>
                  <a:gd name="T0" fmla="*/ 0 w 49"/>
                  <a:gd name="T1" fmla="*/ 44 h 44"/>
                  <a:gd name="T2" fmla="*/ 32 w 49"/>
                  <a:gd name="T3" fmla="*/ 31 h 44"/>
                  <a:gd name="T4" fmla="*/ 49 w 49"/>
                  <a:gd name="T5" fmla="*/ 0 h 44"/>
                  <a:gd name="T6" fmla="*/ 45 w 49"/>
                  <a:gd name="T7" fmla="*/ 0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9"/>
                  <a:gd name="T13" fmla="*/ 0 h 44"/>
                  <a:gd name="T14" fmla="*/ 49 w 49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9" h="44">
                    <a:moveTo>
                      <a:pt x="0" y="44"/>
                    </a:moveTo>
                    <a:lnTo>
                      <a:pt x="32" y="31"/>
                    </a:lnTo>
                    <a:lnTo>
                      <a:pt x="49" y="0"/>
                    </a:lnTo>
                    <a:lnTo>
                      <a:pt x="45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9" name="Freeform 86"/>
              <p:cNvSpPr>
                <a:spLocks/>
              </p:cNvSpPr>
              <p:nvPr/>
            </p:nvSpPr>
            <p:spPr bwMode="auto">
              <a:xfrm>
                <a:off x="1024" y="1931"/>
                <a:ext cx="4" cy="115"/>
              </a:xfrm>
              <a:custGeom>
                <a:avLst/>
                <a:gdLst>
                  <a:gd name="T0" fmla="*/ 4 w 4"/>
                  <a:gd name="T1" fmla="*/ 115 h 115"/>
                  <a:gd name="T2" fmla="*/ 4 w 4"/>
                  <a:gd name="T3" fmla="*/ 4 h 115"/>
                  <a:gd name="T4" fmla="*/ 0 w 4"/>
                  <a:gd name="T5" fmla="*/ 0 h 115"/>
                  <a:gd name="T6" fmla="*/ 0 60000 65536"/>
                  <a:gd name="T7" fmla="*/ 0 60000 65536"/>
                  <a:gd name="T8" fmla="*/ 0 60000 65536"/>
                  <a:gd name="T9" fmla="*/ 0 w 4"/>
                  <a:gd name="T10" fmla="*/ 0 h 115"/>
                  <a:gd name="T11" fmla="*/ 4 w 4"/>
                  <a:gd name="T12" fmla="*/ 115 h 1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" h="115">
                    <a:moveTo>
                      <a:pt x="4" y="115"/>
                    </a:moveTo>
                    <a:lnTo>
                      <a:pt x="4" y="4"/>
                    </a:ln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0" name="Freeform 87"/>
              <p:cNvSpPr>
                <a:spLocks/>
              </p:cNvSpPr>
              <p:nvPr/>
            </p:nvSpPr>
            <p:spPr bwMode="auto">
              <a:xfrm>
                <a:off x="1649" y="2164"/>
                <a:ext cx="1" cy="263"/>
              </a:xfrm>
              <a:custGeom>
                <a:avLst/>
                <a:gdLst>
                  <a:gd name="T0" fmla="*/ 0 w 1"/>
                  <a:gd name="T1" fmla="*/ 0 h 788"/>
                  <a:gd name="T2" fmla="*/ 0 w 1"/>
                  <a:gd name="T3" fmla="*/ 0 h 788"/>
                  <a:gd name="T4" fmla="*/ 1 w 1"/>
                  <a:gd name="T5" fmla="*/ 0 h 788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788"/>
                  <a:gd name="T11" fmla="*/ 1 w 1"/>
                  <a:gd name="T12" fmla="*/ 788 h 78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788">
                    <a:moveTo>
                      <a:pt x="0" y="788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1" name="Freeform 88"/>
              <p:cNvSpPr>
                <a:spLocks/>
              </p:cNvSpPr>
              <p:nvPr/>
            </p:nvSpPr>
            <p:spPr bwMode="auto">
              <a:xfrm>
                <a:off x="1749" y="2495"/>
                <a:ext cx="1" cy="165"/>
              </a:xfrm>
              <a:custGeom>
                <a:avLst/>
                <a:gdLst>
                  <a:gd name="T0" fmla="*/ 0 w 1"/>
                  <a:gd name="T1" fmla="*/ 0 h 495"/>
                  <a:gd name="T2" fmla="*/ 0 w 1"/>
                  <a:gd name="T3" fmla="*/ 0 h 495"/>
                  <a:gd name="T4" fmla="*/ 1 w 1"/>
                  <a:gd name="T5" fmla="*/ 0 h 495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495"/>
                  <a:gd name="T11" fmla="*/ 1 w 1"/>
                  <a:gd name="T12" fmla="*/ 495 h 49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495">
                    <a:moveTo>
                      <a:pt x="0" y="0"/>
                    </a:moveTo>
                    <a:lnTo>
                      <a:pt x="0" y="495"/>
                    </a:lnTo>
                    <a:lnTo>
                      <a:pt x="1" y="495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2" name="Freeform 89"/>
              <p:cNvSpPr>
                <a:spLocks/>
              </p:cNvSpPr>
              <p:nvPr/>
            </p:nvSpPr>
            <p:spPr bwMode="auto">
              <a:xfrm>
                <a:off x="1649" y="2451"/>
                <a:ext cx="141" cy="10"/>
              </a:xfrm>
              <a:custGeom>
                <a:avLst/>
                <a:gdLst>
                  <a:gd name="T0" fmla="*/ 0 w 423"/>
                  <a:gd name="T1" fmla="*/ 0 h 32"/>
                  <a:gd name="T2" fmla="*/ 0 w 423"/>
                  <a:gd name="T3" fmla="*/ 0 h 32"/>
                  <a:gd name="T4" fmla="*/ 0 w 423"/>
                  <a:gd name="T5" fmla="*/ 0 h 32"/>
                  <a:gd name="T6" fmla="*/ 0 60000 65536"/>
                  <a:gd name="T7" fmla="*/ 0 60000 65536"/>
                  <a:gd name="T8" fmla="*/ 0 60000 65536"/>
                  <a:gd name="T9" fmla="*/ 0 w 423"/>
                  <a:gd name="T10" fmla="*/ 0 h 32"/>
                  <a:gd name="T11" fmla="*/ 423 w 423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3" h="32">
                    <a:moveTo>
                      <a:pt x="0" y="32"/>
                    </a:moveTo>
                    <a:lnTo>
                      <a:pt x="422" y="0"/>
                    </a:lnTo>
                    <a:lnTo>
                      <a:pt x="423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3" name="Freeform 90"/>
              <p:cNvSpPr>
                <a:spLocks/>
              </p:cNvSpPr>
              <p:nvPr/>
            </p:nvSpPr>
            <p:spPr bwMode="auto">
              <a:xfrm>
                <a:off x="1621" y="2461"/>
                <a:ext cx="28" cy="6"/>
              </a:xfrm>
              <a:custGeom>
                <a:avLst/>
                <a:gdLst>
                  <a:gd name="T0" fmla="*/ 0 w 85"/>
                  <a:gd name="T1" fmla="*/ 0 h 16"/>
                  <a:gd name="T2" fmla="*/ 0 w 85"/>
                  <a:gd name="T3" fmla="*/ 0 h 16"/>
                  <a:gd name="T4" fmla="*/ 0 w 85"/>
                  <a:gd name="T5" fmla="*/ 0 h 16"/>
                  <a:gd name="T6" fmla="*/ 0 60000 65536"/>
                  <a:gd name="T7" fmla="*/ 0 60000 65536"/>
                  <a:gd name="T8" fmla="*/ 0 60000 65536"/>
                  <a:gd name="T9" fmla="*/ 0 w 85"/>
                  <a:gd name="T10" fmla="*/ 0 h 16"/>
                  <a:gd name="T11" fmla="*/ 85 w 85"/>
                  <a:gd name="T12" fmla="*/ 16 h 1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85" h="16">
                    <a:moveTo>
                      <a:pt x="85" y="0"/>
                    </a:moveTo>
                    <a:lnTo>
                      <a:pt x="0" y="16"/>
                    </a:lnTo>
                    <a:lnTo>
                      <a:pt x="1" y="16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4" name="Freeform 91"/>
              <p:cNvSpPr>
                <a:spLocks/>
              </p:cNvSpPr>
              <p:nvPr/>
            </p:nvSpPr>
            <p:spPr bwMode="auto">
              <a:xfrm>
                <a:off x="1749" y="2451"/>
                <a:ext cx="41" cy="44"/>
              </a:xfrm>
              <a:custGeom>
                <a:avLst/>
                <a:gdLst>
                  <a:gd name="T0" fmla="*/ 0 w 123"/>
                  <a:gd name="T1" fmla="*/ 0 h 132"/>
                  <a:gd name="T2" fmla="*/ 0 w 123"/>
                  <a:gd name="T3" fmla="*/ 0 h 132"/>
                  <a:gd name="T4" fmla="*/ 0 w 123"/>
                  <a:gd name="T5" fmla="*/ 0 h 132"/>
                  <a:gd name="T6" fmla="*/ 0 w 123"/>
                  <a:gd name="T7" fmla="*/ 0 h 13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23"/>
                  <a:gd name="T13" fmla="*/ 0 h 132"/>
                  <a:gd name="T14" fmla="*/ 123 w 123"/>
                  <a:gd name="T15" fmla="*/ 132 h 13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23" h="132">
                    <a:moveTo>
                      <a:pt x="123" y="0"/>
                    </a:moveTo>
                    <a:lnTo>
                      <a:pt x="35" y="43"/>
                    </a:lnTo>
                    <a:lnTo>
                      <a:pt x="0" y="132"/>
                    </a:lnTo>
                    <a:lnTo>
                      <a:pt x="1" y="132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5" name="Freeform 92"/>
              <p:cNvSpPr>
                <a:spLocks/>
              </p:cNvSpPr>
              <p:nvPr/>
            </p:nvSpPr>
            <p:spPr bwMode="auto">
              <a:xfrm>
                <a:off x="1649" y="2130"/>
                <a:ext cx="141" cy="11"/>
              </a:xfrm>
              <a:custGeom>
                <a:avLst/>
                <a:gdLst>
                  <a:gd name="T0" fmla="*/ 0 w 423"/>
                  <a:gd name="T1" fmla="*/ 0 h 32"/>
                  <a:gd name="T2" fmla="*/ 0 w 423"/>
                  <a:gd name="T3" fmla="*/ 0 h 32"/>
                  <a:gd name="T4" fmla="*/ 0 w 423"/>
                  <a:gd name="T5" fmla="*/ 0 h 32"/>
                  <a:gd name="T6" fmla="*/ 0 60000 65536"/>
                  <a:gd name="T7" fmla="*/ 0 60000 65536"/>
                  <a:gd name="T8" fmla="*/ 0 60000 65536"/>
                  <a:gd name="T9" fmla="*/ 0 w 423"/>
                  <a:gd name="T10" fmla="*/ 0 h 32"/>
                  <a:gd name="T11" fmla="*/ 423 w 423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3" h="32">
                    <a:moveTo>
                      <a:pt x="0" y="0"/>
                    </a:moveTo>
                    <a:lnTo>
                      <a:pt x="422" y="32"/>
                    </a:lnTo>
                    <a:lnTo>
                      <a:pt x="423" y="32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6" name="Freeform 93"/>
              <p:cNvSpPr>
                <a:spLocks/>
              </p:cNvSpPr>
              <p:nvPr/>
            </p:nvSpPr>
            <p:spPr bwMode="auto">
              <a:xfrm>
                <a:off x="1575" y="1931"/>
                <a:ext cx="1" cy="196"/>
              </a:xfrm>
              <a:custGeom>
                <a:avLst/>
                <a:gdLst>
                  <a:gd name="T0" fmla="*/ 1 w 1"/>
                  <a:gd name="T1" fmla="*/ 196 h 196"/>
                  <a:gd name="T2" fmla="*/ 0 w 1"/>
                  <a:gd name="T3" fmla="*/ 0 h 196"/>
                  <a:gd name="T4" fmla="*/ 1 w 1"/>
                  <a:gd name="T5" fmla="*/ 0 h 196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96"/>
                  <a:gd name="T11" fmla="*/ 1 w 1"/>
                  <a:gd name="T12" fmla="*/ 196 h 19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96">
                    <a:moveTo>
                      <a:pt x="1" y="196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7" name="Freeform 94"/>
              <p:cNvSpPr>
                <a:spLocks/>
              </p:cNvSpPr>
              <p:nvPr/>
            </p:nvSpPr>
            <p:spPr bwMode="auto">
              <a:xfrm>
                <a:off x="1621" y="2125"/>
                <a:ext cx="28" cy="5"/>
              </a:xfrm>
              <a:custGeom>
                <a:avLst/>
                <a:gdLst>
                  <a:gd name="T0" fmla="*/ 0 w 86"/>
                  <a:gd name="T1" fmla="*/ 0 h 16"/>
                  <a:gd name="T2" fmla="*/ 0 w 86"/>
                  <a:gd name="T3" fmla="*/ 0 h 16"/>
                  <a:gd name="T4" fmla="*/ 0 w 86"/>
                  <a:gd name="T5" fmla="*/ 0 h 16"/>
                  <a:gd name="T6" fmla="*/ 0 60000 65536"/>
                  <a:gd name="T7" fmla="*/ 0 60000 65536"/>
                  <a:gd name="T8" fmla="*/ 0 60000 65536"/>
                  <a:gd name="T9" fmla="*/ 0 w 86"/>
                  <a:gd name="T10" fmla="*/ 0 h 16"/>
                  <a:gd name="T11" fmla="*/ 86 w 86"/>
                  <a:gd name="T12" fmla="*/ 16 h 1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86" h="16">
                    <a:moveTo>
                      <a:pt x="0" y="0"/>
                    </a:moveTo>
                    <a:lnTo>
                      <a:pt x="85" y="16"/>
                    </a:lnTo>
                    <a:lnTo>
                      <a:pt x="86" y="16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8" name="Freeform 95"/>
              <p:cNvSpPr>
                <a:spLocks/>
              </p:cNvSpPr>
              <p:nvPr/>
            </p:nvSpPr>
            <p:spPr bwMode="auto">
              <a:xfrm>
                <a:off x="1748" y="1931"/>
                <a:ext cx="2" cy="172"/>
              </a:xfrm>
              <a:custGeom>
                <a:avLst/>
                <a:gdLst>
                  <a:gd name="T0" fmla="*/ 0 w 2"/>
                  <a:gd name="T1" fmla="*/ 172 h 172"/>
                  <a:gd name="T2" fmla="*/ 1 w 2"/>
                  <a:gd name="T3" fmla="*/ 0 h 172"/>
                  <a:gd name="T4" fmla="*/ 2 w 2"/>
                  <a:gd name="T5" fmla="*/ 0 h 172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172"/>
                  <a:gd name="T11" fmla="*/ 2 w 2"/>
                  <a:gd name="T12" fmla="*/ 172 h 17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172">
                    <a:moveTo>
                      <a:pt x="0" y="172"/>
                    </a:moveTo>
                    <a:lnTo>
                      <a:pt x="1" y="0"/>
                    </a:lnTo>
                    <a:lnTo>
                      <a:pt x="2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9" name="Freeform 96"/>
              <p:cNvSpPr>
                <a:spLocks/>
              </p:cNvSpPr>
              <p:nvPr/>
            </p:nvSpPr>
            <p:spPr bwMode="auto">
              <a:xfrm>
                <a:off x="1749" y="2097"/>
                <a:ext cx="41" cy="44"/>
              </a:xfrm>
              <a:custGeom>
                <a:avLst/>
                <a:gdLst>
                  <a:gd name="T0" fmla="*/ 0 w 124"/>
                  <a:gd name="T1" fmla="*/ 0 h 132"/>
                  <a:gd name="T2" fmla="*/ 0 w 124"/>
                  <a:gd name="T3" fmla="*/ 0 h 132"/>
                  <a:gd name="T4" fmla="*/ 0 w 124"/>
                  <a:gd name="T5" fmla="*/ 0 h 132"/>
                  <a:gd name="T6" fmla="*/ 0 w 124"/>
                  <a:gd name="T7" fmla="*/ 0 h 13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24"/>
                  <a:gd name="T13" fmla="*/ 0 h 132"/>
                  <a:gd name="T14" fmla="*/ 124 w 124"/>
                  <a:gd name="T15" fmla="*/ 132 h 13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24" h="132">
                    <a:moveTo>
                      <a:pt x="0" y="0"/>
                    </a:moveTo>
                    <a:lnTo>
                      <a:pt x="35" y="90"/>
                    </a:lnTo>
                    <a:lnTo>
                      <a:pt x="123" y="132"/>
                    </a:lnTo>
                    <a:lnTo>
                      <a:pt x="124" y="132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0" name="Freeform 97"/>
              <p:cNvSpPr>
                <a:spLocks/>
              </p:cNvSpPr>
              <p:nvPr/>
            </p:nvSpPr>
            <p:spPr bwMode="auto">
              <a:xfrm>
                <a:off x="2899" y="3039"/>
                <a:ext cx="1" cy="645"/>
              </a:xfrm>
              <a:custGeom>
                <a:avLst/>
                <a:gdLst>
                  <a:gd name="T0" fmla="*/ 0 w 1"/>
                  <a:gd name="T1" fmla="*/ 0 h 1935"/>
                  <a:gd name="T2" fmla="*/ 0 w 1"/>
                  <a:gd name="T3" fmla="*/ 0 h 1935"/>
                  <a:gd name="T4" fmla="*/ 1 w 1"/>
                  <a:gd name="T5" fmla="*/ 0 h 1935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935"/>
                  <a:gd name="T11" fmla="*/ 1 w 1"/>
                  <a:gd name="T12" fmla="*/ 1935 h 19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935">
                    <a:moveTo>
                      <a:pt x="0" y="0"/>
                    </a:moveTo>
                    <a:lnTo>
                      <a:pt x="0" y="1935"/>
                    </a:lnTo>
                    <a:lnTo>
                      <a:pt x="1" y="1935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1" name="Freeform 98"/>
              <p:cNvSpPr>
                <a:spLocks/>
              </p:cNvSpPr>
              <p:nvPr/>
            </p:nvSpPr>
            <p:spPr bwMode="auto">
              <a:xfrm>
                <a:off x="2619" y="3354"/>
                <a:ext cx="617" cy="1"/>
              </a:xfrm>
              <a:custGeom>
                <a:avLst/>
                <a:gdLst>
                  <a:gd name="T0" fmla="*/ 0 w 617"/>
                  <a:gd name="T1" fmla="*/ 0 h 1"/>
                  <a:gd name="T2" fmla="*/ 617 w 617"/>
                  <a:gd name="T3" fmla="*/ 1 h 1"/>
                  <a:gd name="T4" fmla="*/ 0 60000 65536"/>
                  <a:gd name="T5" fmla="*/ 0 60000 65536"/>
                  <a:gd name="T6" fmla="*/ 0 w 617"/>
                  <a:gd name="T7" fmla="*/ 0 h 1"/>
                  <a:gd name="T8" fmla="*/ 617 w 617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617" h="1">
                    <a:moveTo>
                      <a:pt x="0" y="0"/>
                    </a:moveTo>
                    <a:lnTo>
                      <a:pt x="617" y="1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2" name="Freeform 99"/>
              <p:cNvSpPr>
                <a:spLocks/>
              </p:cNvSpPr>
              <p:nvPr/>
            </p:nvSpPr>
            <p:spPr bwMode="auto">
              <a:xfrm>
                <a:off x="2703" y="3524"/>
                <a:ext cx="34" cy="11"/>
              </a:xfrm>
              <a:custGeom>
                <a:avLst/>
                <a:gdLst>
                  <a:gd name="T0" fmla="*/ 0 w 102"/>
                  <a:gd name="T1" fmla="*/ 0 h 34"/>
                  <a:gd name="T2" fmla="*/ 0 w 102"/>
                  <a:gd name="T3" fmla="*/ 0 h 34"/>
                  <a:gd name="T4" fmla="*/ 0 w 102"/>
                  <a:gd name="T5" fmla="*/ 0 h 34"/>
                  <a:gd name="T6" fmla="*/ 0 60000 65536"/>
                  <a:gd name="T7" fmla="*/ 0 60000 65536"/>
                  <a:gd name="T8" fmla="*/ 0 60000 65536"/>
                  <a:gd name="T9" fmla="*/ 0 w 102"/>
                  <a:gd name="T10" fmla="*/ 0 h 34"/>
                  <a:gd name="T11" fmla="*/ 102 w 102"/>
                  <a:gd name="T12" fmla="*/ 34 h 3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02" h="34">
                    <a:moveTo>
                      <a:pt x="102" y="34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3" name="Freeform 100"/>
              <p:cNvSpPr>
                <a:spLocks/>
              </p:cNvSpPr>
              <p:nvPr/>
            </p:nvSpPr>
            <p:spPr bwMode="auto">
              <a:xfrm>
                <a:off x="2568" y="3354"/>
                <a:ext cx="27" cy="1"/>
              </a:xfrm>
              <a:custGeom>
                <a:avLst/>
                <a:gdLst>
                  <a:gd name="T0" fmla="*/ 0 w 83"/>
                  <a:gd name="T1" fmla="*/ 0 h 1"/>
                  <a:gd name="T2" fmla="*/ 0 w 83"/>
                  <a:gd name="T3" fmla="*/ 0 h 1"/>
                  <a:gd name="T4" fmla="*/ 0 w 83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83"/>
                  <a:gd name="T10" fmla="*/ 0 h 1"/>
                  <a:gd name="T11" fmla="*/ 83 w 83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83" h="1">
                    <a:moveTo>
                      <a:pt x="0" y="0"/>
                    </a:moveTo>
                    <a:lnTo>
                      <a:pt x="82" y="0"/>
                    </a:lnTo>
                    <a:lnTo>
                      <a:pt x="83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4" name="Freeform 101"/>
              <p:cNvSpPr>
                <a:spLocks/>
              </p:cNvSpPr>
              <p:nvPr/>
            </p:nvSpPr>
            <p:spPr bwMode="auto">
              <a:xfrm>
                <a:off x="2703" y="3174"/>
                <a:ext cx="34" cy="11"/>
              </a:xfrm>
              <a:custGeom>
                <a:avLst/>
                <a:gdLst>
                  <a:gd name="T0" fmla="*/ 0 w 103"/>
                  <a:gd name="T1" fmla="*/ 0 h 33"/>
                  <a:gd name="T2" fmla="*/ 0 w 103"/>
                  <a:gd name="T3" fmla="*/ 0 h 33"/>
                  <a:gd name="T4" fmla="*/ 0 w 103"/>
                  <a:gd name="T5" fmla="*/ 0 h 33"/>
                  <a:gd name="T6" fmla="*/ 0 60000 65536"/>
                  <a:gd name="T7" fmla="*/ 0 60000 65536"/>
                  <a:gd name="T8" fmla="*/ 0 60000 65536"/>
                  <a:gd name="T9" fmla="*/ 0 w 103"/>
                  <a:gd name="T10" fmla="*/ 0 h 33"/>
                  <a:gd name="T11" fmla="*/ 103 w 103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03" h="33">
                    <a:moveTo>
                      <a:pt x="0" y="33"/>
                    </a:moveTo>
                    <a:lnTo>
                      <a:pt x="102" y="0"/>
                    </a:lnTo>
                    <a:lnTo>
                      <a:pt x="103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5" name="Freeform 102"/>
              <p:cNvSpPr>
                <a:spLocks/>
              </p:cNvSpPr>
              <p:nvPr/>
            </p:nvSpPr>
            <p:spPr bwMode="auto">
              <a:xfrm>
                <a:off x="2899" y="2055"/>
                <a:ext cx="1" cy="228"/>
              </a:xfrm>
              <a:custGeom>
                <a:avLst/>
                <a:gdLst>
                  <a:gd name="T0" fmla="*/ 0 w 1"/>
                  <a:gd name="T1" fmla="*/ 0 h 685"/>
                  <a:gd name="T2" fmla="*/ 0 w 1"/>
                  <a:gd name="T3" fmla="*/ 0 h 685"/>
                  <a:gd name="T4" fmla="*/ 1 w 1"/>
                  <a:gd name="T5" fmla="*/ 0 h 685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685"/>
                  <a:gd name="T11" fmla="*/ 1 w 1"/>
                  <a:gd name="T12" fmla="*/ 685 h 68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685">
                    <a:moveTo>
                      <a:pt x="0" y="0"/>
                    </a:moveTo>
                    <a:lnTo>
                      <a:pt x="0" y="685"/>
                    </a:lnTo>
                    <a:lnTo>
                      <a:pt x="1" y="685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6" name="Freeform 103"/>
              <p:cNvSpPr>
                <a:spLocks/>
              </p:cNvSpPr>
              <p:nvPr/>
            </p:nvSpPr>
            <p:spPr bwMode="auto">
              <a:xfrm>
                <a:off x="2677" y="2122"/>
                <a:ext cx="148" cy="347"/>
              </a:xfrm>
              <a:custGeom>
                <a:avLst/>
                <a:gdLst>
                  <a:gd name="T0" fmla="*/ 0 w 445"/>
                  <a:gd name="T1" fmla="*/ 0 h 1041"/>
                  <a:gd name="T2" fmla="*/ 0 w 445"/>
                  <a:gd name="T3" fmla="*/ 0 h 1041"/>
                  <a:gd name="T4" fmla="*/ 0 w 445"/>
                  <a:gd name="T5" fmla="*/ 0 h 1041"/>
                  <a:gd name="T6" fmla="*/ 0 w 445"/>
                  <a:gd name="T7" fmla="*/ 0 h 1041"/>
                  <a:gd name="T8" fmla="*/ 0 w 445"/>
                  <a:gd name="T9" fmla="*/ 0 h 1041"/>
                  <a:gd name="T10" fmla="*/ 0 w 445"/>
                  <a:gd name="T11" fmla="*/ 0 h 1041"/>
                  <a:gd name="T12" fmla="*/ 0 w 445"/>
                  <a:gd name="T13" fmla="*/ 0 h 1041"/>
                  <a:gd name="T14" fmla="*/ 0 w 445"/>
                  <a:gd name="T15" fmla="*/ 0 h 1041"/>
                  <a:gd name="T16" fmla="*/ 0 w 445"/>
                  <a:gd name="T17" fmla="*/ 0 h 104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45"/>
                  <a:gd name="T28" fmla="*/ 0 h 1041"/>
                  <a:gd name="T29" fmla="*/ 445 w 445"/>
                  <a:gd name="T30" fmla="*/ 1041 h 104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45" h="1041">
                    <a:moveTo>
                      <a:pt x="0" y="0"/>
                    </a:moveTo>
                    <a:lnTo>
                      <a:pt x="166" y="202"/>
                    </a:lnTo>
                    <a:lnTo>
                      <a:pt x="245" y="284"/>
                    </a:lnTo>
                    <a:lnTo>
                      <a:pt x="325" y="391"/>
                    </a:lnTo>
                    <a:lnTo>
                      <a:pt x="378" y="600"/>
                    </a:lnTo>
                    <a:lnTo>
                      <a:pt x="424" y="782"/>
                    </a:lnTo>
                    <a:lnTo>
                      <a:pt x="445" y="886"/>
                    </a:lnTo>
                    <a:lnTo>
                      <a:pt x="420" y="1041"/>
                    </a:lnTo>
                    <a:lnTo>
                      <a:pt x="421" y="1041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7" name="Freeform 104"/>
              <p:cNvSpPr>
                <a:spLocks/>
              </p:cNvSpPr>
              <p:nvPr/>
            </p:nvSpPr>
            <p:spPr bwMode="auto">
              <a:xfrm>
                <a:off x="3031" y="2122"/>
                <a:ext cx="1" cy="347"/>
              </a:xfrm>
              <a:custGeom>
                <a:avLst/>
                <a:gdLst>
                  <a:gd name="T0" fmla="*/ 0 w 1"/>
                  <a:gd name="T1" fmla="*/ 0 h 1041"/>
                  <a:gd name="T2" fmla="*/ 0 w 1"/>
                  <a:gd name="T3" fmla="*/ 0 h 1041"/>
                  <a:gd name="T4" fmla="*/ 1 w 1"/>
                  <a:gd name="T5" fmla="*/ 0 h 1041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041"/>
                  <a:gd name="T11" fmla="*/ 1 w 1"/>
                  <a:gd name="T12" fmla="*/ 1041 h 10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041">
                    <a:moveTo>
                      <a:pt x="0" y="1041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8" name="Freeform 105"/>
              <p:cNvSpPr>
                <a:spLocks/>
              </p:cNvSpPr>
              <p:nvPr/>
            </p:nvSpPr>
            <p:spPr bwMode="auto">
              <a:xfrm>
                <a:off x="3140" y="2117"/>
                <a:ext cx="3" cy="361"/>
              </a:xfrm>
              <a:custGeom>
                <a:avLst/>
                <a:gdLst>
                  <a:gd name="T0" fmla="*/ 0 w 3"/>
                  <a:gd name="T1" fmla="*/ 361 h 361"/>
                  <a:gd name="T2" fmla="*/ 0 w 3"/>
                  <a:gd name="T3" fmla="*/ 6 h 361"/>
                  <a:gd name="T4" fmla="*/ 3 w 3"/>
                  <a:gd name="T5" fmla="*/ 0 h 361"/>
                  <a:gd name="T6" fmla="*/ 0 60000 65536"/>
                  <a:gd name="T7" fmla="*/ 0 60000 65536"/>
                  <a:gd name="T8" fmla="*/ 0 60000 65536"/>
                  <a:gd name="T9" fmla="*/ 0 w 3"/>
                  <a:gd name="T10" fmla="*/ 0 h 361"/>
                  <a:gd name="T11" fmla="*/ 3 w 3"/>
                  <a:gd name="T12" fmla="*/ 361 h 36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" h="361">
                    <a:moveTo>
                      <a:pt x="0" y="361"/>
                    </a:moveTo>
                    <a:lnTo>
                      <a:pt x="0" y="6"/>
                    </a:lnTo>
                    <a:lnTo>
                      <a:pt x="3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9" name="Freeform 106"/>
              <p:cNvSpPr>
                <a:spLocks/>
              </p:cNvSpPr>
              <p:nvPr/>
            </p:nvSpPr>
            <p:spPr bwMode="auto">
              <a:xfrm>
                <a:off x="2708" y="2228"/>
                <a:ext cx="3" cy="134"/>
              </a:xfrm>
              <a:custGeom>
                <a:avLst/>
                <a:gdLst>
                  <a:gd name="T0" fmla="*/ 0 w 3"/>
                  <a:gd name="T1" fmla="*/ 0 h 134"/>
                  <a:gd name="T2" fmla="*/ 0 w 3"/>
                  <a:gd name="T3" fmla="*/ 130 h 134"/>
                  <a:gd name="T4" fmla="*/ 3 w 3"/>
                  <a:gd name="T5" fmla="*/ 134 h 134"/>
                  <a:gd name="T6" fmla="*/ 0 60000 65536"/>
                  <a:gd name="T7" fmla="*/ 0 60000 65536"/>
                  <a:gd name="T8" fmla="*/ 0 60000 65536"/>
                  <a:gd name="T9" fmla="*/ 0 w 3"/>
                  <a:gd name="T10" fmla="*/ 0 h 134"/>
                  <a:gd name="T11" fmla="*/ 3 w 3"/>
                  <a:gd name="T12" fmla="*/ 134 h 13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" h="134">
                    <a:moveTo>
                      <a:pt x="0" y="0"/>
                    </a:moveTo>
                    <a:lnTo>
                      <a:pt x="0" y="130"/>
                    </a:lnTo>
                    <a:lnTo>
                      <a:pt x="3" y="134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0" name="Freeform 107"/>
              <p:cNvSpPr>
                <a:spLocks/>
              </p:cNvSpPr>
              <p:nvPr/>
            </p:nvSpPr>
            <p:spPr bwMode="auto">
              <a:xfrm>
                <a:off x="2656" y="2469"/>
                <a:ext cx="486" cy="1"/>
              </a:xfrm>
              <a:custGeom>
                <a:avLst/>
                <a:gdLst>
                  <a:gd name="T0" fmla="*/ 0 w 1458"/>
                  <a:gd name="T1" fmla="*/ 0 h 1"/>
                  <a:gd name="T2" fmla="*/ 0 w 1458"/>
                  <a:gd name="T3" fmla="*/ 0 h 1"/>
                  <a:gd name="T4" fmla="*/ 0 w 1458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458"/>
                  <a:gd name="T10" fmla="*/ 0 h 1"/>
                  <a:gd name="T11" fmla="*/ 1458 w 1458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458" h="1">
                    <a:moveTo>
                      <a:pt x="0" y="0"/>
                    </a:moveTo>
                    <a:lnTo>
                      <a:pt x="1457" y="0"/>
                    </a:lnTo>
                    <a:lnTo>
                      <a:pt x="1458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1" name="Freeform 108"/>
              <p:cNvSpPr>
                <a:spLocks/>
              </p:cNvSpPr>
              <p:nvPr/>
            </p:nvSpPr>
            <p:spPr bwMode="auto">
              <a:xfrm>
                <a:off x="2697" y="2382"/>
                <a:ext cx="24" cy="23"/>
              </a:xfrm>
              <a:custGeom>
                <a:avLst/>
                <a:gdLst>
                  <a:gd name="T0" fmla="*/ 0 w 71"/>
                  <a:gd name="T1" fmla="*/ 0 h 67"/>
                  <a:gd name="T2" fmla="*/ 0 w 71"/>
                  <a:gd name="T3" fmla="*/ 0 h 67"/>
                  <a:gd name="T4" fmla="*/ 0 w 71"/>
                  <a:gd name="T5" fmla="*/ 0 h 67"/>
                  <a:gd name="T6" fmla="*/ 0 w 71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1"/>
                  <a:gd name="T13" fmla="*/ 0 h 67"/>
                  <a:gd name="T14" fmla="*/ 71 w 71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1" h="67">
                    <a:moveTo>
                      <a:pt x="71" y="67"/>
                    </a:moveTo>
                    <a:lnTo>
                      <a:pt x="50" y="18"/>
                    </a:ln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2" name="Freeform 109"/>
              <p:cNvSpPr>
                <a:spLocks/>
              </p:cNvSpPr>
              <p:nvPr/>
            </p:nvSpPr>
            <p:spPr bwMode="auto">
              <a:xfrm>
                <a:off x="2609" y="2389"/>
                <a:ext cx="47" cy="44"/>
              </a:xfrm>
              <a:custGeom>
                <a:avLst/>
                <a:gdLst>
                  <a:gd name="T0" fmla="*/ 0 w 141"/>
                  <a:gd name="T1" fmla="*/ 0 h 132"/>
                  <a:gd name="T2" fmla="*/ 0 w 141"/>
                  <a:gd name="T3" fmla="*/ 0 h 132"/>
                  <a:gd name="T4" fmla="*/ 0 w 141"/>
                  <a:gd name="T5" fmla="*/ 0 h 132"/>
                  <a:gd name="T6" fmla="*/ 0 w 141"/>
                  <a:gd name="T7" fmla="*/ 0 h 13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41"/>
                  <a:gd name="T13" fmla="*/ 0 h 132"/>
                  <a:gd name="T14" fmla="*/ 141 w 141"/>
                  <a:gd name="T15" fmla="*/ 132 h 13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41" h="132">
                    <a:moveTo>
                      <a:pt x="141" y="132"/>
                    </a:moveTo>
                    <a:lnTo>
                      <a:pt x="99" y="35"/>
                    </a:ln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3" name="Freeform 110"/>
              <p:cNvSpPr>
                <a:spLocks/>
              </p:cNvSpPr>
              <p:nvPr/>
            </p:nvSpPr>
            <p:spPr bwMode="auto">
              <a:xfrm>
                <a:off x="2656" y="2433"/>
                <a:ext cx="1" cy="36"/>
              </a:xfrm>
              <a:custGeom>
                <a:avLst/>
                <a:gdLst>
                  <a:gd name="T0" fmla="*/ 0 w 1"/>
                  <a:gd name="T1" fmla="*/ 0 h 108"/>
                  <a:gd name="T2" fmla="*/ 0 w 1"/>
                  <a:gd name="T3" fmla="*/ 0 h 108"/>
                  <a:gd name="T4" fmla="*/ 1 w 1"/>
                  <a:gd name="T5" fmla="*/ 0 h 108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08"/>
                  <a:gd name="T11" fmla="*/ 1 w 1"/>
                  <a:gd name="T12" fmla="*/ 108 h 10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08">
                    <a:moveTo>
                      <a:pt x="0" y="0"/>
                    </a:moveTo>
                    <a:lnTo>
                      <a:pt x="0" y="108"/>
                    </a:lnTo>
                    <a:lnTo>
                      <a:pt x="1" y="108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4" name="Freeform 111"/>
              <p:cNvSpPr>
                <a:spLocks/>
              </p:cNvSpPr>
              <p:nvPr/>
            </p:nvSpPr>
            <p:spPr bwMode="auto">
              <a:xfrm>
                <a:off x="2899" y="2355"/>
                <a:ext cx="1" cy="180"/>
              </a:xfrm>
              <a:custGeom>
                <a:avLst/>
                <a:gdLst>
                  <a:gd name="T0" fmla="*/ 0 w 1"/>
                  <a:gd name="T1" fmla="*/ 0 h 542"/>
                  <a:gd name="T2" fmla="*/ 0 w 1"/>
                  <a:gd name="T3" fmla="*/ 0 h 542"/>
                  <a:gd name="T4" fmla="*/ 1 w 1"/>
                  <a:gd name="T5" fmla="*/ 0 h 542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542"/>
                  <a:gd name="T11" fmla="*/ 1 w 1"/>
                  <a:gd name="T12" fmla="*/ 542 h 5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542">
                    <a:moveTo>
                      <a:pt x="0" y="0"/>
                    </a:moveTo>
                    <a:lnTo>
                      <a:pt x="0" y="542"/>
                    </a:lnTo>
                    <a:lnTo>
                      <a:pt x="1" y="542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5" name="Freeform 112"/>
              <p:cNvSpPr>
                <a:spLocks/>
              </p:cNvSpPr>
              <p:nvPr/>
            </p:nvSpPr>
            <p:spPr bwMode="auto">
              <a:xfrm>
                <a:off x="2899" y="2312"/>
                <a:ext cx="1" cy="19"/>
              </a:xfrm>
              <a:custGeom>
                <a:avLst/>
                <a:gdLst>
                  <a:gd name="T0" fmla="*/ 0 w 1"/>
                  <a:gd name="T1" fmla="*/ 0 h 59"/>
                  <a:gd name="T2" fmla="*/ 0 w 1"/>
                  <a:gd name="T3" fmla="*/ 0 h 59"/>
                  <a:gd name="T4" fmla="*/ 1 w 1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59"/>
                  <a:gd name="T11" fmla="*/ 1 w 1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59">
                    <a:moveTo>
                      <a:pt x="0" y="0"/>
                    </a:moveTo>
                    <a:lnTo>
                      <a:pt x="0" y="59"/>
                    </a:lnTo>
                    <a:lnTo>
                      <a:pt x="1" y="59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6" name="Freeform 113"/>
              <p:cNvSpPr>
                <a:spLocks/>
              </p:cNvSpPr>
              <p:nvPr/>
            </p:nvSpPr>
            <p:spPr bwMode="auto">
              <a:xfrm>
                <a:off x="2656" y="2122"/>
                <a:ext cx="486" cy="1"/>
              </a:xfrm>
              <a:custGeom>
                <a:avLst/>
                <a:gdLst>
                  <a:gd name="T0" fmla="*/ 0 w 1458"/>
                  <a:gd name="T1" fmla="*/ 0 h 1"/>
                  <a:gd name="T2" fmla="*/ 0 w 1458"/>
                  <a:gd name="T3" fmla="*/ 0 h 1"/>
                  <a:gd name="T4" fmla="*/ 0 w 1458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458"/>
                  <a:gd name="T10" fmla="*/ 0 h 1"/>
                  <a:gd name="T11" fmla="*/ 1458 w 1458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458" h="1">
                    <a:moveTo>
                      <a:pt x="0" y="0"/>
                    </a:moveTo>
                    <a:lnTo>
                      <a:pt x="1457" y="0"/>
                    </a:lnTo>
                    <a:lnTo>
                      <a:pt x="1458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7" name="Freeform 114"/>
              <p:cNvSpPr>
                <a:spLocks/>
              </p:cNvSpPr>
              <p:nvPr/>
            </p:nvSpPr>
            <p:spPr bwMode="auto">
              <a:xfrm>
                <a:off x="2697" y="2187"/>
                <a:ext cx="24" cy="22"/>
              </a:xfrm>
              <a:custGeom>
                <a:avLst/>
                <a:gdLst>
                  <a:gd name="T0" fmla="*/ 0 w 72"/>
                  <a:gd name="T1" fmla="*/ 0 h 66"/>
                  <a:gd name="T2" fmla="*/ 0 w 72"/>
                  <a:gd name="T3" fmla="*/ 0 h 66"/>
                  <a:gd name="T4" fmla="*/ 0 w 72"/>
                  <a:gd name="T5" fmla="*/ 0 h 66"/>
                  <a:gd name="T6" fmla="*/ 0 w 72"/>
                  <a:gd name="T7" fmla="*/ 0 h 6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2"/>
                  <a:gd name="T13" fmla="*/ 0 h 66"/>
                  <a:gd name="T14" fmla="*/ 72 w 72"/>
                  <a:gd name="T15" fmla="*/ 66 h 6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2" h="66">
                    <a:moveTo>
                      <a:pt x="0" y="66"/>
                    </a:moveTo>
                    <a:lnTo>
                      <a:pt x="50" y="49"/>
                    </a:lnTo>
                    <a:lnTo>
                      <a:pt x="71" y="0"/>
                    </a:lnTo>
                    <a:lnTo>
                      <a:pt x="7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8" name="Freeform 115"/>
              <p:cNvSpPr>
                <a:spLocks/>
              </p:cNvSpPr>
              <p:nvPr/>
            </p:nvSpPr>
            <p:spPr bwMode="auto">
              <a:xfrm>
                <a:off x="2609" y="2158"/>
                <a:ext cx="47" cy="44"/>
              </a:xfrm>
              <a:custGeom>
                <a:avLst/>
                <a:gdLst>
                  <a:gd name="T0" fmla="*/ 0 w 142"/>
                  <a:gd name="T1" fmla="*/ 0 h 131"/>
                  <a:gd name="T2" fmla="*/ 0 w 142"/>
                  <a:gd name="T3" fmla="*/ 0 h 131"/>
                  <a:gd name="T4" fmla="*/ 0 w 142"/>
                  <a:gd name="T5" fmla="*/ 0 h 131"/>
                  <a:gd name="T6" fmla="*/ 0 w 142"/>
                  <a:gd name="T7" fmla="*/ 0 h 13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42"/>
                  <a:gd name="T13" fmla="*/ 0 h 131"/>
                  <a:gd name="T14" fmla="*/ 142 w 142"/>
                  <a:gd name="T15" fmla="*/ 131 h 13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42" h="131">
                    <a:moveTo>
                      <a:pt x="0" y="131"/>
                    </a:moveTo>
                    <a:lnTo>
                      <a:pt x="99" y="96"/>
                    </a:lnTo>
                    <a:lnTo>
                      <a:pt x="141" y="0"/>
                    </a:lnTo>
                    <a:lnTo>
                      <a:pt x="142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9" name="Freeform 116"/>
              <p:cNvSpPr>
                <a:spLocks/>
              </p:cNvSpPr>
              <p:nvPr/>
            </p:nvSpPr>
            <p:spPr bwMode="auto">
              <a:xfrm>
                <a:off x="2656" y="2117"/>
                <a:ext cx="1" cy="51"/>
              </a:xfrm>
              <a:custGeom>
                <a:avLst/>
                <a:gdLst>
                  <a:gd name="T0" fmla="*/ 0 w 1"/>
                  <a:gd name="T1" fmla="*/ 51 h 51"/>
                  <a:gd name="T2" fmla="*/ 0 w 1"/>
                  <a:gd name="T3" fmla="*/ 0 h 51"/>
                  <a:gd name="T4" fmla="*/ 1 w 1"/>
                  <a:gd name="T5" fmla="*/ 0 h 51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51"/>
                  <a:gd name="T11" fmla="*/ 1 w 1"/>
                  <a:gd name="T12" fmla="*/ 51 h 5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51">
                    <a:moveTo>
                      <a:pt x="0" y="51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10" name="Freeform 117"/>
              <p:cNvSpPr>
                <a:spLocks/>
              </p:cNvSpPr>
              <p:nvPr/>
            </p:nvSpPr>
            <p:spPr bwMode="auto">
              <a:xfrm>
                <a:off x="2766" y="2122"/>
                <a:ext cx="1" cy="103"/>
              </a:xfrm>
              <a:custGeom>
                <a:avLst/>
                <a:gdLst>
                  <a:gd name="T0" fmla="*/ 0 w 1"/>
                  <a:gd name="T1" fmla="*/ 0 h 308"/>
                  <a:gd name="T2" fmla="*/ 0 w 1"/>
                  <a:gd name="T3" fmla="*/ 0 h 308"/>
                  <a:gd name="T4" fmla="*/ 1 w 1"/>
                  <a:gd name="T5" fmla="*/ 0 h 308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08"/>
                  <a:gd name="T11" fmla="*/ 1 w 1"/>
                  <a:gd name="T12" fmla="*/ 308 h 30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08">
                    <a:moveTo>
                      <a:pt x="0" y="308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11" name="Oval 118"/>
              <p:cNvSpPr>
                <a:spLocks noChangeArrowheads="1"/>
              </p:cNvSpPr>
              <p:nvPr/>
            </p:nvSpPr>
            <p:spPr bwMode="auto">
              <a:xfrm>
                <a:off x="2778" y="3231"/>
                <a:ext cx="253" cy="261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</p:grpSp>
        <p:grpSp>
          <p:nvGrpSpPr>
            <p:cNvPr id="21511" name="Group 119"/>
            <p:cNvGrpSpPr>
              <a:grpSpLocks/>
            </p:cNvGrpSpPr>
            <p:nvPr/>
          </p:nvGrpSpPr>
          <p:grpSpPr bwMode="auto">
            <a:xfrm>
              <a:off x="3324" y="1907"/>
              <a:ext cx="2187" cy="1793"/>
              <a:chOff x="2948" y="1033"/>
              <a:chExt cx="2187" cy="1793"/>
            </a:xfrm>
          </p:grpSpPr>
          <p:grpSp>
            <p:nvGrpSpPr>
              <p:cNvPr id="21512" name="Group 120"/>
              <p:cNvGrpSpPr>
                <a:grpSpLocks/>
              </p:cNvGrpSpPr>
              <p:nvPr/>
            </p:nvGrpSpPr>
            <p:grpSpPr bwMode="auto">
              <a:xfrm>
                <a:off x="4836" y="2091"/>
                <a:ext cx="299" cy="494"/>
                <a:chOff x="4836" y="2091"/>
                <a:chExt cx="299" cy="494"/>
              </a:xfrm>
            </p:grpSpPr>
            <p:sp>
              <p:nvSpPr>
                <p:cNvPr id="21597" name="Freeform 121"/>
                <p:cNvSpPr>
                  <a:spLocks/>
                </p:cNvSpPr>
                <p:nvPr/>
              </p:nvSpPr>
              <p:spPr bwMode="auto">
                <a:xfrm>
                  <a:off x="4847" y="2183"/>
                  <a:ext cx="288" cy="402"/>
                </a:xfrm>
                <a:custGeom>
                  <a:avLst/>
                  <a:gdLst>
                    <a:gd name="T0" fmla="*/ 0 w 579"/>
                    <a:gd name="T1" fmla="*/ 0 h 809"/>
                    <a:gd name="T2" fmla="*/ 0 w 579"/>
                    <a:gd name="T3" fmla="*/ 0 h 809"/>
                    <a:gd name="T4" fmla="*/ 0 w 579"/>
                    <a:gd name="T5" fmla="*/ 0 h 809"/>
                    <a:gd name="T6" fmla="*/ 0 w 579"/>
                    <a:gd name="T7" fmla="*/ 0 h 809"/>
                    <a:gd name="T8" fmla="*/ 0 w 579"/>
                    <a:gd name="T9" fmla="*/ 0 h 809"/>
                    <a:gd name="T10" fmla="*/ 0 w 579"/>
                    <a:gd name="T11" fmla="*/ 0 h 809"/>
                    <a:gd name="T12" fmla="*/ 0 w 579"/>
                    <a:gd name="T13" fmla="*/ 0 h 809"/>
                    <a:gd name="T14" fmla="*/ 0 w 579"/>
                    <a:gd name="T15" fmla="*/ 0 h 809"/>
                    <a:gd name="T16" fmla="*/ 0 w 579"/>
                    <a:gd name="T17" fmla="*/ 0 h 809"/>
                    <a:gd name="T18" fmla="*/ 0 w 579"/>
                    <a:gd name="T19" fmla="*/ 0 h 809"/>
                    <a:gd name="T20" fmla="*/ 0 w 579"/>
                    <a:gd name="T21" fmla="*/ 0 h 809"/>
                    <a:gd name="T22" fmla="*/ 0 w 579"/>
                    <a:gd name="T23" fmla="*/ 0 h 809"/>
                    <a:gd name="T24" fmla="*/ 0 w 579"/>
                    <a:gd name="T25" fmla="*/ 0 h 809"/>
                    <a:gd name="T26" fmla="*/ 0 w 579"/>
                    <a:gd name="T27" fmla="*/ 0 h 809"/>
                    <a:gd name="T28" fmla="*/ 0 w 579"/>
                    <a:gd name="T29" fmla="*/ 0 h 809"/>
                    <a:gd name="T30" fmla="*/ 0 w 579"/>
                    <a:gd name="T31" fmla="*/ 0 h 809"/>
                    <a:gd name="T32" fmla="*/ 0 w 579"/>
                    <a:gd name="T33" fmla="*/ 0 h 809"/>
                    <a:gd name="T34" fmla="*/ 0 w 579"/>
                    <a:gd name="T35" fmla="*/ 0 h 809"/>
                    <a:gd name="T36" fmla="*/ 0 w 579"/>
                    <a:gd name="T37" fmla="*/ 0 h 809"/>
                    <a:gd name="T38" fmla="*/ 0 w 579"/>
                    <a:gd name="T39" fmla="*/ 0 h 809"/>
                    <a:gd name="T40" fmla="*/ 0 w 579"/>
                    <a:gd name="T41" fmla="*/ 0 h 809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579"/>
                    <a:gd name="T64" fmla="*/ 0 h 809"/>
                    <a:gd name="T65" fmla="*/ 579 w 579"/>
                    <a:gd name="T66" fmla="*/ 809 h 809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579" h="809">
                      <a:moveTo>
                        <a:pt x="0" y="288"/>
                      </a:moveTo>
                      <a:lnTo>
                        <a:pt x="13" y="361"/>
                      </a:lnTo>
                      <a:lnTo>
                        <a:pt x="35" y="441"/>
                      </a:lnTo>
                      <a:lnTo>
                        <a:pt x="35" y="553"/>
                      </a:lnTo>
                      <a:lnTo>
                        <a:pt x="67" y="662"/>
                      </a:lnTo>
                      <a:lnTo>
                        <a:pt x="67" y="748"/>
                      </a:lnTo>
                      <a:lnTo>
                        <a:pt x="80" y="809"/>
                      </a:lnTo>
                      <a:lnTo>
                        <a:pt x="141" y="806"/>
                      </a:lnTo>
                      <a:lnTo>
                        <a:pt x="195" y="803"/>
                      </a:lnTo>
                      <a:lnTo>
                        <a:pt x="243" y="796"/>
                      </a:lnTo>
                      <a:lnTo>
                        <a:pt x="307" y="780"/>
                      </a:lnTo>
                      <a:lnTo>
                        <a:pt x="368" y="758"/>
                      </a:lnTo>
                      <a:lnTo>
                        <a:pt x="435" y="729"/>
                      </a:lnTo>
                      <a:lnTo>
                        <a:pt x="483" y="694"/>
                      </a:lnTo>
                      <a:lnTo>
                        <a:pt x="512" y="665"/>
                      </a:lnTo>
                      <a:lnTo>
                        <a:pt x="534" y="636"/>
                      </a:lnTo>
                      <a:lnTo>
                        <a:pt x="560" y="601"/>
                      </a:lnTo>
                      <a:lnTo>
                        <a:pt x="573" y="572"/>
                      </a:lnTo>
                      <a:lnTo>
                        <a:pt x="579" y="518"/>
                      </a:lnTo>
                      <a:lnTo>
                        <a:pt x="579" y="0"/>
                      </a:lnTo>
                      <a:lnTo>
                        <a:pt x="0" y="288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969696"/>
                    </a:gs>
                    <a:gs pos="100000">
                      <a:srgbClr val="5F5F5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98" name="Freeform 122"/>
                <p:cNvSpPr>
                  <a:spLocks/>
                </p:cNvSpPr>
                <p:nvPr/>
              </p:nvSpPr>
              <p:spPr bwMode="auto">
                <a:xfrm>
                  <a:off x="4998" y="2134"/>
                  <a:ext cx="45" cy="132"/>
                </a:xfrm>
                <a:custGeom>
                  <a:avLst/>
                  <a:gdLst>
                    <a:gd name="T0" fmla="*/ 1 w 90"/>
                    <a:gd name="T1" fmla="*/ 0 h 266"/>
                    <a:gd name="T2" fmla="*/ 1 w 90"/>
                    <a:gd name="T3" fmla="*/ 0 h 266"/>
                    <a:gd name="T4" fmla="*/ 1 w 90"/>
                    <a:gd name="T5" fmla="*/ 0 h 266"/>
                    <a:gd name="T6" fmla="*/ 0 w 90"/>
                    <a:gd name="T7" fmla="*/ 0 h 266"/>
                    <a:gd name="T8" fmla="*/ 1 w 90"/>
                    <a:gd name="T9" fmla="*/ 0 h 26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90"/>
                    <a:gd name="T16" fmla="*/ 0 h 266"/>
                    <a:gd name="T17" fmla="*/ 90 w 90"/>
                    <a:gd name="T18" fmla="*/ 266 h 26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90" h="266">
                      <a:moveTo>
                        <a:pt x="3" y="0"/>
                      </a:moveTo>
                      <a:lnTo>
                        <a:pt x="67" y="10"/>
                      </a:lnTo>
                      <a:lnTo>
                        <a:pt x="90" y="170"/>
                      </a:lnTo>
                      <a:lnTo>
                        <a:pt x="0" y="266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969696"/>
                    </a:gs>
                    <a:gs pos="100000">
                      <a:srgbClr val="585858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99" name="Freeform 123"/>
                <p:cNvSpPr>
                  <a:spLocks/>
                </p:cNvSpPr>
                <p:nvPr/>
              </p:nvSpPr>
              <p:spPr bwMode="auto">
                <a:xfrm>
                  <a:off x="4836" y="2091"/>
                  <a:ext cx="299" cy="242"/>
                </a:xfrm>
                <a:custGeom>
                  <a:avLst/>
                  <a:gdLst>
                    <a:gd name="T0" fmla="*/ 0 w 602"/>
                    <a:gd name="T1" fmla="*/ 0 h 488"/>
                    <a:gd name="T2" fmla="*/ 0 w 602"/>
                    <a:gd name="T3" fmla="*/ 0 h 488"/>
                    <a:gd name="T4" fmla="*/ 0 w 602"/>
                    <a:gd name="T5" fmla="*/ 0 h 488"/>
                    <a:gd name="T6" fmla="*/ 0 w 602"/>
                    <a:gd name="T7" fmla="*/ 0 h 488"/>
                    <a:gd name="T8" fmla="*/ 0 w 602"/>
                    <a:gd name="T9" fmla="*/ 0 h 488"/>
                    <a:gd name="T10" fmla="*/ 0 w 602"/>
                    <a:gd name="T11" fmla="*/ 0 h 488"/>
                    <a:gd name="T12" fmla="*/ 0 w 602"/>
                    <a:gd name="T13" fmla="*/ 0 h 488"/>
                    <a:gd name="T14" fmla="*/ 0 w 602"/>
                    <a:gd name="T15" fmla="*/ 0 h 488"/>
                    <a:gd name="T16" fmla="*/ 0 w 602"/>
                    <a:gd name="T17" fmla="*/ 0 h 488"/>
                    <a:gd name="T18" fmla="*/ 0 w 602"/>
                    <a:gd name="T19" fmla="*/ 0 h 488"/>
                    <a:gd name="T20" fmla="*/ 0 w 602"/>
                    <a:gd name="T21" fmla="*/ 0 h 488"/>
                    <a:gd name="T22" fmla="*/ 0 w 602"/>
                    <a:gd name="T23" fmla="*/ 0 h 488"/>
                    <a:gd name="T24" fmla="*/ 0 w 602"/>
                    <a:gd name="T25" fmla="*/ 0 h 488"/>
                    <a:gd name="T26" fmla="*/ 0 w 602"/>
                    <a:gd name="T27" fmla="*/ 0 h 488"/>
                    <a:gd name="T28" fmla="*/ 0 w 602"/>
                    <a:gd name="T29" fmla="*/ 0 h 488"/>
                    <a:gd name="T30" fmla="*/ 0 w 602"/>
                    <a:gd name="T31" fmla="*/ 0 h 488"/>
                    <a:gd name="T32" fmla="*/ 0 w 602"/>
                    <a:gd name="T33" fmla="*/ 0 h 488"/>
                    <a:gd name="T34" fmla="*/ 0 w 602"/>
                    <a:gd name="T35" fmla="*/ 0 h 488"/>
                    <a:gd name="T36" fmla="*/ 0 w 602"/>
                    <a:gd name="T37" fmla="*/ 0 h 488"/>
                    <a:gd name="T38" fmla="*/ 0 w 602"/>
                    <a:gd name="T39" fmla="*/ 0 h 488"/>
                    <a:gd name="T40" fmla="*/ 0 w 602"/>
                    <a:gd name="T41" fmla="*/ 0 h 488"/>
                    <a:gd name="T42" fmla="*/ 0 w 602"/>
                    <a:gd name="T43" fmla="*/ 0 h 488"/>
                    <a:gd name="T44" fmla="*/ 0 w 602"/>
                    <a:gd name="T45" fmla="*/ 0 h 488"/>
                    <a:gd name="T46" fmla="*/ 0 w 602"/>
                    <a:gd name="T47" fmla="*/ 0 h 488"/>
                    <a:gd name="T48" fmla="*/ 0 w 602"/>
                    <a:gd name="T49" fmla="*/ 0 h 488"/>
                    <a:gd name="T50" fmla="*/ 0 w 602"/>
                    <a:gd name="T51" fmla="*/ 0 h 488"/>
                    <a:gd name="T52" fmla="*/ 0 w 602"/>
                    <a:gd name="T53" fmla="*/ 0 h 488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w 602"/>
                    <a:gd name="T82" fmla="*/ 0 h 488"/>
                    <a:gd name="T83" fmla="*/ 602 w 602"/>
                    <a:gd name="T84" fmla="*/ 488 h 488"/>
                  </a:gdLst>
                  <a:ahLst/>
                  <a:cxnLst>
                    <a:cxn ang="T54">
                      <a:pos x="T0" y="T1"/>
                    </a:cxn>
                    <a:cxn ang="T55">
                      <a:pos x="T2" y="T3"/>
                    </a:cxn>
                    <a:cxn ang="T56">
                      <a:pos x="T4" y="T5"/>
                    </a:cxn>
                    <a:cxn ang="T57">
                      <a:pos x="T6" y="T7"/>
                    </a:cxn>
                    <a:cxn ang="T58">
                      <a:pos x="T8" y="T9"/>
                    </a:cxn>
                    <a:cxn ang="T59">
                      <a:pos x="T10" y="T11"/>
                    </a:cxn>
                    <a:cxn ang="T60">
                      <a:pos x="T12" y="T13"/>
                    </a:cxn>
                    <a:cxn ang="T61">
                      <a:pos x="T14" y="T15"/>
                    </a:cxn>
                    <a:cxn ang="T62">
                      <a:pos x="T16" y="T17"/>
                    </a:cxn>
                    <a:cxn ang="T63">
                      <a:pos x="T18" y="T19"/>
                    </a:cxn>
                    <a:cxn ang="T64">
                      <a:pos x="T20" y="T21"/>
                    </a:cxn>
                    <a:cxn ang="T65">
                      <a:pos x="T22" y="T23"/>
                    </a:cxn>
                    <a:cxn ang="T66">
                      <a:pos x="T24" y="T25"/>
                    </a:cxn>
                    <a:cxn ang="T67">
                      <a:pos x="T26" y="T27"/>
                    </a:cxn>
                    <a:cxn ang="T68">
                      <a:pos x="T28" y="T29"/>
                    </a:cxn>
                    <a:cxn ang="T69">
                      <a:pos x="T30" y="T31"/>
                    </a:cxn>
                    <a:cxn ang="T70">
                      <a:pos x="T32" y="T33"/>
                    </a:cxn>
                    <a:cxn ang="T71">
                      <a:pos x="T34" y="T35"/>
                    </a:cxn>
                    <a:cxn ang="T72">
                      <a:pos x="T36" y="T37"/>
                    </a:cxn>
                    <a:cxn ang="T73">
                      <a:pos x="T38" y="T39"/>
                    </a:cxn>
                    <a:cxn ang="T74">
                      <a:pos x="T40" y="T41"/>
                    </a:cxn>
                    <a:cxn ang="T75">
                      <a:pos x="T42" y="T43"/>
                    </a:cxn>
                    <a:cxn ang="T76">
                      <a:pos x="T44" y="T45"/>
                    </a:cxn>
                    <a:cxn ang="T77">
                      <a:pos x="T46" y="T47"/>
                    </a:cxn>
                    <a:cxn ang="T78">
                      <a:pos x="T48" y="T49"/>
                    </a:cxn>
                    <a:cxn ang="T79">
                      <a:pos x="T50" y="T51"/>
                    </a:cxn>
                    <a:cxn ang="T80">
                      <a:pos x="T52" y="T53"/>
                    </a:cxn>
                  </a:cxnLst>
                  <a:rect l="T81" t="T82" r="T83" b="T84"/>
                  <a:pathLst>
                    <a:path w="602" h="488">
                      <a:moveTo>
                        <a:pt x="16" y="454"/>
                      </a:moveTo>
                      <a:lnTo>
                        <a:pt x="25" y="480"/>
                      </a:lnTo>
                      <a:lnTo>
                        <a:pt x="107" y="488"/>
                      </a:lnTo>
                      <a:lnTo>
                        <a:pt x="191" y="487"/>
                      </a:lnTo>
                      <a:lnTo>
                        <a:pt x="274" y="476"/>
                      </a:lnTo>
                      <a:lnTo>
                        <a:pt x="352" y="456"/>
                      </a:lnTo>
                      <a:lnTo>
                        <a:pt x="423" y="427"/>
                      </a:lnTo>
                      <a:lnTo>
                        <a:pt x="485" y="391"/>
                      </a:lnTo>
                      <a:lnTo>
                        <a:pt x="535" y="348"/>
                      </a:lnTo>
                      <a:lnTo>
                        <a:pt x="572" y="300"/>
                      </a:lnTo>
                      <a:lnTo>
                        <a:pt x="595" y="248"/>
                      </a:lnTo>
                      <a:lnTo>
                        <a:pt x="602" y="195"/>
                      </a:lnTo>
                      <a:lnTo>
                        <a:pt x="594" y="141"/>
                      </a:lnTo>
                      <a:lnTo>
                        <a:pt x="571" y="90"/>
                      </a:lnTo>
                      <a:lnTo>
                        <a:pt x="537" y="38"/>
                      </a:lnTo>
                      <a:lnTo>
                        <a:pt x="486" y="0"/>
                      </a:lnTo>
                      <a:lnTo>
                        <a:pt x="329" y="90"/>
                      </a:lnTo>
                      <a:lnTo>
                        <a:pt x="364" y="115"/>
                      </a:lnTo>
                      <a:lnTo>
                        <a:pt x="393" y="170"/>
                      </a:lnTo>
                      <a:lnTo>
                        <a:pt x="393" y="227"/>
                      </a:lnTo>
                      <a:lnTo>
                        <a:pt x="355" y="282"/>
                      </a:lnTo>
                      <a:lnTo>
                        <a:pt x="304" y="323"/>
                      </a:lnTo>
                      <a:lnTo>
                        <a:pt x="233" y="349"/>
                      </a:lnTo>
                      <a:lnTo>
                        <a:pt x="153" y="355"/>
                      </a:lnTo>
                      <a:lnTo>
                        <a:pt x="64" y="352"/>
                      </a:lnTo>
                      <a:lnTo>
                        <a:pt x="6" y="394"/>
                      </a:lnTo>
                      <a:lnTo>
                        <a:pt x="0" y="429"/>
                      </a:lnTo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1513" name="Group 124"/>
              <p:cNvGrpSpPr>
                <a:grpSpLocks/>
              </p:cNvGrpSpPr>
              <p:nvPr/>
            </p:nvGrpSpPr>
            <p:grpSpPr bwMode="auto">
              <a:xfrm>
                <a:off x="2948" y="1033"/>
                <a:ext cx="1004" cy="831"/>
                <a:chOff x="2948" y="1033"/>
                <a:chExt cx="1004" cy="831"/>
              </a:xfrm>
            </p:grpSpPr>
            <p:sp>
              <p:nvSpPr>
                <p:cNvPr id="117885" name="Freeform 125"/>
                <p:cNvSpPr>
                  <a:spLocks/>
                </p:cNvSpPr>
                <p:nvPr/>
              </p:nvSpPr>
              <p:spPr bwMode="auto">
                <a:xfrm>
                  <a:off x="3444" y="1674"/>
                  <a:ext cx="52" cy="41"/>
                </a:xfrm>
                <a:custGeom>
                  <a:avLst/>
                  <a:gdLst/>
                  <a:ahLst/>
                  <a:cxnLst>
                    <a:cxn ang="0">
                      <a:pos x="38" y="0"/>
                    </a:cxn>
                    <a:cxn ang="0">
                      <a:pos x="76" y="3"/>
                    </a:cxn>
                    <a:cxn ang="0">
                      <a:pos x="105" y="29"/>
                    </a:cxn>
                    <a:cxn ang="0">
                      <a:pos x="100" y="84"/>
                    </a:cxn>
                    <a:cxn ang="0">
                      <a:pos x="0" y="27"/>
                    </a:cxn>
                    <a:cxn ang="0">
                      <a:pos x="38" y="0"/>
                    </a:cxn>
                  </a:cxnLst>
                  <a:rect l="0" t="0" r="r" b="b"/>
                  <a:pathLst>
                    <a:path w="105" h="84">
                      <a:moveTo>
                        <a:pt x="38" y="0"/>
                      </a:moveTo>
                      <a:lnTo>
                        <a:pt x="76" y="3"/>
                      </a:lnTo>
                      <a:lnTo>
                        <a:pt x="105" y="29"/>
                      </a:lnTo>
                      <a:lnTo>
                        <a:pt x="100" y="84"/>
                      </a:lnTo>
                      <a:lnTo>
                        <a:pt x="0" y="27"/>
                      </a:lnTo>
                      <a:lnTo>
                        <a:pt x="38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chemeClr val="bg2"/>
                    </a:gs>
                    <a:gs pos="100000">
                      <a:schemeClr val="bg2">
                        <a:gamma/>
                        <a:shade val="46275"/>
                        <a:invGamma/>
                      </a:schemeClr>
                    </a:gs>
                  </a:gsLst>
                  <a:lin ang="1890000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zh-CN" altLang="en-US"/>
                </a:p>
              </p:txBody>
            </p:sp>
            <p:sp>
              <p:nvSpPr>
                <p:cNvPr id="117886" name="Freeform 126"/>
                <p:cNvSpPr>
                  <a:spLocks/>
                </p:cNvSpPr>
                <p:nvPr/>
              </p:nvSpPr>
              <p:spPr bwMode="auto">
                <a:xfrm>
                  <a:off x="3503" y="1654"/>
                  <a:ext cx="67" cy="67"/>
                </a:xfrm>
                <a:custGeom>
                  <a:avLst/>
                  <a:gdLst/>
                  <a:ahLst/>
                  <a:cxnLst>
                    <a:cxn ang="0">
                      <a:pos x="55" y="86"/>
                    </a:cxn>
                    <a:cxn ang="0">
                      <a:pos x="132" y="134"/>
                    </a:cxn>
                    <a:cxn ang="0">
                      <a:pos x="134" y="98"/>
                    </a:cxn>
                    <a:cxn ang="0">
                      <a:pos x="122" y="60"/>
                    </a:cxn>
                    <a:cxn ang="0">
                      <a:pos x="93" y="26"/>
                    </a:cxn>
                    <a:cxn ang="0">
                      <a:pos x="48" y="0"/>
                    </a:cxn>
                    <a:cxn ang="0">
                      <a:pos x="0" y="0"/>
                    </a:cxn>
                    <a:cxn ang="0">
                      <a:pos x="55" y="86"/>
                    </a:cxn>
                  </a:cxnLst>
                  <a:rect l="0" t="0" r="r" b="b"/>
                  <a:pathLst>
                    <a:path w="134" h="134">
                      <a:moveTo>
                        <a:pt x="55" y="86"/>
                      </a:moveTo>
                      <a:lnTo>
                        <a:pt x="132" y="134"/>
                      </a:lnTo>
                      <a:lnTo>
                        <a:pt x="134" y="98"/>
                      </a:lnTo>
                      <a:lnTo>
                        <a:pt x="122" y="60"/>
                      </a:lnTo>
                      <a:lnTo>
                        <a:pt x="93" y="26"/>
                      </a:lnTo>
                      <a:lnTo>
                        <a:pt x="48" y="0"/>
                      </a:lnTo>
                      <a:lnTo>
                        <a:pt x="0" y="0"/>
                      </a:lnTo>
                      <a:lnTo>
                        <a:pt x="55" y="86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chemeClr val="bg2"/>
                    </a:gs>
                    <a:gs pos="100000">
                      <a:schemeClr val="bg2">
                        <a:gamma/>
                        <a:shade val="46275"/>
                        <a:invGamma/>
                      </a:schemeClr>
                    </a:gs>
                  </a:gsLst>
                  <a:lin ang="1890000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zh-CN" altLang="en-US"/>
                </a:p>
              </p:txBody>
            </p:sp>
            <p:sp>
              <p:nvSpPr>
                <p:cNvPr id="21587" name="Freeform 127"/>
                <p:cNvSpPr>
                  <a:spLocks/>
                </p:cNvSpPr>
                <p:nvPr/>
              </p:nvSpPr>
              <p:spPr bwMode="auto">
                <a:xfrm>
                  <a:off x="3454" y="1654"/>
                  <a:ext cx="80" cy="61"/>
                </a:xfrm>
                <a:custGeom>
                  <a:avLst/>
                  <a:gdLst>
                    <a:gd name="T0" fmla="*/ 1 w 159"/>
                    <a:gd name="T1" fmla="*/ 0 h 123"/>
                    <a:gd name="T2" fmla="*/ 1 w 159"/>
                    <a:gd name="T3" fmla="*/ 0 h 123"/>
                    <a:gd name="T4" fmla="*/ 1 w 159"/>
                    <a:gd name="T5" fmla="*/ 0 h 123"/>
                    <a:gd name="T6" fmla="*/ 1 w 159"/>
                    <a:gd name="T7" fmla="*/ 0 h 123"/>
                    <a:gd name="T8" fmla="*/ 1 w 159"/>
                    <a:gd name="T9" fmla="*/ 0 h 123"/>
                    <a:gd name="T10" fmla="*/ 1 w 159"/>
                    <a:gd name="T11" fmla="*/ 0 h 123"/>
                    <a:gd name="T12" fmla="*/ 1 w 159"/>
                    <a:gd name="T13" fmla="*/ 0 h 123"/>
                    <a:gd name="T14" fmla="*/ 1 w 159"/>
                    <a:gd name="T15" fmla="*/ 0 h 123"/>
                    <a:gd name="T16" fmla="*/ 1 w 159"/>
                    <a:gd name="T17" fmla="*/ 0 h 123"/>
                    <a:gd name="T18" fmla="*/ 0 w 159"/>
                    <a:gd name="T19" fmla="*/ 0 h 123"/>
                    <a:gd name="T20" fmla="*/ 1 w 159"/>
                    <a:gd name="T21" fmla="*/ 0 h 123"/>
                    <a:gd name="T22" fmla="*/ 1 w 159"/>
                    <a:gd name="T23" fmla="*/ 0 h 123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159"/>
                    <a:gd name="T37" fmla="*/ 0 h 123"/>
                    <a:gd name="T38" fmla="*/ 159 w 159"/>
                    <a:gd name="T39" fmla="*/ 123 h 123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159" h="123">
                      <a:moveTo>
                        <a:pt x="135" y="8"/>
                      </a:moveTo>
                      <a:lnTo>
                        <a:pt x="147" y="26"/>
                      </a:lnTo>
                      <a:lnTo>
                        <a:pt x="154" y="55"/>
                      </a:lnTo>
                      <a:lnTo>
                        <a:pt x="159" y="85"/>
                      </a:lnTo>
                      <a:lnTo>
                        <a:pt x="77" y="123"/>
                      </a:lnTo>
                      <a:lnTo>
                        <a:pt x="77" y="96"/>
                      </a:lnTo>
                      <a:lnTo>
                        <a:pt x="70" y="80"/>
                      </a:lnTo>
                      <a:lnTo>
                        <a:pt x="58" y="63"/>
                      </a:lnTo>
                      <a:lnTo>
                        <a:pt x="34" y="49"/>
                      </a:lnTo>
                      <a:lnTo>
                        <a:pt x="0" y="42"/>
                      </a:lnTo>
                      <a:lnTo>
                        <a:pt x="83" y="0"/>
                      </a:lnTo>
                      <a:lnTo>
                        <a:pt x="135" y="8"/>
                      </a:lnTo>
                      <a:close/>
                    </a:path>
                  </a:pathLst>
                </a:custGeom>
                <a:solidFill>
                  <a:srgbClr val="C0C0C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88" name="Freeform 128"/>
                <p:cNvSpPr>
                  <a:spLocks/>
                </p:cNvSpPr>
                <p:nvPr/>
              </p:nvSpPr>
              <p:spPr bwMode="auto">
                <a:xfrm>
                  <a:off x="3065" y="1214"/>
                  <a:ext cx="466" cy="515"/>
                </a:xfrm>
                <a:custGeom>
                  <a:avLst/>
                  <a:gdLst>
                    <a:gd name="T0" fmla="*/ 958 w 445"/>
                    <a:gd name="T1" fmla="*/ 0 h 492"/>
                    <a:gd name="T2" fmla="*/ 958 w 445"/>
                    <a:gd name="T3" fmla="*/ 345 h 492"/>
                    <a:gd name="T4" fmla="*/ 1067 w 445"/>
                    <a:gd name="T5" fmla="*/ 299 h 492"/>
                    <a:gd name="T6" fmla="*/ 942 w 445"/>
                    <a:gd name="T7" fmla="*/ 506 h 492"/>
                    <a:gd name="T8" fmla="*/ 528 w 445"/>
                    <a:gd name="T9" fmla="*/ 779 h 492"/>
                    <a:gd name="T10" fmla="*/ 468 w 445"/>
                    <a:gd name="T11" fmla="*/ 810 h 492"/>
                    <a:gd name="T12" fmla="*/ 427 w 445"/>
                    <a:gd name="T13" fmla="*/ 815 h 492"/>
                    <a:gd name="T14" fmla="*/ 393 w 445"/>
                    <a:gd name="T15" fmla="*/ 837 h 492"/>
                    <a:gd name="T16" fmla="*/ 358 w 445"/>
                    <a:gd name="T17" fmla="*/ 864 h 492"/>
                    <a:gd name="T18" fmla="*/ 327 w 445"/>
                    <a:gd name="T19" fmla="*/ 906 h 492"/>
                    <a:gd name="T20" fmla="*/ 309 w 445"/>
                    <a:gd name="T21" fmla="*/ 965 h 492"/>
                    <a:gd name="T22" fmla="*/ 303 w 445"/>
                    <a:gd name="T23" fmla="*/ 1031 h 492"/>
                    <a:gd name="T24" fmla="*/ 66 w 445"/>
                    <a:gd name="T25" fmla="*/ 1173 h 492"/>
                    <a:gd name="T26" fmla="*/ 0 w 445"/>
                    <a:gd name="T27" fmla="*/ 938 h 492"/>
                    <a:gd name="T28" fmla="*/ 93 w 445"/>
                    <a:gd name="T29" fmla="*/ 764 h 492"/>
                    <a:gd name="T30" fmla="*/ 468 w 445"/>
                    <a:gd name="T31" fmla="*/ 451 h 492"/>
                    <a:gd name="T32" fmla="*/ 563 w 445"/>
                    <a:gd name="T33" fmla="*/ 359 h 492"/>
                    <a:gd name="T34" fmla="*/ 674 w 445"/>
                    <a:gd name="T35" fmla="*/ 412 h 492"/>
                    <a:gd name="T36" fmla="*/ 674 w 445"/>
                    <a:gd name="T37" fmla="*/ 151 h 492"/>
                    <a:gd name="T38" fmla="*/ 958 w 445"/>
                    <a:gd name="T39" fmla="*/ 0 h 492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445"/>
                    <a:gd name="T61" fmla="*/ 0 h 492"/>
                    <a:gd name="T62" fmla="*/ 445 w 445"/>
                    <a:gd name="T63" fmla="*/ 492 h 492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445" h="492">
                      <a:moveTo>
                        <a:pt x="397" y="0"/>
                      </a:moveTo>
                      <a:lnTo>
                        <a:pt x="397" y="145"/>
                      </a:lnTo>
                      <a:lnTo>
                        <a:pt x="445" y="126"/>
                      </a:lnTo>
                      <a:lnTo>
                        <a:pt x="393" y="212"/>
                      </a:lnTo>
                      <a:lnTo>
                        <a:pt x="220" y="328"/>
                      </a:lnTo>
                      <a:lnTo>
                        <a:pt x="194" y="340"/>
                      </a:lnTo>
                      <a:lnTo>
                        <a:pt x="177" y="343"/>
                      </a:lnTo>
                      <a:lnTo>
                        <a:pt x="164" y="350"/>
                      </a:lnTo>
                      <a:lnTo>
                        <a:pt x="150" y="363"/>
                      </a:lnTo>
                      <a:lnTo>
                        <a:pt x="137" y="381"/>
                      </a:lnTo>
                      <a:lnTo>
                        <a:pt x="128" y="404"/>
                      </a:lnTo>
                      <a:lnTo>
                        <a:pt x="126" y="434"/>
                      </a:lnTo>
                      <a:lnTo>
                        <a:pt x="28" y="492"/>
                      </a:lnTo>
                      <a:lnTo>
                        <a:pt x="0" y="395"/>
                      </a:lnTo>
                      <a:lnTo>
                        <a:pt x="39" y="319"/>
                      </a:lnTo>
                      <a:lnTo>
                        <a:pt x="194" y="189"/>
                      </a:lnTo>
                      <a:lnTo>
                        <a:pt x="235" y="151"/>
                      </a:lnTo>
                      <a:lnTo>
                        <a:pt x="281" y="173"/>
                      </a:lnTo>
                      <a:lnTo>
                        <a:pt x="281" y="64"/>
                      </a:lnTo>
                      <a:lnTo>
                        <a:pt x="397" y="0"/>
                      </a:lnTo>
                      <a:close/>
                    </a:path>
                  </a:pathLst>
                </a:custGeom>
                <a:solidFill>
                  <a:srgbClr val="9696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89" name="Freeform 129"/>
                <p:cNvSpPr>
                  <a:spLocks/>
                </p:cNvSpPr>
                <p:nvPr/>
              </p:nvSpPr>
              <p:spPr bwMode="auto">
                <a:xfrm>
                  <a:off x="3435" y="1102"/>
                  <a:ext cx="43" cy="114"/>
                </a:xfrm>
                <a:custGeom>
                  <a:avLst/>
                  <a:gdLst>
                    <a:gd name="T0" fmla="*/ 1 w 86"/>
                    <a:gd name="T1" fmla="*/ 0 h 230"/>
                    <a:gd name="T2" fmla="*/ 1 w 86"/>
                    <a:gd name="T3" fmla="*/ 0 h 230"/>
                    <a:gd name="T4" fmla="*/ 0 w 86"/>
                    <a:gd name="T5" fmla="*/ 0 h 230"/>
                    <a:gd name="T6" fmla="*/ 1 w 86"/>
                    <a:gd name="T7" fmla="*/ 0 h 23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86"/>
                    <a:gd name="T13" fmla="*/ 0 h 230"/>
                    <a:gd name="T14" fmla="*/ 86 w 86"/>
                    <a:gd name="T15" fmla="*/ 230 h 23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86" h="230">
                      <a:moveTo>
                        <a:pt x="86" y="0"/>
                      </a:moveTo>
                      <a:lnTo>
                        <a:pt x="86" y="230"/>
                      </a:lnTo>
                      <a:lnTo>
                        <a:pt x="0" y="62"/>
                      </a:lnTo>
                      <a:lnTo>
                        <a:pt x="86" y="0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90" name="Freeform 130"/>
                <p:cNvSpPr>
                  <a:spLocks/>
                </p:cNvSpPr>
                <p:nvPr/>
              </p:nvSpPr>
              <p:spPr bwMode="auto">
                <a:xfrm>
                  <a:off x="3320" y="1488"/>
                  <a:ext cx="326" cy="376"/>
                </a:xfrm>
                <a:custGeom>
                  <a:avLst/>
                  <a:gdLst>
                    <a:gd name="T0" fmla="*/ 0 w 653"/>
                    <a:gd name="T1" fmla="*/ 0 h 754"/>
                    <a:gd name="T2" fmla="*/ 0 w 653"/>
                    <a:gd name="T3" fmla="*/ 0 h 754"/>
                    <a:gd name="T4" fmla="*/ 0 w 653"/>
                    <a:gd name="T5" fmla="*/ 0 h 754"/>
                    <a:gd name="T6" fmla="*/ 0 w 653"/>
                    <a:gd name="T7" fmla="*/ 0 h 754"/>
                    <a:gd name="T8" fmla="*/ 0 w 653"/>
                    <a:gd name="T9" fmla="*/ 0 h 754"/>
                    <a:gd name="T10" fmla="*/ 0 w 653"/>
                    <a:gd name="T11" fmla="*/ 0 h 754"/>
                    <a:gd name="T12" fmla="*/ 0 w 653"/>
                    <a:gd name="T13" fmla="*/ 0 h 754"/>
                    <a:gd name="T14" fmla="*/ 0 w 653"/>
                    <a:gd name="T15" fmla="*/ 0 h 754"/>
                    <a:gd name="T16" fmla="*/ 0 w 653"/>
                    <a:gd name="T17" fmla="*/ 0 h 754"/>
                    <a:gd name="T18" fmla="*/ 0 w 653"/>
                    <a:gd name="T19" fmla="*/ 0 h 754"/>
                    <a:gd name="T20" fmla="*/ 0 w 653"/>
                    <a:gd name="T21" fmla="*/ 0 h 754"/>
                    <a:gd name="T22" fmla="*/ 0 w 653"/>
                    <a:gd name="T23" fmla="*/ 0 h 754"/>
                    <a:gd name="T24" fmla="*/ 0 w 653"/>
                    <a:gd name="T25" fmla="*/ 0 h 754"/>
                    <a:gd name="T26" fmla="*/ 0 w 653"/>
                    <a:gd name="T27" fmla="*/ 0 h 754"/>
                    <a:gd name="T28" fmla="*/ 0 w 653"/>
                    <a:gd name="T29" fmla="*/ 0 h 754"/>
                    <a:gd name="T30" fmla="*/ 0 w 653"/>
                    <a:gd name="T31" fmla="*/ 0 h 754"/>
                    <a:gd name="T32" fmla="*/ 0 w 653"/>
                    <a:gd name="T33" fmla="*/ 0 h 754"/>
                    <a:gd name="T34" fmla="*/ 0 w 653"/>
                    <a:gd name="T35" fmla="*/ 0 h 754"/>
                    <a:gd name="T36" fmla="*/ 0 w 653"/>
                    <a:gd name="T37" fmla="*/ 0 h 754"/>
                    <a:gd name="T38" fmla="*/ 0 w 653"/>
                    <a:gd name="T39" fmla="*/ 0 h 754"/>
                    <a:gd name="T40" fmla="*/ 0 w 653"/>
                    <a:gd name="T41" fmla="*/ 0 h 754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653"/>
                    <a:gd name="T64" fmla="*/ 0 h 754"/>
                    <a:gd name="T65" fmla="*/ 653 w 653"/>
                    <a:gd name="T66" fmla="*/ 754 h 754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653" h="754">
                      <a:moveTo>
                        <a:pt x="653" y="0"/>
                      </a:moveTo>
                      <a:lnTo>
                        <a:pt x="653" y="391"/>
                      </a:lnTo>
                      <a:lnTo>
                        <a:pt x="500" y="468"/>
                      </a:lnTo>
                      <a:lnTo>
                        <a:pt x="496" y="423"/>
                      </a:lnTo>
                      <a:lnTo>
                        <a:pt x="474" y="388"/>
                      </a:lnTo>
                      <a:lnTo>
                        <a:pt x="455" y="362"/>
                      </a:lnTo>
                      <a:lnTo>
                        <a:pt x="423" y="346"/>
                      </a:lnTo>
                      <a:lnTo>
                        <a:pt x="384" y="340"/>
                      </a:lnTo>
                      <a:lnTo>
                        <a:pt x="336" y="356"/>
                      </a:lnTo>
                      <a:lnTo>
                        <a:pt x="293" y="375"/>
                      </a:lnTo>
                      <a:lnTo>
                        <a:pt x="260" y="408"/>
                      </a:lnTo>
                      <a:lnTo>
                        <a:pt x="226" y="442"/>
                      </a:lnTo>
                      <a:lnTo>
                        <a:pt x="202" y="480"/>
                      </a:lnTo>
                      <a:lnTo>
                        <a:pt x="173" y="538"/>
                      </a:lnTo>
                      <a:lnTo>
                        <a:pt x="154" y="608"/>
                      </a:lnTo>
                      <a:lnTo>
                        <a:pt x="160" y="685"/>
                      </a:lnTo>
                      <a:lnTo>
                        <a:pt x="20" y="754"/>
                      </a:lnTo>
                      <a:lnTo>
                        <a:pt x="0" y="621"/>
                      </a:lnTo>
                      <a:lnTo>
                        <a:pt x="39" y="429"/>
                      </a:lnTo>
                      <a:lnTo>
                        <a:pt x="154" y="288"/>
                      </a:lnTo>
                      <a:lnTo>
                        <a:pt x="653" y="0"/>
                      </a:lnTo>
                      <a:close/>
                    </a:path>
                  </a:pathLst>
                </a:custGeom>
                <a:solidFill>
                  <a:srgbClr val="9696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91" name="Freeform 131"/>
                <p:cNvSpPr>
                  <a:spLocks/>
                </p:cNvSpPr>
                <p:nvPr/>
              </p:nvSpPr>
              <p:spPr bwMode="auto">
                <a:xfrm>
                  <a:off x="3184" y="1453"/>
                  <a:ext cx="465" cy="411"/>
                </a:xfrm>
                <a:custGeom>
                  <a:avLst/>
                  <a:gdLst>
                    <a:gd name="T0" fmla="*/ 0 w 934"/>
                    <a:gd name="T1" fmla="*/ 0 h 827"/>
                    <a:gd name="T2" fmla="*/ 0 w 934"/>
                    <a:gd name="T3" fmla="*/ 0 h 827"/>
                    <a:gd name="T4" fmla="*/ 0 w 934"/>
                    <a:gd name="T5" fmla="*/ 0 h 827"/>
                    <a:gd name="T6" fmla="*/ 0 w 934"/>
                    <a:gd name="T7" fmla="*/ 0 h 827"/>
                    <a:gd name="T8" fmla="*/ 0 w 934"/>
                    <a:gd name="T9" fmla="*/ 0 h 827"/>
                    <a:gd name="T10" fmla="*/ 0 w 934"/>
                    <a:gd name="T11" fmla="*/ 0 h 827"/>
                    <a:gd name="T12" fmla="*/ 0 w 934"/>
                    <a:gd name="T13" fmla="*/ 0 h 827"/>
                    <a:gd name="T14" fmla="*/ 0 w 934"/>
                    <a:gd name="T15" fmla="*/ 0 h 827"/>
                    <a:gd name="T16" fmla="*/ 0 w 934"/>
                    <a:gd name="T17" fmla="*/ 0 h 827"/>
                    <a:gd name="T18" fmla="*/ 0 w 934"/>
                    <a:gd name="T19" fmla="*/ 0 h 827"/>
                    <a:gd name="T20" fmla="*/ 0 w 934"/>
                    <a:gd name="T21" fmla="*/ 0 h 827"/>
                    <a:gd name="T22" fmla="*/ 0 w 934"/>
                    <a:gd name="T23" fmla="*/ 0 h 827"/>
                    <a:gd name="T24" fmla="*/ 0 w 934"/>
                    <a:gd name="T25" fmla="*/ 0 h 827"/>
                    <a:gd name="T26" fmla="*/ 0 w 934"/>
                    <a:gd name="T27" fmla="*/ 0 h 827"/>
                    <a:gd name="T28" fmla="*/ 0 w 934"/>
                    <a:gd name="T29" fmla="*/ 0 h 827"/>
                    <a:gd name="T30" fmla="*/ 0 w 934"/>
                    <a:gd name="T31" fmla="*/ 0 h 827"/>
                    <a:gd name="T32" fmla="*/ 0 w 934"/>
                    <a:gd name="T33" fmla="*/ 0 h 827"/>
                    <a:gd name="T34" fmla="*/ 0 w 934"/>
                    <a:gd name="T35" fmla="*/ 0 h 827"/>
                    <a:gd name="T36" fmla="*/ 0 w 934"/>
                    <a:gd name="T37" fmla="*/ 0 h 827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934"/>
                    <a:gd name="T58" fmla="*/ 0 h 827"/>
                    <a:gd name="T59" fmla="*/ 934 w 934"/>
                    <a:gd name="T60" fmla="*/ 827 h 827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934" h="827">
                      <a:moveTo>
                        <a:pt x="510" y="0"/>
                      </a:moveTo>
                      <a:lnTo>
                        <a:pt x="308" y="109"/>
                      </a:lnTo>
                      <a:lnTo>
                        <a:pt x="217" y="168"/>
                      </a:lnTo>
                      <a:lnTo>
                        <a:pt x="135" y="255"/>
                      </a:lnTo>
                      <a:lnTo>
                        <a:pt x="78" y="332"/>
                      </a:lnTo>
                      <a:lnTo>
                        <a:pt x="20" y="442"/>
                      </a:lnTo>
                      <a:lnTo>
                        <a:pt x="1" y="548"/>
                      </a:lnTo>
                      <a:lnTo>
                        <a:pt x="0" y="660"/>
                      </a:lnTo>
                      <a:lnTo>
                        <a:pt x="300" y="827"/>
                      </a:lnTo>
                      <a:lnTo>
                        <a:pt x="300" y="731"/>
                      </a:lnTo>
                      <a:lnTo>
                        <a:pt x="313" y="642"/>
                      </a:lnTo>
                      <a:lnTo>
                        <a:pt x="326" y="578"/>
                      </a:lnTo>
                      <a:lnTo>
                        <a:pt x="356" y="509"/>
                      </a:lnTo>
                      <a:lnTo>
                        <a:pt x="396" y="456"/>
                      </a:lnTo>
                      <a:lnTo>
                        <a:pt x="434" y="405"/>
                      </a:lnTo>
                      <a:lnTo>
                        <a:pt x="524" y="335"/>
                      </a:lnTo>
                      <a:lnTo>
                        <a:pt x="639" y="264"/>
                      </a:lnTo>
                      <a:lnTo>
                        <a:pt x="934" y="92"/>
                      </a:lnTo>
                      <a:lnTo>
                        <a:pt x="51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4E4E4E"/>
                    </a:gs>
                    <a:gs pos="100000">
                      <a:srgbClr val="969696"/>
                    </a:gs>
                  </a:gsLst>
                  <a:lin ang="189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92" name="Freeform 132"/>
                <p:cNvSpPr>
                  <a:spLocks/>
                </p:cNvSpPr>
                <p:nvPr/>
              </p:nvSpPr>
              <p:spPr bwMode="auto">
                <a:xfrm>
                  <a:off x="2948" y="1259"/>
                  <a:ext cx="413" cy="472"/>
                </a:xfrm>
                <a:custGeom>
                  <a:avLst/>
                  <a:gdLst>
                    <a:gd name="T0" fmla="*/ 0 w 830"/>
                    <a:gd name="T1" fmla="*/ 0 h 947"/>
                    <a:gd name="T2" fmla="*/ 0 w 830"/>
                    <a:gd name="T3" fmla="*/ 0 h 947"/>
                    <a:gd name="T4" fmla="*/ 0 w 830"/>
                    <a:gd name="T5" fmla="*/ 0 h 947"/>
                    <a:gd name="T6" fmla="*/ 0 w 830"/>
                    <a:gd name="T7" fmla="*/ 0 h 947"/>
                    <a:gd name="T8" fmla="*/ 0 w 830"/>
                    <a:gd name="T9" fmla="*/ 0 h 947"/>
                    <a:gd name="T10" fmla="*/ 0 w 830"/>
                    <a:gd name="T11" fmla="*/ 0 h 947"/>
                    <a:gd name="T12" fmla="*/ 0 w 830"/>
                    <a:gd name="T13" fmla="*/ 0 h 947"/>
                    <a:gd name="T14" fmla="*/ 0 w 830"/>
                    <a:gd name="T15" fmla="*/ 0 h 947"/>
                    <a:gd name="T16" fmla="*/ 0 w 830"/>
                    <a:gd name="T17" fmla="*/ 0 h 947"/>
                    <a:gd name="T18" fmla="*/ 0 w 830"/>
                    <a:gd name="T19" fmla="*/ 0 h 947"/>
                    <a:gd name="T20" fmla="*/ 0 w 830"/>
                    <a:gd name="T21" fmla="*/ 0 h 947"/>
                    <a:gd name="T22" fmla="*/ 0 w 830"/>
                    <a:gd name="T23" fmla="*/ 0 h 947"/>
                    <a:gd name="T24" fmla="*/ 0 w 830"/>
                    <a:gd name="T25" fmla="*/ 0 h 947"/>
                    <a:gd name="T26" fmla="*/ 0 w 830"/>
                    <a:gd name="T27" fmla="*/ 0 h 947"/>
                    <a:gd name="T28" fmla="*/ 0 w 830"/>
                    <a:gd name="T29" fmla="*/ 0 h 947"/>
                    <a:gd name="T30" fmla="*/ 0 w 830"/>
                    <a:gd name="T31" fmla="*/ 0 h 947"/>
                    <a:gd name="T32" fmla="*/ 0 w 830"/>
                    <a:gd name="T33" fmla="*/ 0 h 947"/>
                    <a:gd name="T34" fmla="*/ 0 w 830"/>
                    <a:gd name="T35" fmla="*/ 0 h 947"/>
                    <a:gd name="T36" fmla="*/ 0 w 830"/>
                    <a:gd name="T37" fmla="*/ 0 h 947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830"/>
                    <a:gd name="T58" fmla="*/ 0 h 947"/>
                    <a:gd name="T59" fmla="*/ 830 w 830"/>
                    <a:gd name="T60" fmla="*/ 947 h 947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830" h="947">
                      <a:moveTo>
                        <a:pt x="691" y="0"/>
                      </a:moveTo>
                      <a:lnTo>
                        <a:pt x="308" y="229"/>
                      </a:lnTo>
                      <a:lnTo>
                        <a:pt x="225" y="288"/>
                      </a:lnTo>
                      <a:lnTo>
                        <a:pt x="139" y="364"/>
                      </a:lnTo>
                      <a:lnTo>
                        <a:pt x="90" y="447"/>
                      </a:lnTo>
                      <a:lnTo>
                        <a:pt x="39" y="541"/>
                      </a:lnTo>
                      <a:lnTo>
                        <a:pt x="4" y="667"/>
                      </a:lnTo>
                      <a:lnTo>
                        <a:pt x="0" y="780"/>
                      </a:lnTo>
                      <a:lnTo>
                        <a:pt x="300" y="947"/>
                      </a:lnTo>
                      <a:lnTo>
                        <a:pt x="300" y="851"/>
                      </a:lnTo>
                      <a:lnTo>
                        <a:pt x="316" y="760"/>
                      </a:lnTo>
                      <a:lnTo>
                        <a:pt x="339" y="691"/>
                      </a:lnTo>
                      <a:lnTo>
                        <a:pt x="371" y="633"/>
                      </a:lnTo>
                      <a:lnTo>
                        <a:pt x="416" y="576"/>
                      </a:lnTo>
                      <a:lnTo>
                        <a:pt x="454" y="531"/>
                      </a:lnTo>
                      <a:lnTo>
                        <a:pt x="499" y="486"/>
                      </a:lnTo>
                      <a:lnTo>
                        <a:pt x="556" y="441"/>
                      </a:lnTo>
                      <a:lnTo>
                        <a:pt x="830" y="278"/>
                      </a:lnTo>
                      <a:lnTo>
                        <a:pt x="691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272727"/>
                    </a:gs>
                    <a:gs pos="50000">
                      <a:srgbClr val="969696"/>
                    </a:gs>
                    <a:gs pos="100000">
                      <a:srgbClr val="272727"/>
                    </a:gs>
                  </a:gsLst>
                  <a:lin ang="189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7893" name="Freeform 133"/>
                <p:cNvSpPr>
                  <a:spLocks/>
                </p:cNvSpPr>
                <p:nvPr/>
              </p:nvSpPr>
              <p:spPr bwMode="auto">
                <a:xfrm>
                  <a:off x="3293" y="1160"/>
                  <a:ext cx="69" cy="23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219"/>
                    </a:cxn>
                    <a:cxn ang="0">
                      <a:pos x="0" y="277"/>
                    </a:cxn>
                    <a:cxn ang="0">
                      <a:pos x="14" y="350"/>
                    </a:cxn>
                    <a:cxn ang="0">
                      <a:pos x="65" y="401"/>
                    </a:cxn>
                    <a:cxn ang="0">
                      <a:pos x="138" y="481"/>
                    </a:cxn>
                    <a:cxn ang="0">
                      <a:pos x="138" y="219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38" h="481">
                      <a:moveTo>
                        <a:pt x="0" y="0"/>
                      </a:moveTo>
                      <a:lnTo>
                        <a:pt x="0" y="219"/>
                      </a:lnTo>
                      <a:lnTo>
                        <a:pt x="0" y="277"/>
                      </a:lnTo>
                      <a:lnTo>
                        <a:pt x="14" y="350"/>
                      </a:lnTo>
                      <a:lnTo>
                        <a:pt x="65" y="401"/>
                      </a:lnTo>
                      <a:lnTo>
                        <a:pt x="138" y="481"/>
                      </a:lnTo>
                      <a:lnTo>
                        <a:pt x="138" y="21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chemeClr val="bg2">
                        <a:gamma/>
                        <a:shade val="25882"/>
                        <a:invGamma/>
                      </a:schemeClr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zh-CN" altLang="en-US"/>
                </a:p>
              </p:txBody>
            </p:sp>
            <p:sp>
              <p:nvSpPr>
                <p:cNvPr id="21594" name="Freeform 134"/>
                <p:cNvSpPr>
                  <a:spLocks/>
                </p:cNvSpPr>
                <p:nvPr/>
              </p:nvSpPr>
              <p:spPr bwMode="auto">
                <a:xfrm>
                  <a:off x="3438" y="1323"/>
                  <a:ext cx="514" cy="361"/>
                </a:xfrm>
                <a:custGeom>
                  <a:avLst/>
                  <a:gdLst>
                    <a:gd name="T0" fmla="*/ 0 w 1032"/>
                    <a:gd name="T1" fmla="*/ 0 h 727"/>
                    <a:gd name="T2" fmla="*/ 0 w 1032"/>
                    <a:gd name="T3" fmla="*/ 0 h 727"/>
                    <a:gd name="T4" fmla="*/ 0 w 1032"/>
                    <a:gd name="T5" fmla="*/ 0 h 727"/>
                    <a:gd name="T6" fmla="*/ 0 w 1032"/>
                    <a:gd name="T7" fmla="*/ 0 h 727"/>
                    <a:gd name="T8" fmla="*/ 0 w 1032"/>
                    <a:gd name="T9" fmla="*/ 0 h 727"/>
                    <a:gd name="T10" fmla="*/ 0 w 1032"/>
                    <a:gd name="T11" fmla="*/ 0 h 727"/>
                    <a:gd name="T12" fmla="*/ 0 w 1032"/>
                    <a:gd name="T13" fmla="*/ 0 h 727"/>
                    <a:gd name="T14" fmla="*/ 0 w 1032"/>
                    <a:gd name="T15" fmla="*/ 0 h 727"/>
                    <a:gd name="T16" fmla="*/ 0 w 1032"/>
                    <a:gd name="T17" fmla="*/ 0 h 727"/>
                    <a:gd name="T18" fmla="*/ 0 w 1032"/>
                    <a:gd name="T19" fmla="*/ 0 h 727"/>
                    <a:gd name="T20" fmla="*/ 0 w 1032"/>
                    <a:gd name="T21" fmla="*/ 0 h 727"/>
                    <a:gd name="T22" fmla="*/ 0 w 1032"/>
                    <a:gd name="T23" fmla="*/ 0 h 727"/>
                    <a:gd name="T24" fmla="*/ 0 w 1032"/>
                    <a:gd name="T25" fmla="*/ 0 h 727"/>
                    <a:gd name="T26" fmla="*/ 0 w 1032"/>
                    <a:gd name="T27" fmla="*/ 0 h 727"/>
                    <a:gd name="T28" fmla="*/ 0 w 1032"/>
                    <a:gd name="T29" fmla="*/ 0 h 727"/>
                    <a:gd name="T30" fmla="*/ 0 w 1032"/>
                    <a:gd name="T31" fmla="*/ 0 h 727"/>
                    <a:gd name="T32" fmla="*/ 0 w 1032"/>
                    <a:gd name="T33" fmla="*/ 0 h 727"/>
                    <a:gd name="T34" fmla="*/ 0 w 1032"/>
                    <a:gd name="T35" fmla="*/ 0 h 727"/>
                    <a:gd name="T36" fmla="*/ 0 w 1032"/>
                    <a:gd name="T37" fmla="*/ 0 h 727"/>
                    <a:gd name="T38" fmla="*/ 0 w 1032"/>
                    <a:gd name="T39" fmla="*/ 0 h 727"/>
                    <a:gd name="T40" fmla="*/ 0 w 1032"/>
                    <a:gd name="T41" fmla="*/ 0 h 727"/>
                    <a:gd name="T42" fmla="*/ 0 w 1032"/>
                    <a:gd name="T43" fmla="*/ 0 h 727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1032"/>
                    <a:gd name="T67" fmla="*/ 0 h 727"/>
                    <a:gd name="T68" fmla="*/ 1032 w 1032"/>
                    <a:gd name="T69" fmla="*/ 727 h 727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1032" h="727">
                      <a:moveTo>
                        <a:pt x="0" y="36"/>
                      </a:moveTo>
                      <a:lnTo>
                        <a:pt x="0" y="262"/>
                      </a:lnTo>
                      <a:lnTo>
                        <a:pt x="58" y="291"/>
                      </a:lnTo>
                      <a:lnTo>
                        <a:pt x="138" y="313"/>
                      </a:lnTo>
                      <a:lnTo>
                        <a:pt x="218" y="334"/>
                      </a:lnTo>
                      <a:lnTo>
                        <a:pt x="307" y="353"/>
                      </a:lnTo>
                      <a:lnTo>
                        <a:pt x="411" y="353"/>
                      </a:lnTo>
                      <a:lnTo>
                        <a:pt x="411" y="727"/>
                      </a:lnTo>
                      <a:lnTo>
                        <a:pt x="461" y="724"/>
                      </a:lnTo>
                      <a:lnTo>
                        <a:pt x="519" y="724"/>
                      </a:lnTo>
                      <a:lnTo>
                        <a:pt x="596" y="720"/>
                      </a:lnTo>
                      <a:lnTo>
                        <a:pt x="679" y="711"/>
                      </a:lnTo>
                      <a:lnTo>
                        <a:pt x="768" y="692"/>
                      </a:lnTo>
                      <a:lnTo>
                        <a:pt x="851" y="666"/>
                      </a:lnTo>
                      <a:lnTo>
                        <a:pt x="922" y="634"/>
                      </a:lnTo>
                      <a:lnTo>
                        <a:pt x="1018" y="589"/>
                      </a:lnTo>
                      <a:lnTo>
                        <a:pt x="996" y="465"/>
                      </a:lnTo>
                      <a:lnTo>
                        <a:pt x="1032" y="363"/>
                      </a:lnTo>
                      <a:lnTo>
                        <a:pt x="1011" y="262"/>
                      </a:lnTo>
                      <a:lnTo>
                        <a:pt x="1031" y="129"/>
                      </a:lnTo>
                      <a:lnTo>
                        <a:pt x="996" y="0"/>
                      </a:lnTo>
                      <a:lnTo>
                        <a:pt x="0" y="36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454545"/>
                    </a:gs>
                    <a:gs pos="100000">
                      <a:srgbClr val="969696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95" name="Freeform 135"/>
                <p:cNvSpPr>
                  <a:spLocks/>
                </p:cNvSpPr>
                <p:nvPr/>
              </p:nvSpPr>
              <p:spPr bwMode="auto">
                <a:xfrm>
                  <a:off x="3438" y="1250"/>
                  <a:ext cx="504" cy="148"/>
                </a:xfrm>
                <a:custGeom>
                  <a:avLst/>
                  <a:gdLst>
                    <a:gd name="T0" fmla="*/ 0 w 1011"/>
                    <a:gd name="T1" fmla="*/ 0 h 299"/>
                    <a:gd name="T2" fmla="*/ 0 w 1011"/>
                    <a:gd name="T3" fmla="*/ 0 h 299"/>
                    <a:gd name="T4" fmla="*/ 0 w 1011"/>
                    <a:gd name="T5" fmla="*/ 0 h 299"/>
                    <a:gd name="T6" fmla="*/ 0 w 1011"/>
                    <a:gd name="T7" fmla="*/ 0 h 299"/>
                    <a:gd name="T8" fmla="*/ 0 w 1011"/>
                    <a:gd name="T9" fmla="*/ 0 h 299"/>
                    <a:gd name="T10" fmla="*/ 0 w 1011"/>
                    <a:gd name="T11" fmla="*/ 0 h 299"/>
                    <a:gd name="T12" fmla="*/ 0 w 1011"/>
                    <a:gd name="T13" fmla="*/ 0 h 299"/>
                    <a:gd name="T14" fmla="*/ 0 w 1011"/>
                    <a:gd name="T15" fmla="*/ 0 h 299"/>
                    <a:gd name="T16" fmla="*/ 0 w 1011"/>
                    <a:gd name="T17" fmla="*/ 0 h 299"/>
                    <a:gd name="T18" fmla="*/ 0 w 1011"/>
                    <a:gd name="T19" fmla="*/ 0 h 299"/>
                    <a:gd name="T20" fmla="*/ 0 w 1011"/>
                    <a:gd name="T21" fmla="*/ 0 h 299"/>
                    <a:gd name="T22" fmla="*/ 0 w 1011"/>
                    <a:gd name="T23" fmla="*/ 0 h 299"/>
                    <a:gd name="T24" fmla="*/ 0 w 1011"/>
                    <a:gd name="T25" fmla="*/ 0 h 299"/>
                    <a:gd name="T26" fmla="*/ 0 w 1011"/>
                    <a:gd name="T27" fmla="*/ 0 h 299"/>
                    <a:gd name="T28" fmla="*/ 0 w 1011"/>
                    <a:gd name="T29" fmla="*/ 0 h 299"/>
                    <a:gd name="T30" fmla="*/ 0 w 1011"/>
                    <a:gd name="T31" fmla="*/ 0 h 299"/>
                    <a:gd name="T32" fmla="*/ 0 w 1011"/>
                    <a:gd name="T33" fmla="*/ 0 h 299"/>
                    <a:gd name="T34" fmla="*/ 0 w 1011"/>
                    <a:gd name="T35" fmla="*/ 0 h 299"/>
                    <a:gd name="T36" fmla="*/ 0 w 1011"/>
                    <a:gd name="T37" fmla="*/ 0 h 299"/>
                    <a:gd name="T38" fmla="*/ 0 w 1011"/>
                    <a:gd name="T39" fmla="*/ 0 h 299"/>
                    <a:gd name="T40" fmla="*/ 0 w 1011"/>
                    <a:gd name="T41" fmla="*/ 0 h 299"/>
                    <a:gd name="T42" fmla="*/ 0 w 1011"/>
                    <a:gd name="T43" fmla="*/ 0 h 299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1011"/>
                    <a:gd name="T67" fmla="*/ 0 h 299"/>
                    <a:gd name="T68" fmla="*/ 1011 w 1011"/>
                    <a:gd name="T69" fmla="*/ 299 h 299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1011" h="299">
                      <a:moveTo>
                        <a:pt x="0" y="189"/>
                      </a:moveTo>
                      <a:lnTo>
                        <a:pt x="254" y="44"/>
                      </a:lnTo>
                      <a:lnTo>
                        <a:pt x="312" y="59"/>
                      </a:lnTo>
                      <a:lnTo>
                        <a:pt x="400" y="80"/>
                      </a:lnTo>
                      <a:lnTo>
                        <a:pt x="509" y="80"/>
                      </a:lnTo>
                      <a:lnTo>
                        <a:pt x="596" y="66"/>
                      </a:lnTo>
                      <a:lnTo>
                        <a:pt x="662" y="51"/>
                      </a:lnTo>
                      <a:lnTo>
                        <a:pt x="756" y="0"/>
                      </a:lnTo>
                      <a:lnTo>
                        <a:pt x="800" y="37"/>
                      </a:lnTo>
                      <a:lnTo>
                        <a:pt x="887" y="66"/>
                      </a:lnTo>
                      <a:lnTo>
                        <a:pt x="931" y="124"/>
                      </a:lnTo>
                      <a:lnTo>
                        <a:pt x="1011" y="153"/>
                      </a:lnTo>
                      <a:lnTo>
                        <a:pt x="909" y="211"/>
                      </a:lnTo>
                      <a:lnTo>
                        <a:pt x="822" y="240"/>
                      </a:lnTo>
                      <a:lnTo>
                        <a:pt x="742" y="262"/>
                      </a:lnTo>
                      <a:lnTo>
                        <a:pt x="640" y="284"/>
                      </a:lnTo>
                      <a:lnTo>
                        <a:pt x="523" y="299"/>
                      </a:lnTo>
                      <a:lnTo>
                        <a:pt x="407" y="299"/>
                      </a:lnTo>
                      <a:lnTo>
                        <a:pt x="276" y="284"/>
                      </a:lnTo>
                      <a:lnTo>
                        <a:pt x="167" y="262"/>
                      </a:lnTo>
                      <a:lnTo>
                        <a:pt x="87" y="233"/>
                      </a:lnTo>
                      <a:lnTo>
                        <a:pt x="0" y="189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96" name="Freeform 136"/>
                <p:cNvSpPr>
                  <a:spLocks/>
                </p:cNvSpPr>
                <p:nvPr/>
              </p:nvSpPr>
              <p:spPr bwMode="auto">
                <a:xfrm>
                  <a:off x="3293" y="1033"/>
                  <a:ext cx="190" cy="256"/>
                </a:xfrm>
                <a:custGeom>
                  <a:avLst/>
                  <a:gdLst>
                    <a:gd name="T0" fmla="*/ 0 w 381"/>
                    <a:gd name="T1" fmla="*/ 0 h 516"/>
                    <a:gd name="T2" fmla="*/ 0 w 381"/>
                    <a:gd name="T3" fmla="*/ 0 h 516"/>
                    <a:gd name="T4" fmla="*/ 0 w 381"/>
                    <a:gd name="T5" fmla="*/ 0 h 516"/>
                    <a:gd name="T6" fmla="*/ 0 w 381"/>
                    <a:gd name="T7" fmla="*/ 0 h 516"/>
                    <a:gd name="T8" fmla="*/ 0 w 381"/>
                    <a:gd name="T9" fmla="*/ 0 h 516"/>
                    <a:gd name="T10" fmla="*/ 0 w 381"/>
                    <a:gd name="T11" fmla="*/ 0 h 516"/>
                    <a:gd name="T12" fmla="*/ 0 w 381"/>
                    <a:gd name="T13" fmla="*/ 0 h 516"/>
                    <a:gd name="T14" fmla="*/ 0 w 381"/>
                    <a:gd name="T15" fmla="*/ 0 h 516"/>
                    <a:gd name="T16" fmla="*/ 0 w 381"/>
                    <a:gd name="T17" fmla="*/ 0 h 516"/>
                    <a:gd name="T18" fmla="*/ 0 w 381"/>
                    <a:gd name="T19" fmla="*/ 0 h 516"/>
                    <a:gd name="T20" fmla="*/ 0 w 381"/>
                    <a:gd name="T21" fmla="*/ 0 h 516"/>
                    <a:gd name="T22" fmla="*/ 0 w 381"/>
                    <a:gd name="T23" fmla="*/ 0 h 516"/>
                    <a:gd name="T24" fmla="*/ 0 w 381"/>
                    <a:gd name="T25" fmla="*/ 0 h 516"/>
                    <a:gd name="T26" fmla="*/ 0 w 381"/>
                    <a:gd name="T27" fmla="*/ 0 h 516"/>
                    <a:gd name="T28" fmla="*/ 0 w 381"/>
                    <a:gd name="T29" fmla="*/ 0 h 516"/>
                    <a:gd name="T30" fmla="*/ 0 w 381"/>
                    <a:gd name="T31" fmla="*/ 0 h 516"/>
                    <a:gd name="T32" fmla="*/ 0 w 381"/>
                    <a:gd name="T33" fmla="*/ 0 h 51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381"/>
                    <a:gd name="T52" fmla="*/ 0 h 516"/>
                    <a:gd name="T53" fmla="*/ 381 w 381"/>
                    <a:gd name="T54" fmla="*/ 516 h 516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381" h="516">
                      <a:moveTo>
                        <a:pt x="116" y="0"/>
                      </a:moveTo>
                      <a:lnTo>
                        <a:pt x="54" y="75"/>
                      </a:lnTo>
                      <a:lnTo>
                        <a:pt x="26" y="133"/>
                      </a:lnTo>
                      <a:lnTo>
                        <a:pt x="0" y="218"/>
                      </a:lnTo>
                      <a:lnTo>
                        <a:pt x="7" y="298"/>
                      </a:lnTo>
                      <a:lnTo>
                        <a:pt x="29" y="378"/>
                      </a:lnTo>
                      <a:lnTo>
                        <a:pt x="58" y="429"/>
                      </a:lnTo>
                      <a:lnTo>
                        <a:pt x="138" y="516"/>
                      </a:lnTo>
                      <a:lnTo>
                        <a:pt x="381" y="368"/>
                      </a:lnTo>
                      <a:lnTo>
                        <a:pt x="349" y="320"/>
                      </a:lnTo>
                      <a:lnTo>
                        <a:pt x="342" y="247"/>
                      </a:lnTo>
                      <a:lnTo>
                        <a:pt x="352" y="181"/>
                      </a:lnTo>
                      <a:lnTo>
                        <a:pt x="371" y="138"/>
                      </a:lnTo>
                      <a:lnTo>
                        <a:pt x="327" y="109"/>
                      </a:lnTo>
                      <a:lnTo>
                        <a:pt x="225" y="65"/>
                      </a:lnTo>
                      <a:lnTo>
                        <a:pt x="152" y="44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1514" name="Group 137"/>
              <p:cNvGrpSpPr>
                <a:grpSpLocks/>
              </p:cNvGrpSpPr>
              <p:nvPr/>
            </p:nvGrpSpPr>
            <p:grpSpPr bwMode="auto">
              <a:xfrm>
                <a:off x="3048" y="1388"/>
                <a:ext cx="1969" cy="1438"/>
                <a:chOff x="3048" y="1388"/>
                <a:chExt cx="1969" cy="1438"/>
              </a:xfrm>
            </p:grpSpPr>
            <p:sp>
              <p:nvSpPr>
                <p:cNvPr id="21515" name="Freeform 138"/>
                <p:cNvSpPr>
                  <a:spLocks/>
                </p:cNvSpPr>
                <p:nvPr/>
              </p:nvSpPr>
              <p:spPr bwMode="auto">
                <a:xfrm>
                  <a:off x="3260" y="2177"/>
                  <a:ext cx="358" cy="286"/>
                </a:xfrm>
                <a:custGeom>
                  <a:avLst/>
                  <a:gdLst>
                    <a:gd name="T0" fmla="*/ 440 w 342"/>
                    <a:gd name="T1" fmla="*/ 0 h 274"/>
                    <a:gd name="T2" fmla="*/ 530 w 342"/>
                    <a:gd name="T3" fmla="*/ 6 h 274"/>
                    <a:gd name="T4" fmla="*/ 581 w 342"/>
                    <a:gd name="T5" fmla="*/ 57 h 274"/>
                    <a:gd name="T6" fmla="*/ 620 w 342"/>
                    <a:gd name="T7" fmla="*/ 124 h 274"/>
                    <a:gd name="T8" fmla="*/ 672 w 342"/>
                    <a:gd name="T9" fmla="*/ 164 h 274"/>
                    <a:gd name="T10" fmla="*/ 814 w 342"/>
                    <a:gd name="T11" fmla="*/ 150 h 274"/>
                    <a:gd name="T12" fmla="*/ 710 w 342"/>
                    <a:gd name="T13" fmla="*/ 191 h 274"/>
                    <a:gd name="T14" fmla="*/ 697 w 342"/>
                    <a:gd name="T15" fmla="*/ 234 h 274"/>
                    <a:gd name="T16" fmla="*/ 697 w 342"/>
                    <a:gd name="T17" fmla="*/ 290 h 274"/>
                    <a:gd name="T18" fmla="*/ 713 w 342"/>
                    <a:gd name="T19" fmla="*/ 358 h 274"/>
                    <a:gd name="T20" fmla="*/ 744 w 342"/>
                    <a:gd name="T21" fmla="*/ 397 h 274"/>
                    <a:gd name="T22" fmla="*/ 620 w 342"/>
                    <a:gd name="T23" fmla="*/ 462 h 274"/>
                    <a:gd name="T24" fmla="*/ 538 w 342"/>
                    <a:gd name="T25" fmla="*/ 507 h 274"/>
                    <a:gd name="T26" fmla="*/ 317 w 342"/>
                    <a:gd name="T27" fmla="*/ 620 h 274"/>
                    <a:gd name="T28" fmla="*/ 0 w 342"/>
                    <a:gd name="T29" fmla="*/ 446 h 274"/>
                    <a:gd name="T30" fmla="*/ 317 w 342"/>
                    <a:gd name="T31" fmla="*/ 266 h 274"/>
                    <a:gd name="T32" fmla="*/ 327 w 342"/>
                    <a:gd name="T33" fmla="*/ 211 h 274"/>
                    <a:gd name="T34" fmla="*/ 348 w 342"/>
                    <a:gd name="T35" fmla="*/ 144 h 274"/>
                    <a:gd name="T36" fmla="*/ 383 w 342"/>
                    <a:gd name="T37" fmla="*/ 88 h 274"/>
                    <a:gd name="T38" fmla="*/ 419 w 342"/>
                    <a:gd name="T39" fmla="*/ 34 h 274"/>
                    <a:gd name="T40" fmla="*/ 440 w 342"/>
                    <a:gd name="T41" fmla="*/ 0 h 274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342"/>
                    <a:gd name="T64" fmla="*/ 0 h 274"/>
                    <a:gd name="T65" fmla="*/ 342 w 342"/>
                    <a:gd name="T66" fmla="*/ 274 h 274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342" h="274">
                      <a:moveTo>
                        <a:pt x="185" y="0"/>
                      </a:moveTo>
                      <a:lnTo>
                        <a:pt x="222" y="6"/>
                      </a:lnTo>
                      <a:lnTo>
                        <a:pt x="243" y="27"/>
                      </a:lnTo>
                      <a:lnTo>
                        <a:pt x="261" y="55"/>
                      </a:lnTo>
                      <a:lnTo>
                        <a:pt x="282" y="73"/>
                      </a:lnTo>
                      <a:lnTo>
                        <a:pt x="342" y="67"/>
                      </a:lnTo>
                      <a:lnTo>
                        <a:pt x="298" y="85"/>
                      </a:lnTo>
                      <a:lnTo>
                        <a:pt x="291" y="103"/>
                      </a:lnTo>
                      <a:lnTo>
                        <a:pt x="291" y="128"/>
                      </a:lnTo>
                      <a:lnTo>
                        <a:pt x="300" y="158"/>
                      </a:lnTo>
                      <a:lnTo>
                        <a:pt x="313" y="176"/>
                      </a:lnTo>
                      <a:lnTo>
                        <a:pt x="261" y="204"/>
                      </a:lnTo>
                      <a:lnTo>
                        <a:pt x="225" y="225"/>
                      </a:lnTo>
                      <a:lnTo>
                        <a:pt x="133" y="274"/>
                      </a:lnTo>
                      <a:lnTo>
                        <a:pt x="0" y="198"/>
                      </a:lnTo>
                      <a:lnTo>
                        <a:pt x="133" y="118"/>
                      </a:lnTo>
                      <a:lnTo>
                        <a:pt x="137" y="94"/>
                      </a:lnTo>
                      <a:lnTo>
                        <a:pt x="146" y="64"/>
                      </a:lnTo>
                      <a:lnTo>
                        <a:pt x="161" y="39"/>
                      </a:lnTo>
                      <a:lnTo>
                        <a:pt x="176" y="15"/>
                      </a:lnTo>
                      <a:lnTo>
                        <a:pt x="185" y="0"/>
                      </a:ln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16" name="Freeform 139"/>
                <p:cNvSpPr>
                  <a:spLocks/>
                </p:cNvSpPr>
                <p:nvPr/>
              </p:nvSpPr>
              <p:spPr bwMode="auto">
                <a:xfrm>
                  <a:off x="4072" y="1642"/>
                  <a:ext cx="689" cy="620"/>
                </a:xfrm>
                <a:custGeom>
                  <a:avLst/>
                  <a:gdLst>
                    <a:gd name="T0" fmla="*/ 1243 w 658"/>
                    <a:gd name="T1" fmla="*/ 0 h 593"/>
                    <a:gd name="T2" fmla="*/ 0 w 658"/>
                    <a:gd name="T3" fmla="*/ 557 h 593"/>
                    <a:gd name="T4" fmla="*/ 109 w 658"/>
                    <a:gd name="T5" fmla="*/ 1382 h 593"/>
                    <a:gd name="T6" fmla="*/ 1578 w 658"/>
                    <a:gd name="T7" fmla="*/ 299 h 593"/>
                    <a:gd name="T8" fmla="*/ 1243 w 658"/>
                    <a:gd name="T9" fmla="*/ 0 h 59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658"/>
                    <a:gd name="T16" fmla="*/ 0 h 593"/>
                    <a:gd name="T17" fmla="*/ 658 w 658"/>
                    <a:gd name="T18" fmla="*/ 593 h 59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658" h="593">
                      <a:moveTo>
                        <a:pt x="518" y="0"/>
                      </a:moveTo>
                      <a:lnTo>
                        <a:pt x="0" y="240"/>
                      </a:lnTo>
                      <a:lnTo>
                        <a:pt x="46" y="593"/>
                      </a:lnTo>
                      <a:lnTo>
                        <a:pt x="658" y="129"/>
                      </a:lnTo>
                      <a:lnTo>
                        <a:pt x="518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6A6A6A"/>
                    </a:gs>
                    <a:gs pos="100000">
                      <a:srgbClr val="969696"/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17" name="Freeform 140"/>
                <p:cNvSpPr>
                  <a:spLocks/>
                </p:cNvSpPr>
                <p:nvPr/>
              </p:nvSpPr>
              <p:spPr bwMode="auto">
                <a:xfrm>
                  <a:off x="4745" y="1620"/>
                  <a:ext cx="56" cy="210"/>
                </a:xfrm>
                <a:custGeom>
                  <a:avLst/>
                  <a:gdLst>
                    <a:gd name="T0" fmla="*/ 0 w 56"/>
                    <a:gd name="T1" fmla="*/ 39 h 210"/>
                    <a:gd name="T2" fmla="*/ 12 w 56"/>
                    <a:gd name="T3" fmla="*/ 141 h 210"/>
                    <a:gd name="T4" fmla="*/ 56 w 56"/>
                    <a:gd name="T5" fmla="*/ 210 h 210"/>
                    <a:gd name="T6" fmla="*/ 55 w 56"/>
                    <a:gd name="T7" fmla="*/ 0 h 210"/>
                    <a:gd name="T8" fmla="*/ 0 w 56"/>
                    <a:gd name="T9" fmla="*/ 39 h 21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56"/>
                    <a:gd name="T16" fmla="*/ 0 h 210"/>
                    <a:gd name="T17" fmla="*/ 56 w 56"/>
                    <a:gd name="T18" fmla="*/ 210 h 21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56" h="210">
                      <a:moveTo>
                        <a:pt x="0" y="39"/>
                      </a:moveTo>
                      <a:lnTo>
                        <a:pt x="12" y="141"/>
                      </a:lnTo>
                      <a:lnTo>
                        <a:pt x="56" y="210"/>
                      </a:lnTo>
                      <a:lnTo>
                        <a:pt x="55" y="0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18" name="Freeform 141"/>
                <p:cNvSpPr>
                  <a:spLocks/>
                </p:cNvSpPr>
                <p:nvPr/>
              </p:nvSpPr>
              <p:spPr bwMode="auto">
                <a:xfrm>
                  <a:off x="3458" y="1906"/>
                  <a:ext cx="148" cy="366"/>
                </a:xfrm>
                <a:custGeom>
                  <a:avLst/>
                  <a:gdLst>
                    <a:gd name="T0" fmla="*/ 0 w 141"/>
                    <a:gd name="T1" fmla="*/ 0 h 350"/>
                    <a:gd name="T2" fmla="*/ 333 w 141"/>
                    <a:gd name="T3" fmla="*/ 106 h 350"/>
                    <a:gd name="T4" fmla="*/ 352 w 141"/>
                    <a:gd name="T5" fmla="*/ 709 h 350"/>
                    <a:gd name="T6" fmla="*/ 275 w 141"/>
                    <a:gd name="T7" fmla="*/ 819 h 350"/>
                    <a:gd name="T8" fmla="*/ 199 w 141"/>
                    <a:gd name="T9" fmla="*/ 756 h 350"/>
                    <a:gd name="T10" fmla="*/ 66 w 141"/>
                    <a:gd name="T11" fmla="*/ 694 h 350"/>
                    <a:gd name="T12" fmla="*/ 1 w 141"/>
                    <a:gd name="T13" fmla="*/ 621 h 350"/>
                    <a:gd name="T14" fmla="*/ 5 w 141"/>
                    <a:gd name="T15" fmla="*/ 522 h 350"/>
                    <a:gd name="T16" fmla="*/ 5 w 141"/>
                    <a:gd name="T17" fmla="*/ 452 h 350"/>
                    <a:gd name="T18" fmla="*/ 9 w 141"/>
                    <a:gd name="T19" fmla="*/ 378 h 350"/>
                    <a:gd name="T20" fmla="*/ 35 w 141"/>
                    <a:gd name="T21" fmla="*/ 285 h 350"/>
                    <a:gd name="T22" fmla="*/ 35 w 141"/>
                    <a:gd name="T23" fmla="*/ 218 h 350"/>
                    <a:gd name="T24" fmla="*/ 31 w 141"/>
                    <a:gd name="T25" fmla="*/ 152 h 350"/>
                    <a:gd name="T26" fmla="*/ 5 w 141"/>
                    <a:gd name="T27" fmla="*/ 79 h 350"/>
                    <a:gd name="T28" fmla="*/ 0 w 141"/>
                    <a:gd name="T29" fmla="*/ 0 h 350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141"/>
                    <a:gd name="T46" fmla="*/ 0 h 350"/>
                    <a:gd name="T47" fmla="*/ 141 w 141"/>
                    <a:gd name="T48" fmla="*/ 350 h 350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141" h="350">
                      <a:moveTo>
                        <a:pt x="0" y="0"/>
                      </a:moveTo>
                      <a:lnTo>
                        <a:pt x="132" y="46"/>
                      </a:lnTo>
                      <a:lnTo>
                        <a:pt x="141" y="302"/>
                      </a:lnTo>
                      <a:lnTo>
                        <a:pt x="110" y="350"/>
                      </a:lnTo>
                      <a:lnTo>
                        <a:pt x="79" y="324"/>
                      </a:lnTo>
                      <a:lnTo>
                        <a:pt x="27" y="297"/>
                      </a:lnTo>
                      <a:lnTo>
                        <a:pt x="1" y="265"/>
                      </a:lnTo>
                      <a:lnTo>
                        <a:pt x="5" y="223"/>
                      </a:lnTo>
                      <a:lnTo>
                        <a:pt x="5" y="192"/>
                      </a:lnTo>
                      <a:lnTo>
                        <a:pt x="9" y="161"/>
                      </a:lnTo>
                      <a:lnTo>
                        <a:pt x="14" y="122"/>
                      </a:lnTo>
                      <a:lnTo>
                        <a:pt x="14" y="93"/>
                      </a:lnTo>
                      <a:lnTo>
                        <a:pt x="12" y="65"/>
                      </a:lnTo>
                      <a:lnTo>
                        <a:pt x="5" y="3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9696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19" name="Freeform 142"/>
                <p:cNvSpPr>
                  <a:spLocks/>
                </p:cNvSpPr>
                <p:nvPr/>
              </p:nvSpPr>
              <p:spPr bwMode="auto">
                <a:xfrm>
                  <a:off x="3893" y="2097"/>
                  <a:ext cx="176" cy="394"/>
                </a:xfrm>
                <a:custGeom>
                  <a:avLst/>
                  <a:gdLst>
                    <a:gd name="T0" fmla="*/ 1 w 352"/>
                    <a:gd name="T1" fmla="*/ 0 h 793"/>
                    <a:gd name="T2" fmla="*/ 0 w 352"/>
                    <a:gd name="T3" fmla="*/ 0 h 793"/>
                    <a:gd name="T4" fmla="*/ 1 w 352"/>
                    <a:gd name="T5" fmla="*/ 0 h 793"/>
                    <a:gd name="T6" fmla="*/ 1 w 352"/>
                    <a:gd name="T7" fmla="*/ 0 h 793"/>
                    <a:gd name="T8" fmla="*/ 1 w 352"/>
                    <a:gd name="T9" fmla="*/ 0 h 793"/>
                    <a:gd name="T10" fmla="*/ 1 w 352"/>
                    <a:gd name="T11" fmla="*/ 0 h 793"/>
                    <a:gd name="T12" fmla="*/ 1 w 352"/>
                    <a:gd name="T13" fmla="*/ 0 h 793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352"/>
                    <a:gd name="T22" fmla="*/ 0 h 793"/>
                    <a:gd name="T23" fmla="*/ 352 w 352"/>
                    <a:gd name="T24" fmla="*/ 793 h 793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352" h="793">
                      <a:moveTo>
                        <a:pt x="39" y="0"/>
                      </a:moveTo>
                      <a:lnTo>
                        <a:pt x="0" y="608"/>
                      </a:lnTo>
                      <a:lnTo>
                        <a:pt x="52" y="659"/>
                      </a:lnTo>
                      <a:lnTo>
                        <a:pt x="167" y="729"/>
                      </a:lnTo>
                      <a:lnTo>
                        <a:pt x="352" y="793"/>
                      </a:lnTo>
                      <a:lnTo>
                        <a:pt x="346" y="96"/>
                      </a:lnTo>
                      <a:lnTo>
                        <a:pt x="39" y="0"/>
                      </a:lnTo>
                      <a:close/>
                    </a:path>
                  </a:pathLst>
                </a:custGeom>
                <a:solidFill>
                  <a:srgbClr val="969696"/>
                </a:solidFill>
                <a:ln w="9525">
                  <a:solidFill>
                    <a:srgbClr val="969696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20" name="Freeform 143"/>
                <p:cNvSpPr>
                  <a:spLocks/>
                </p:cNvSpPr>
                <p:nvPr/>
              </p:nvSpPr>
              <p:spPr bwMode="auto">
                <a:xfrm>
                  <a:off x="3181" y="1865"/>
                  <a:ext cx="809" cy="827"/>
                </a:xfrm>
                <a:custGeom>
                  <a:avLst/>
                  <a:gdLst>
                    <a:gd name="T0" fmla="*/ 745 w 809"/>
                    <a:gd name="T1" fmla="*/ 254 h 827"/>
                    <a:gd name="T2" fmla="*/ 793 w 809"/>
                    <a:gd name="T3" fmla="*/ 220 h 827"/>
                    <a:gd name="T4" fmla="*/ 809 w 809"/>
                    <a:gd name="T5" fmla="*/ 162 h 827"/>
                    <a:gd name="T6" fmla="*/ 784 w 809"/>
                    <a:gd name="T7" fmla="*/ 48 h 827"/>
                    <a:gd name="T8" fmla="*/ 625 w 809"/>
                    <a:gd name="T9" fmla="*/ 3 h 827"/>
                    <a:gd name="T10" fmla="*/ 443 w 809"/>
                    <a:gd name="T11" fmla="*/ 0 h 827"/>
                    <a:gd name="T12" fmla="*/ 391 w 809"/>
                    <a:gd name="T13" fmla="*/ 61 h 827"/>
                    <a:gd name="T14" fmla="*/ 405 w 809"/>
                    <a:gd name="T15" fmla="*/ 105 h 827"/>
                    <a:gd name="T16" fmla="*/ 399 w 809"/>
                    <a:gd name="T17" fmla="*/ 140 h 827"/>
                    <a:gd name="T18" fmla="*/ 408 w 809"/>
                    <a:gd name="T19" fmla="*/ 184 h 827"/>
                    <a:gd name="T20" fmla="*/ 403 w 809"/>
                    <a:gd name="T21" fmla="*/ 242 h 827"/>
                    <a:gd name="T22" fmla="*/ 398 w 809"/>
                    <a:gd name="T23" fmla="*/ 292 h 827"/>
                    <a:gd name="T24" fmla="*/ 405 w 809"/>
                    <a:gd name="T25" fmla="*/ 347 h 827"/>
                    <a:gd name="T26" fmla="*/ 405 w 809"/>
                    <a:gd name="T27" fmla="*/ 392 h 827"/>
                    <a:gd name="T28" fmla="*/ 382 w 809"/>
                    <a:gd name="T29" fmla="*/ 439 h 827"/>
                    <a:gd name="T30" fmla="*/ 389 w 809"/>
                    <a:gd name="T31" fmla="*/ 470 h 827"/>
                    <a:gd name="T32" fmla="*/ 405 w 809"/>
                    <a:gd name="T33" fmla="*/ 496 h 827"/>
                    <a:gd name="T34" fmla="*/ 0 w 809"/>
                    <a:gd name="T35" fmla="*/ 726 h 827"/>
                    <a:gd name="T36" fmla="*/ 9 w 809"/>
                    <a:gd name="T37" fmla="*/ 766 h 827"/>
                    <a:gd name="T38" fmla="*/ 22 w 809"/>
                    <a:gd name="T39" fmla="*/ 782 h 827"/>
                    <a:gd name="T40" fmla="*/ 51 w 809"/>
                    <a:gd name="T41" fmla="*/ 811 h 827"/>
                    <a:gd name="T42" fmla="*/ 70 w 809"/>
                    <a:gd name="T43" fmla="*/ 821 h 827"/>
                    <a:gd name="T44" fmla="*/ 98 w 809"/>
                    <a:gd name="T45" fmla="*/ 827 h 827"/>
                    <a:gd name="T46" fmla="*/ 143 w 809"/>
                    <a:gd name="T47" fmla="*/ 827 h 827"/>
                    <a:gd name="T48" fmla="*/ 529 w 809"/>
                    <a:gd name="T49" fmla="*/ 620 h 827"/>
                    <a:gd name="T50" fmla="*/ 476 w 809"/>
                    <a:gd name="T51" fmla="*/ 589 h 827"/>
                    <a:gd name="T52" fmla="*/ 509 w 809"/>
                    <a:gd name="T53" fmla="*/ 583 h 827"/>
                    <a:gd name="T54" fmla="*/ 552 w 809"/>
                    <a:gd name="T55" fmla="*/ 569 h 827"/>
                    <a:gd name="T56" fmla="*/ 577 w 809"/>
                    <a:gd name="T57" fmla="*/ 575 h 827"/>
                    <a:gd name="T58" fmla="*/ 605 w 809"/>
                    <a:gd name="T59" fmla="*/ 573 h 827"/>
                    <a:gd name="T60" fmla="*/ 641 w 809"/>
                    <a:gd name="T61" fmla="*/ 569 h 827"/>
                    <a:gd name="T62" fmla="*/ 676 w 809"/>
                    <a:gd name="T63" fmla="*/ 566 h 827"/>
                    <a:gd name="T64" fmla="*/ 736 w 809"/>
                    <a:gd name="T65" fmla="*/ 537 h 827"/>
                    <a:gd name="T66" fmla="*/ 733 w 809"/>
                    <a:gd name="T67" fmla="*/ 483 h 827"/>
                    <a:gd name="T68" fmla="*/ 745 w 809"/>
                    <a:gd name="T69" fmla="*/ 439 h 827"/>
                    <a:gd name="T70" fmla="*/ 739 w 809"/>
                    <a:gd name="T71" fmla="*/ 388 h 827"/>
                    <a:gd name="T72" fmla="*/ 742 w 809"/>
                    <a:gd name="T73" fmla="*/ 334 h 827"/>
                    <a:gd name="T74" fmla="*/ 745 w 809"/>
                    <a:gd name="T75" fmla="*/ 299 h 827"/>
                    <a:gd name="T76" fmla="*/ 745 w 809"/>
                    <a:gd name="T77" fmla="*/ 254 h 827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w 809"/>
                    <a:gd name="T118" fmla="*/ 0 h 827"/>
                    <a:gd name="T119" fmla="*/ 809 w 809"/>
                    <a:gd name="T120" fmla="*/ 827 h 827"/>
                  </a:gdLst>
                  <a:ahLst/>
                  <a:cxnLst>
                    <a:cxn ang="T78">
                      <a:pos x="T0" y="T1"/>
                    </a:cxn>
                    <a:cxn ang="T79">
                      <a:pos x="T2" y="T3"/>
                    </a:cxn>
                    <a:cxn ang="T80">
                      <a:pos x="T4" y="T5"/>
                    </a:cxn>
                    <a:cxn ang="T81">
                      <a:pos x="T6" y="T7"/>
                    </a:cxn>
                    <a:cxn ang="T82">
                      <a:pos x="T8" y="T9"/>
                    </a:cxn>
                    <a:cxn ang="T83">
                      <a:pos x="T10" y="T11"/>
                    </a:cxn>
                    <a:cxn ang="T84">
                      <a:pos x="T12" y="T13"/>
                    </a:cxn>
                    <a:cxn ang="T85">
                      <a:pos x="T14" y="T15"/>
                    </a:cxn>
                    <a:cxn ang="T86">
                      <a:pos x="T16" y="T17"/>
                    </a:cxn>
                    <a:cxn ang="T87">
                      <a:pos x="T18" y="T19"/>
                    </a:cxn>
                    <a:cxn ang="T88">
                      <a:pos x="T20" y="T21"/>
                    </a:cxn>
                    <a:cxn ang="T89">
                      <a:pos x="T22" y="T23"/>
                    </a:cxn>
                    <a:cxn ang="T90">
                      <a:pos x="T24" y="T25"/>
                    </a:cxn>
                    <a:cxn ang="T91">
                      <a:pos x="T26" y="T27"/>
                    </a:cxn>
                    <a:cxn ang="T92">
                      <a:pos x="T28" y="T29"/>
                    </a:cxn>
                    <a:cxn ang="T93">
                      <a:pos x="T30" y="T31"/>
                    </a:cxn>
                    <a:cxn ang="T94">
                      <a:pos x="T32" y="T33"/>
                    </a:cxn>
                    <a:cxn ang="T95">
                      <a:pos x="T34" y="T35"/>
                    </a:cxn>
                    <a:cxn ang="T96">
                      <a:pos x="T36" y="T37"/>
                    </a:cxn>
                    <a:cxn ang="T97">
                      <a:pos x="T38" y="T39"/>
                    </a:cxn>
                    <a:cxn ang="T98">
                      <a:pos x="T40" y="T41"/>
                    </a:cxn>
                    <a:cxn ang="T99">
                      <a:pos x="T42" y="T43"/>
                    </a:cxn>
                    <a:cxn ang="T100">
                      <a:pos x="T44" y="T45"/>
                    </a:cxn>
                    <a:cxn ang="T101">
                      <a:pos x="T46" y="T47"/>
                    </a:cxn>
                    <a:cxn ang="T102">
                      <a:pos x="T48" y="T49"/>
                    </a:cxn>
                    <a:cxn ang="T103">
                      <a:pos x="T50" y="T51"/>
                    </a:cxn>
                    <a:cxn ang="T104">
                      <a:pos x="T52" y="T53"/>
                    </a:cxn>
                    <a:cxn ang="T105">
                      <a:pos x="T54" y="T55"/>
                    </a:cxn>
                    <a:cxn ang="T106">
                      <a:pos x="T56" y="T57"/>
                    </a:cxn>
                    <a:cxn ang="T107">
                      <a:pos x="T58" y="T59"/>
                    </a:cxn>
                    <a:cxn ang="T108">
                      <a:pos x="T60" y="T61"/>
                    </a:cxn>
                    <a:cxn ang="T109">
                      <a:pos x="T62" y="T63"/>
                    </a:cxn>
                    <a:cxn ang="T110">
                      <a:pos x="T64" y="T65"/>
                    </a:cxn>
                    <a:cxn ang="T111">
                      <a:pos x="T66" y="T67"/>
                    </a:cxn>
                    <a:cxn ang="T112">
                      <a:pos x="T68" y="T69"/>
                    </a:cxn>
                    <a:cxn ang="T113">
                      <a:pos x="T70" y="T71"/>
                    </a:cxn>
                    <a:cxn ang="T114">
                      <a:pos x="T72" y="T73"/>
                    </a:cxn>
                    <a:cxn ang="T115">
                      <a:pos x="T74" y="T75"/>
                    </a:cxn>
                    <a:cxn ang="T116">
                      <a:pos x="T76" y="T77"/>
                    </a:cxn>
                  </a:cxnLst>
                  <a:rect l="T117" t="T118" r="T119" b="T120"/>
                  <a:pathLst>
                    <a:path w="809" h="827">
                      <a:moveTo>
                        <a:pt x="745" y="254"/>
                      </a:moveTo>
                      <a:lnTo>
                        <a:pt x="793" y="220"/>
                      </a:lnTo>
                      <a:lnTo>
                        <a:pt x="809" y="162"/>
                      </a:lnTo>
                      <a:lnTo>
                        <a:pt x="784" y="48"/>
                      </a:lnTo>
                      <a:lnTo>
                        <a:pt x="625" y="3"/>
                      </a:lnTo>
                      <a:lnTo>
                        <a:pt x="443" y="0"/>
                      </a:lnTo>
                      <a:lnTo>
                        <a:pt x="391" y="61"/>
                      </a:lnTo>
                      <a:lnTo>
                        <a:pt x="405" y="105"/>
                      </a:lnTo>
                      <a:lnTo>
                        <a:pt x="399" y="140"/>
                      </a:lnTo>
                      <a:lnTo>
                        <a:pt x="408" y="184"/>
                      </a:lnTo>
                      <a:lnTo>
                        <a:pt x="403" y="242"/>
                      </a:lnTo>
                      <a:lnTo>
                        <a:pt x="398" y="292"/>
                      </a:lnTo>
                      <a:lnTo>
                        <a:pt x="405" y="347"/>
                      </a:lnTo>
                      <a:lnTo>
                        <a:pt x="405" y="392"/>
                      </a:lnTo>
                      <a:lnTo>
                        <a:pt x="382" y="439"/>
                      </a:lnTo>
                      <a:lnTo>
                        <a:pt x="389" y="470"/>
                      </a:lnTo>
                      <a:lnTo>
                        <a:pt x="405" y="496"/>
                      </a:lnTo>
                      <a:lnTo>
                        <a:pt x="0" y="726"/>
                      </a:lnTo>
                      <a:lnTo>
                        <a:pt x="9" y="766"/>
                      </a:lnTo>
                      <a:lnTo>
                        <a:pt x="22" y="782"/>
                      </a:lnTo>
                      <a:lnTo>
                        <a:pt x="51" y="811"/>
                      </a:lnTo>
                      <a:lnTo>
                        <a:pt x="70" y="821"/>
                      </a:lnTo>
                      <a:lnTo>
                        <a:pt x="98" y="827"/>
                      </a:lnTo>
                      <a:lnTo>
                        <a:pt x="143" y="827"/>
                      </a:lnTo>
                      <a:lnTo>
                        <a:pt x="529" y="620"/>
                      </a:lnTo>
                      <a:lnTo>
                        <a:pt x="476" y="589"/>
                      </a:lnTo>
                      <a:lnTo>
                        <a:pt x="509" y="583"/>
                      </a:lnTo>
                      <a:lnTo>
                        <a:pt x="552" y="569"/>
                      </a:lnTo>
                      <a:lnTo>
                        <a:pt x="577" y="575"/>
                      </a:lnTo>
                      <a:lnTo>
                        <a:pt x="605" y="573"/>
                      </a:lnTo>
                      <a:lnTo>
                        <a:pt x="641" y="569"/>
                      </a:lnTo>
                      <a:lnTo>
                        <a:pt x="676" y="566"/>
                      </a:lnTo>
                      <a:lnTo>
                        <a:pt x="736" y="537"/>
                      </a:lnTo>
                      <a:lnTo>
                        <a:pt x="733" y="483"/>
                      </a:lnTo>
                      <a:lnTo>
                        <a:pt x="745" y="439"/>
                      </a:lnTo>
                      <a:lnTo>
                        <a:pt x="739" y="388"/>
                      </a:lnTo>
                      <a:lnTo>
                        <a:pt x="742" y="334"/>
                      </a:lnTo>
                      <a:lnTo>
                        <a:pt x="745" y="299"/>
                      </a:lnTo>
                      <a:lnTo>
                        <a:pt x="745" y="254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717171"/>
                    </a:gs>
                    <a:gs pos="50000">
                      <a:srgbClr val="B2B2B2"/>
                    </a:gs>
                    <a:gs pos="100000">
                      <a:srgbClr val="717171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21" name="Freeform 144"/>
                <p:cNvSpPr>
                  <a:spLocks/>
                </p:cNvSpPr>
                <p:nvPr/>
              </p:nvSpPr>
              <p:spPr bwMode="auto">
                <a:xfrm>
                  <a:off x="3289" y="2581"/>
                  <a:ext cx="204" cy="144"/>
                </a:xfrm>
                <a:custGeom>
                  <a:avLst/>
                  <a:gdLst>
                    <a:gd name="T0" fmla="*/ 0 w 410"/>
                    <a:gd name="T1" fmla="*/ 1 h 288"/>
                    <a:gd name="T2" fmla="*/ 0 w 410"/>
                    <a:gd name="T3" fmla="*/ 1 h 288"/>
                    <a:gd name="T4" fmla="*/ 0 w 410"/>
                    <a:gd name="T5" fmla="*/ 1 h 288"/>
                    <a:gd name="T6" fmla="*/ 0 w 410"/>
                    <a:gd name="T7" fmla="*/ 1 h 288"/>
                    <a:gd name="T8" fmla="*/ 0 w 410"/>
                    <a:gd name="T9" fmla="*/ 1 h 288"/>
                    <a:gd name="T10" fmla="*/ 0 w 410"/>
                    <a:gd name="T11" fmla="*/ 0 h 288"/>
                    <a:gd name="T12" fmla="*/ 0 w 410"/>
                    <a:gd name="T13" fmla="*/ 1 h 288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410"/>
                    <a:gd name="T22" fmla="*/ 0 h 288"/>
                    <a:gd name="T23" fmla="*/ 410 w 410"/>
                    <a:gd name="T24" fmla="*/ 288 h 288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410" h="288">
                      <a:moveTo>
                        <a:pt x="0" y="121"/>
                      </a:moveTo>
                      <a:lnTo>
                        <a:pt x="288" y="288"/>
                      </a:lnTo>
                      <a:lnTo>
                        <a:pt x="410" y="217"/>
                      </a:lnTo>
                      <a:lnTo>
                        <a:pt x="333" y="160"/>
                      </a:lnTo>
                      <a:lnTo>
                        <a:pt x="397" y="115"/>
                      </a:lnTo>
                      <a:lnTo>
                        <a:pt x="199" y="0"/>
                      </a:lnTo>
                      <a:lnTo>
                        <a:pt x="0" y="121"/>
                      </a:ln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22" name="Freeform 145"/>
                <p:cNvSpPr>
                  <a:spLocks/>
                </p:cNvSpPr>
                <p:nvPr/>
              </p:nvSpPr>
              <p:spPr bwMode="auto">
                <a:xfrm>
                  <a:off x="4611" y="1530"/>
                  <a:ext cx="213" cy="404"/>
                </a:xfrm>
                <a:custGeom>
                  <a:avLst/>
                  <a:gdLst>
                    <a:gd name="T0" fmla="*/ 0 w 429"/>
                    <a:gd name="T1" fmla="*/ 0 h 812"/>
                    <a:gd name="T2" fmla="*/ 0 w 429"/>
                    <a:gd name="T3" fmla="*/ 0 h 812"/>
                    <a:gd name="T4" fmla="*/ 0 w 429"/>
                    <a:gd name="T5" fmla="*/ 0 h 812"/>
                    <a:gd name="T6" fmla="*/ 0 w 429"/>
                    <a:gd name="T7" fmla="*/ 0 h 812"/>
                    <a:gd name="T8" fmla="*/ 0 w 429"/>
                    <a:gd name="T9" fmla="*/ 0 h 812"/>
                    <a:gd name="T10" fmla="*/ 0 w 429"/>
                    <a:gd name="T11" fmla="*/ 0 h 812"/>
                    <a:gd name="T12" fmla="*/ 0 w 429"/>
                    <a:gd name="T13" fmla="*/ 0 h 812"/>
                    <a:gd name="T14" fmla="*/ 0 w 429"/>
                    <a:gd name="T15" fmla="*/ 0 h 812"/>
                    <a:gd name="T16" fmla="*/ 0 w 429"/>
                    <a:gd name="T17" fmla="*/ 0 h 812"/>
                    <a:gd name="T18" fmla="*/ 0 w 429"/>
                    <a:gd name="T19" fmla="*/ 0 h 812"/>
                    <a:gd name="T20" fmla="*/ 0 w 429"/>
                    <a:gd name="T21" fmla="*/ 0 h 812"/>
                    <a:gd name="T22" fmla="*/ 0 w 429"/>
                    <a:gd name="T23" fmla="*/ 0 h 812"/>
                    <a:gd name="T24" fmla="*/ 0 w 429"/>
                    <a:gd name="T25" fmla="*/ 0 h 812"/>
                    <a:gd name="T26" fmla="*/ 0 w 429"/>
                    <a:gd name="T27" fmla="*/ 0 h 812"/>
                    <a:gd name="T28" fmla="*/ 0 w 429"/>
                    <a:gd name="T29" fmla="*/ 0 h 812"/>
                    <a:gd name="T30" fmla="*/ 0 w 429"/>
                    <a:gd name="T31" fmla="*/ 0 h 812"/>
                    <a:gd name="T32" fmla="*/ 0 w 429"/>
                    <a:gd name="T33" fmla="*/ 0 h 812"/>
                    <a:gd name="T34" fmla="*/ 0 w 429"/>
                    <a:gd name="T35" fmla="*/ 0 h 812"/>
                    <a:gd name="T36" fmla="*/ 0 w 429"/>
                    <a:gd name="T37" fmla="*/ 0 h 812"/>
                    <a:gd name="T38" fmla="*/ 0 w 429"/>
                    <a:gd name="T39" fmla="*/ 0 h 812"/>
                    <a:gd name="T40" fmla="*/ 0 w 429"/>
                    <a:gd name="T41" fmla="*/ 0 h 812"/>
                    <a:gd name="T42" fmla="*/ 0 w 429"/>
                    <a:gd name="T43" fmla="*/ 0 h 812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429"/>
                    <a:gd name="T67" fmla="*/ 0 h 812"/>
                    <a:gd name="T68" fmla="*/ 429 w 429"/>
                    <a:gd name="T69" fmla="*/ 812 h 812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429" h="812">
                      <a:moveTo>
                        <a:pt x="0" y="0"/>
                      </a:moveTo>
                      <a:lnTo>
                        <a:pt x="295" y="230"/>
                      </a:lnTo>
                      <a:lnTo>
                        <a:pt x="303" y="305"/>
                      </a:lnTo>
                      <a:lnTo>
                        <a:pt x="308" y="371"/>
                      </a:lnTo>
                      <a:lnTo>
                        <a:pt x="327" y="435"/>
                      </a:lnTo>
                      <a:lnTo>
                        <a:pt x="359" y="480"/>
                      </a:lnTo>
                      <a:lnTo>
                        <a:pt x="389" y="617"/>
                      </a:lnTo>
                      <a:lnTo>
                        <a:pt x="429" y="812"/>
                      </a:lnTo>
                      <a:lnTo>
                        <a:pt x="384" y="806"/>
                      </a:lnTo>
                      <a:lnTo>
                        <a:pt x="340" y="793"/>
                      </a:lnTo>
                      <a:lnTo>
                        <a:pt x="288" y="780"/>
                      </a:lnTo>
                      <a:lnTo>
                        <a:pt x="244" y="768"/>
                      </a:lnTo>
                      <a:lnTo>
                        <a:pt x="186" y="736"/>
                      </a:lnTo>
                      <a:lnTo>
                        <a:pt x="276" y="505"/>
                      </a:lnTo>
                      <a:lnTo>
                        <a:pt x="231" y="492"/>
                      </a:lnTo>
                      <a:lnTo>
                        <a:pt x="180" y="473"/>
                      </a:lnTo>
                      <a:lnTo>
                        <a:pt x="128" y="448"/>
                      </a:lnTo>
                      <a:lnTo>
                        <a:pt x="84" y="416"/>
                      </a:lnTo>
                      <a:lnTo>
                        <a:pt x="45" y="377"/>
                      </a:lnTo>
                      <a:lnTo>
                        <a:pt x="13" y="339"/>
                      </a:lnTo>
                      <a:lnTo>
                        <a:pt x="7" y="2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555555"/>
                    </a:gs>
                    <a:gs pos="100000">
                      <a:srgbClr val="969696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23" name="Freeform 146"/>
                <p:cNvSpPr>
                  <a:spLocks/>
                </p:cNvSpPr>
                <p:nvPr/>
              </p:nvSpPr>
              <p:spPr bwMode="auto">
                <a:xfrm>
                  <a:off x="3450" y="2556"/>
                  <a:ext cx="193" cy="173"/>
                </a:xfrm>
                <a:custGeom>
                  <a:avLst/>
                  <a:gdLst>
                    <a:gd name="T0" fmla="*/ 0 w 388"/>
                    <a:gd name="T1" fmla="*/ 1 h 346"/>
                    <a:gd name="T2" fmla="*/ 0 w 388"/>
                    <a:gd name="T3" fmla="*/ 0 h 346"/>
                    <a:gd name="T4" fmla="*/ 0 w 388"/>
                    <a:gd name="T5" fmla="*/ 1 h 346"/>
                    <a:gd name="T6" fmla="*/ 0 w 388"/>
                    <a:gd name="T7" fmla="*/ 1 h 346"/>
                    <a:gd name="T8" fmla="*/ 0 w 388"/>
                    <a:gd name="T9" fmla="*/ 1 h 346"/>
                    <a:gd name="T10" fmla="*/ 0 w 388"/>
                    <a:gd name="T11" fmla="*/ 1 h 346"/>
                    <a:gd name="T12" fmla="*/ 0 w 388"/>
                    <a:gd name="T13" fmla="*/ 1 h 346"/>
                    <a:gd name="T14" fmla="*/ 0 w 388"/>
                    <a:gd name="T15" fmla="*/ 1 h 346"/>
                    <a:gd name="T16" fmla="*/ 0 w 388"/>
                    <a:gd name="T17" fmla="*/ 1 h 346"/>
                    <a:gd name="T18" fmla="*/ 0 w 388"/>
                    <a:gd name="T19" fmla="*/ 1 h 34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388"/>
                    <a:gd name="T31" fmla="*/ 0 h 346"/>
                    <a:gd name="T32" fmla="*/ 388 w 388"/>
                    <a:gd name="T33" fmla="*/ 346 h 34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388" h="346">
                      <a:moveTo>
                        <a:pt x="297" y="48"/>
                      </a:moveTo>
                      <a:lnTo>
                        <a:pt x="384" y="0"/>
                      </a:lnTo>
                      <a:lnTo>
                        <a:pt x="388" y="110"/>
                      </a:lnTo>
                      <a:lnTo>
                        <a:pt x="326" y="221"/>
                      </a:lnTo>
                      <a:lnTo>
                        <a:pt x="230" y="331"/>
                      </a:lnTo>
                      <a:lnTo>
                        <a:pt x="144" y="346"/>
                      </a:lnTo>
                      <a:lnTo>
                        <a:pt x="86" y="331"/>
                      </a:lnTo>
                      <a:lnTo>
                        <a:pt x="81" y="259"/>
                      </a:lnTo>
                      <a:lnTo>
                        <a:pt x="0" y="216"/>
                      </a:lnTo>
                      <a:lnTo>
                        <a:pt x="297" y="48"/>
                      </a:lnTo>
                      <a:close/>
                    </a:path>
                  </a:pathLst>
                </a:custGeom>
                <a:solidFill>
                  <a:srgbClr val="C0C0C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24" name="Freeform 147"/>
                <p:cNvSpPr>
                  <a:spLocks/>
                </p:cNvSpPr>
                <p:nvPr/>
              </p:nvSpPr>
              <p:spPr bwMode="auto">
                <a:xfrm>
                  <a:off x="3203" y="2379"/>
                  <a:ext cx="204" cy="190"/>
                </a:xfrm>
                <a:custGeom>
                  <a:avLst/>
                  <a:gdLst>
                    <a:gd name="T0" fmla="*/ 0 w 408"/>
                    <a:gd name="T1" fmla="*/ 1 h 379"/>
                    <a:gd name="T2" fmla="*/ 1 w 408"/>
                    <a:gd name="T3" fmla="*/ 1 h 379"/>
                    <a:gd name="T4" fmla="*/ 1 w 408"/>
                    <a:gd name="T5" fmla="*/ 1 h 379"/>
                    <a:gd name="T6" fmla="*/ 1 w 408"/>
                    <a:gd name="T7" fmla="*/ 1 h 379"/>
                    <a:gd name="T8" fmla="*/ 1 w 408"/>
                    <a:gd name="T9" fmla="*/ 1 h 379"/>
                    <a:gd name="T10" fmla="*/ 1 w 408"/>
                    <a:gd name="T11" fmla="*/ 1 h 379"/>
                    <a:gd name="T12" fmla="*/ 1 w 408"/>
                    <a:gd name="T13" fmla="*/ 0 h 379"/>
                    <a:gd name="T14" fmla="*/ 1 w 408"/>
                    <a:gd name="T15" fmla="*/ 1 h 379"/>
                    <a:gd name="T16" fmla="*/ 1 w 408"/>
                    <a:gd name="T17" fmla="*/ 1 h 379"/>
                    <a:gd name="T18" fmla="*/ 1 w 408"/>
                    <a:gd name="T19" fmla="*/ 1 h 379"/>
                    <a:gd name="T20" fmla="*/ 1 w 408"/>
                    <a:gd name="T21" fmla="*/ 1 h 379"/>
                    <a:gd name="T22" fmla="*/ 1 w 408"/>
                    <a:gd name="T23" fmla="*/ 1 h 379"/>
                    <a:gd name="T24" fmla="*/ 1 w 408"/>
                    <a:gd name="T25" fmla="*/ 1 h 379"/>
                    <a:gd name="T26" fmla="*/ 1 w 408"/>
                    <a:gd name="T27" fmla="*/ 1 h 379"/>
                    <a:gd name="T28" fmla="*/ 1 w 408"/>
                    <a:gd name="T29" fmla="*/ 1 h 379"/>
                    <a:gd name="T30" fmla="*/ 1 w 408"/>
                    <a:gd name="T31" fmla="*/ 1 h 379"/>
                    <a:gd name="T32" fmla="*/ 1 w 408"/>
                    <a:gd name="T33" fmla="*/ 1 h 379"/>
                    <a:gd name="T34" fmla="*/ 0 w 408"/>
                    <a:gd name="T35" fmla="*/ 1 h 379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408"/>
                    <a:gd name="T55" fmla="*/ 0 h 379"/>
                    <a:gd name="T56" fmla="*/ 408 w 408"/>
                    <a:gd name="T57" fmla="*/ 379 h 379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408" h="379">
                      <a:moveTo>
                        <a:pt x="0" y="197"/>
                      </a:moveTo>
                      <a:lnTo>
                        <a:pt x="39" y="182"/>
                      </a:lnTo>
                      <a:lnTo>
                        <a:pt x="67" y="158"/>
                      </a:lnTo>
                      <a:lnTo>
                        <a:pt x="96" y="120"/>
                      </a:lnTo>
                      <a:lnTo>
                        <a:pt x="120" y="77"/>
                      </a:lnTo>
                      <a:lnTo>
                        <a:pt x="120" y="38"/>
                      </a:lnTo>
                      <a:lnTo>
                        <a:pt x="125" y="0"/>
                      </a:lnTo>
                      <a:lnTo>
                        <a:pt x="408" y="168"/>
                      </a:lnTo>
                      <a:lnTo>
                        <a:pt x="408" y="197"/>
                      </a:lnTo>
                      <a:lnTo>
                        <a:pt x="403" y="230"/>
                      </a:lnTo>
                      <a:lnTo>
                        <a:pt x="389" y="278"/>
                      </a:lnTo>
                      <a:lnTo>
                        <a:pt x="360" y="317"/>
                      </a:lnTo>
                      <a:lnTo>
                        <a:pt x="322" y="350"/>
                      </a:lnTo>
                      <a:lnTo>
                        <a:pt x="293" y="369"/>
                      </a:lnTo>
                      <a:lnTo>
                        <a:pt x="240" y="379"/>
                      </a:lnTo>
                      <a:lnTo>
                        <a:pt x="197" y="350"/>
                      </a:lnTo>
                      <a:lnTo>
                        <a:pt x="178" y="297"/>
                      </a:lnTo>
                      <a:lnTo>
                        <a:pt x="0" y="197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454545"/>
                    </a:gs>
                    <a:gs pos="100000">
                      <a:srgbClr val="969696"/>
                    </a:gs>
                  </a:gsLst>
                  <a:lin ang="189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25" name="Freeform 148"/>
                <p:cNvSpPr>
                  <a:spLocks/>
                </p:cNvSpPr>
                <p:nvPr/>
              </p:nvSpPr>
              <p:spPr bwMode="auto">
                <a:xfrm>
                  <a:off x="3496" y="2406"/>
                  <a:ext cx="545" cy="172"/>
                </a:xfrm>
                <a:custGeom>
                  <a:avLst/>
                  <a:gdLst>
                    <a:gd name="T0" fmla="*/ 0 w 545"/>
                    <a:gd name="T1" fmla="*/ 118 h 172"/>
                    <a:gd name="T2" fmla="*/ 172 w 545"/>
                    <a:gd name="T3" fmla="*/ 9 h 172"/>
                    <a:gd name="T4" fmla="*/ 207 w 545"/>
                    <a:gd name="T5" fmla="*/ 25 h 172"/>
                    <a:gd name="T6" fmla="*/ 265 w 545"/>
                    <a:gd name="T7" fmla="*/ 35 h 172"/>
                    <a:gd name="T8" fmla="*/ 316 w 545"/>
                    <a:gd name="T9" fmla="*/ 25 h 172"/>
                    <a:gd name="T10" fmla="*/ 379 w 545"/>
                    <a:gd name="T11" fmla="*/ 22 h 172"/>
                    <a:gd name="T12" fmla="*/ 414 w 545"/>
                    <a:gd name="T13" fmla="*/ 0 h 172"/>
                    <a:gd name="T14" fmla="*/ 436 w 545"/>
                    <a:gd name="T15" fmla="*/ 12 h 172"/>
                    <a:gd name="T16" fmla="*/ 459 w 545"/>
                    <a:gd name="T17" fmla="*/ 32 h 172"/>
                    <a:gd name="T18" fmla="*/ 484 w 545"/>
                    <a:gd name="T19" fmla="*/ 44 h 172"/>
                    <a:gd name="T20" fmla="*/ 516 w 545"/>
                    <a:gd name="T21" fmla="*/ 54 h 172"/>
                    <a:gd name="T22" fmla="*/ 545 w 545"/>
                    <a:gd name="T23" fmla="*/ 70 h 172"/>
                    <a:gd name="T24" fmla="*/ 500 w 545"/>
                    <a:gd name="T25" fmla="*/ 89 h 172"/>
                    <a:gd name="T26" fmla="*/ 472 w 545"/>
                    <a:gd name="T27" fmla="*/ 105 h 172"/>
                    <a:gd name="T28" fmla="*/ 422 w 545"/>
                    <a:gd name="T29" fmla="*/ 117 h 172"/>
                    <a:gd name="T30" fmla="*/ 376 w 545"/>
                    <a:gd name="T31" fmla="*/ 128 h 172"/>
                    <a:gd name="T32" fmla="*/ 334 w 545"/>
                    <a:gd name="T33" fmla="*/ 134 h 172"/>
                    <a:gd name="T34" fmla="*/ 287 w 545"/>
                    <a:gd name="T35" fmla="*/ 134 h 172"/>
                    <a:gd name="T36" fmla="*/ 249 w 545"/>
                    <a:gd name="T37" fmla="*/ 134 h 172"/>
                    <a:gd name="T38" fmla="*/ 182 w 545"/>
                    <a:gd name="T39" fmla="*/ 172 h 172"/>
                    <a:gd name="T40" fmla="*/ 147 w 545"/>
                    <a:gd name="T41" fmla="*/ 153 h 172"/>
                    <a:gd name="T42" fmla="*/ 106 w 545"/>
                    <a:gd name="T43" fmla="*/ 169 h 172"/>
                    <a:gd name="T44" fmla="*/ 0 w 545"/>
                    <a:gd name="T45" fmla="*/ 118 h 172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545"/>
                    <a:gd name="T70" fmla="*/ 0 h 172"/>
                    <a:gd name="T71" fmla="*/ 545 w 545"/>
                    <a:gd name="T72" fmla="*/ 172 h 172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545" h="172">
                      <a:moveTo>
                        <a:pt x="0" y="118"/>
                      </a:moveTo>
                      <a:lnTo>
                        <a:pt x="172" y="9"/>
                      </a:lnTo>
                      <a:lnTo>
                        <a:pt x="207" y="25"/>
                      </a:lnTo>
                      <a:lnTo>
                        <a:pt x="265" y="35"/>
                      </a:lnTo>
                      <a:lnTo>
                        <a:pt x="316" y="25"/>
                      </a:lnTo>
                      <a:lnTo>
                        <a:pt x="379" y="22"/>
                      </a:lnTo>
                      <a:lnTo>
                        <a:pt x="414" y="0"/>
                      </a:lnTo>
                      <a:lnTo>
                        <a:pt x="436" y="12"/>
                      </a:lnTo>
                      <a:lnTo>
                        <a:pt x="459" y="32"/>
                      </a:lnTo>
                      <a:lnTo>
                        <a:pt x="484" y="44"/>
                      </a:lnTo>
                      <a:lnTo>
                        <a:pt x="516" y="54"/>
                      </a:lnTo>
                      <a:lnTo>
                        <a:pt x="545" y="70"/>
                      </a:lnTo>
                      <a:lnTo>
                        <a:pt x="500" y="89"/>
                      </a:lnTo>
                      <a:lnTo>
                        <a:pt x="472" y="105"/>
                      </a:lnTo>
                      <a:lnTo>
                        <a:pt x="422" y="117"/>
                      </a:lnTo>
                      <a:lnTo>
                        <a:pt x="376" y="128"/>
                      </a:lnTo>
                      <a:lnTo>
                        <a:pt x="334" y="134"/>
                      </a:lnTo>
                      <a:lnTo>
                        <a:pt x="287" y="134"/>
                      </a:lnTo>
                      <a:lnTo>
                        <a:pt x="249" y="134"/>
                      </a:lnTo>
                      <a:lnTo>
                        <a:pt x="182" y="172"/>
                      </a:lnTo>
                      <a:lnTo>
                        <a:pt x="147" y="153"/>
                      </a:lnTo>
                      <a:lnTo>
                        <a:pt x="106" y="169"/>
                      </a:lnTo>
                      <a:lnTo>
                        <a:pt x="0" y="118"/>
                      </a:ln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26" name="Freeform 149"/>
                <p:cNvSpPr>
                  <a:spLocks/>
                </p:cNvSpPr>
                <p:nvPr/>
              </p:nvSpPr>
              <p:spPr bwMode="auto">
                <a:xfrm>
                  <a:off x="4933" y="1436"/>
                  <a:ext cx="82" cy="291"/>
                </a:xfrm>
                <a:custGeom>
                  <a:avLst/>
                  <a:gdLst>
                    <a:gd name="T0" fmla="*/ 0 w 164"/>
                    <a:gd name="T1" fmla="*/ 0 h 585"/>
                    <a:gd name="T2" fmla="*/ 1 w 164"/>
                    <a:gd name="T3" fmla="*/ 0 h 585"/>
                    <a:gd name="T4" fmla="*/ 1 w 164"/>
                    <a:gd name="T5" fmla="*/ 0 h 585"/>
                    <a:gd name="T6" fmla="*/ 1 w 164"/>
                    <a:gd name="T7" fmla="*/ 0 h 585"/>
                    <a:gd name="T8" fmla="*/ 0 w 164"/>
                    <a:gd name="T9" fmla="*/ 0 h 585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64"/>
                    <a:gd name="T16" fmla="*/ 0 h 585"/>
                    <a:gd name="T17" fmla="*/ 164 w 164"/>
                    <a:gd name="T18" fmla="*/ 585 h 585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64" h="585">
                      <a:moveTo>
                        <a:pt x="0" y="81"/>
                      </a:moveTo>
                      <a:lnTo>
                        <a:pt x="164" y="0"/>
                      </a:lnTo>
                      <a:lnTo>
                        <a:pt x="159" y="509"/>
                      </a:lnTo>
                      <a:lnTo>
                        <a:pt x="10" y="585"/>
                      </a:lnTo>
                      <a:lnTo>
                        <a:pt x="0" y="81"/>
                      </a:ln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27" name="Freeform 150"/>
                <p:cNvSpPr>
                  <a:spLocks/>
                </p:cNvSpPr>
                <p:nvPr/>
              </p:nvSpPr>
              <p:spPr bwMode="auto">
                <a:xfrm>
                  <a:off x="4697" y="1438"/>
                  <a:ext cx="238" cy="293"/>
                </a:xfrm>
                <a:custGeom>
                  <a:avLst/>
                  <a:gdLst>
                    <a:gd name="T0" fmla="*/ 0 w 480"/>
                    <a:gd name="T1" fmla="*/ 0 h 589"/>
                    <a:gd name="T2" fmla="*/ 0 w 480"/>
                    <a:gd name="T3" fmla="*/ 0 h 589"/>
                    <a:gd name="T4" fmla="*/ 0 w 480"/>
                    <a:gd name="T5" fmla="*/ 0 h 589"/>
                    <a:gd name="T6" fmla="*/ 0 w 480"/>
                    <a:gd name="T7" fmla="*/ 0 h 589"/>
                    <a:gd name="T8" fmla="*/ 0 w 480"/>
                    <a:gd name="T9" fmla="*/ 0 h 589"/>
                    <a:gd name="T10" fmla="*/ 0 w 480"/>
                    <a:gd name="T11" fmla="*/ 0 h 589"/>
                    <a:gd name="T12" fmla="*/ 0 w 480"/>
                    <a:gd name="T13" fmla="*/ 0 h 589"/>
                    <a:gd name="T14" fmla="*/ 0 w 480"/>
                    <a:gd name="T15" fmla="*/ 0 h 589"/>
                    <a:gd name="T16" fmla="*/ 0 w 480"/>
                    <a:gd name="T17" fmla="*/ 0 h 589"/>
                    <a:gd name="T18" fmla="*/ 0 w 480"/>
                    <a:gd name="T19" fmla="*/ 0 h 589"/>
                    <a:gd name="T20" fmla="*/ 0 w 480"/>
                    <a:gd name="T21" fmla="*/ 0 h 589"/>
                    <a:gd name="T22" fmla="*/ 0 w 480"/>
                    <a:gd name="T23" fmla="*/ 0 h 589"/>
                    <a:gd name="T24" fmla="*/ 0 w 480"/>
                    <a:gd name="T25" fmla="*/ 0 h 589"/>
                    <a:gd name="T26" fmla="*/ 0 w 480"/>
                    <a:gd name="T27" fmla="*/ 0 h 589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480"/>
                    <a:gd name="T43" fmla="*/ 0 h 589"/>
                    <a:gd name="T44" fmla="*/ 480 w 480"/>
                    <a:gd name="T45" fmla="*/ 589 h 589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480" h="589">
                      <a:moveTo>
                        <a:pt x="480" y="589"/>
                      </a:moveTo>
                      <a:lnTo>
                        <a:pt x="480" y="77"/>
                      </a:lnTo>
                      <a:lnTo>
                        <a:pt x="435" y="6"/>
                      </a:lnTo>
                      <a:lnTo>
                        <a:pt x="173" y="0"/>
                      </a:lnTo>
                      <a:lnTo>
                        <a:pt x="0" y="83"/>
                      </a:lnTo>
                      <a:lnTo>
                        <a:pt x="0" y="269"/>
                      </a:lnTo>
                      <a:lnTo>
                        <a:pt x="122" y="352"/>
                      </a:lnTo>
                      <a:lnTo>
                        <a:pt x="211" y="346"/>
                      </a:lnTo>
                      <a:lnTo>
                        <a:pt x="211" y="550"/>
                      </a:lnTo>
                      <a:lnTo>
                        <a:pt x="288" y="531"/>
                      </a:lnTo>
                      <a:lnTo>
                        <a:pt x="339" y="538"/>
                      </a:lnTo>
                      <a:lnTo>
                        <a:pt x="384" y="544"/>
                      </a:lnTo>
                      <a:lnTo>
                        <a:pt x="423" y="557"/>
                      </a:lnTo>
                      <a:lnTo>
                        <a:pt x="480" y="589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595959"/>
                    </a:gs>
                    <a:gs pos="100000">
                      <a:srgbClr val="C0C0C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28" name="Freeform 151"/>
                <p:cNvSpPr>
                  <a:spLocks/>
                </p:cNvSpPr>
                <p:nvPr/>
              </p:nvSpPr>
              <p:spPr bwMode="auto">
                <a:xfrm>
                  <a:off x="3442" y="2517"/>
                  <a:ext cx="161" cy="164"/>
                </a:xfrm>
                <a:custGeom>
                  <a:avLst/>
                  <a:gdLst>
                    <a:gd name="T0" fmla="*/ 0 w 322"/>
                    <a:gd name="T1" fmla="*/ 1 h 327"/>
                    <a:gd name="T2" fmla="*/ 1 w 322"/>
                    <a:gd name="T3" fmla="*/ 1 h 327"/>
                    <a:gd name="T4" fmla="*/ 1 w 322"/>
                    <a:gd name="T5" fmla="*/ 1 h 327"/>
                    <a:gd name="T6" fmla="*/ 1 w 322"/>
                    <a:gd name="T7" fmla="*/ 1 h 327"/>
                    <a:gd name="T8" fmla="*/ 1 w 322"/>
                    <a:gd name="T9" fmla="*/ 1 h 327"/>
                    <a:gd name="T10" fmla="*/ 1 w 322"/>
                    <a:gd name="T11" fmla="*/ 1 h 327"/>
                    <a:gd name="T12" fmla="*/ 1 w 322"/>
                    <a:gd name="T13" fmla="*/ 0 h 327"/>
                    <a:gd name="T14" fmla="*/ 1 w 322"/>
                    <a:gd name="T15" fmla="*/ 1 h 327"/>
                    <a:gd name="T16" fmla="*/ 1 w 322"/>
                    <a:gd name="T17" fmla="*/ 1 h 327"/>
                    <a:gd name="T18" fmla="*/ 1 w 322"/>
                    <a:gd name="T19" fmla="*/ 1 h 327"/>
                    <a:gd name="T20" fmla="*/ 1 w 322"/>
                    <a:gd name="T21" fmla="*/ 1 h 327"/>
                    <a:gd name="T22" fmla="*/ 1 w 322"/>
                    <a:gd name="T23" fmla="*/ 1 h 327"/>
                    <a:gd name="T24" fmla="*/ 1 w 322"/>
                    <a:gd name="T25" fmla="*/ 1 h 327"/>
                    <a:gd name="T26" fmla="*/ 1 w 322"/>
                    <a:gd name="T27" fmla="*/ 1 h 327"/>
                    <a:gd name="T28" fmla="*/ 1 w 322"/>
                    <a:gd name="T29" fmla="*/ 1 h 327"/>
                    <a:gd name="T30" fmla="*/ 1 w 322"/>
                    <a:gd name="T31" fmla="*/ 1 h 327"/>
                    <a:gd name="T32" fmla="*/ 1 w 322"/>
                    <a:gd name="T33" fmla="*/ 1 h 327"/>
                    <a:gd name="T34" fmla="*/ 1 w 322"/>
                    <a:gd name="T35" fmla="*/ 1 h 327"/>
                    <a:gd name="T36" fmla="*/ 1 w 322"/>
                    <a:gd name="T37" fmla="*/ 1 h 327"/>
                    <a:gd name="T38" fmla="*/ 0 w 322"/>
                    <a:gd name="T39" fmla="*/ 1 h 327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322"/>
                    <a:gd name="T61" fmla="*/ 0 h 327"/>
                    <a:gd name="T62" fmla="*/ 322 w 322"/>
                    <a:gd name="T63" fmla="*/ 327 h 327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322" h="327">
                      <a:moveTo>
                        <a:pt x="0" y="197"/>
                      </a:moveTo>
                      <a:lnTo>
                        <a:pt x="29" y="178"/>
                      </a:lnTo>
                      <a:lnTo>
                        <a:pt x="58" y="149"/>
                      </a:lnTo>
                      <a:lnTo>
                        <a:pt x="82" y="115"/>
                      </a:lnTo>
                      <a:lnTo>
                        <a:pt x="101" y="77"/>
                      </a:lnTo>
                      <a:lnTo>
                        <a:pt x="106" y="39"/>
                      </a:lnTo>
                      <a:lnTo>
                        <a:pt x="115" y="0"/>
                      </a:lnTo>
                      <a:lnTo>
                        <a:pt x="322" y="120"/>
                      </a:lnTo>
                      <a:lnTo>
                        <a:pt x="317" y="149"/>
                      </a:lnTo>
                      <a:lnTo>
                        <a:pt x="312" y="183"/>
                      </a:lnTo>
                      <a:lnTo>
                        <a:pt x="293" y="216"/>
                      </a:lnTo>
                      <a:lnTo>
                        <a:pt x="279" y="245"/>
                      </a:lnTo>
                      <a:lnTo>
                        <a:pt x="259" y="274"/>
                      </a:lnTo>
                      <a:lnTo>
                        <a:pt x="231" y="303"/>
                      </a:lnTo>
                      <a:lnTo>
                        <a:pt x="187" y="322"/>
                      </a:lnTo>
                      <a:lnTo>
                        <a:pt x="154" y="327"/>
                      </a:lnTo>
                      <a:lnTo>
                        <a:pt x="125" y="312"/>
                      </a:lnTo>
                      <a:lnTo>
                        <a:pt x="96" y="283"/>
                      </a:lnTo>
                      <a:lnTo>
                        <a:pt x="91" y="245"/>
                      </a:lnTo>
                      <a:lnTo>
                        <a:pt x="0" y="197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454545"/>
                    </a:gs>
                    <a:gs pos="100000">
                      <a:srgbClr val="969696"/>
                    </a:gs>
                  </a:gsLst>
                  <a:lin ang="189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29" name="Freeform 152"/>
                <p:cNvSpPr>
                  <a:spLocks/>
                </p:cNvSpPr>
                <p:nvPr/>
              </p:nvSpPr>
              <p:spPr bwMode="auto">
                <a:xfrm>
                  <a:off x="3607" y="1992"/>
                  <a:ext cx="545" cy="834"/>
                </a:xfrm>
                <a:custGeom>
                  <a:avLst/>
                  <a:gdLst>
                    <a:gd name="T0" fmla="*/ 0 w 1095"/>
                    <a:gd name="T1" fmla="*/ 0 h 1676"/>
                    <a:gd name="T2" fmla="*/ 0 w 1095"/>
                    <a:gd name="T3" fmla="*/ 0 h 1676"/>
                    <a:gd name="T4" fmla="*/ 0 w 1095"/>
                    <a:gd name="T5" fmla="*/ 0 h 1676"/>
                    <a:gd name="T6" fmla="*/ 0 w 1095"/>
                    <a:gd name="T7" fmla="*/ 0 h 1676"/>
                    <a:gd name="T8" fmla="*/ 0 w 1095"/>
                    <a:gd name="T9" fmla="*/ 0 h 1676"/>
                    <a:gd name="T10" fmla="*/ 0 w 1095"/>
                    <a:gd name="T11" fmla="*/ 0 h 1676"/>
                    <a:gd name="T12" fmla="*/ 0 w 1095"/>
                    <a:gd name="T13" fmla="*/ 0 h 1676"/>
                    <a:gd name="T14" fmla="*/ 0 w 1095"/>
                    <a:gd name="T15" fmla="*/ 0 h 1676"/>
                    <a:gd name="T16" fmla="*/ 0 w 1095"/>
                    <a:gd name="T17" fmla="*/ 0 h 1676"/>
                    <a:gd name="T18" fmla="*/ 0 w 1095"/>
                    <a:gd name="T19" fmla="*/ 0 h 1676"/>
                    <a:gd name="T20" fmla="*/ 0 w 1095"/>
                    <a:gd name="T21" fmla="*/ 0 h 1676"/>
                    <a:gd name="T22" fmla="*/ 0 w 1095"/>
                    <a:gd name="T23" fmla="*/ 0 h 1676"/>
                    <a:gd name="T24" fmla="*/ 0 w 1095"/>
                    <a:gd name="T25" fmla="*/ 0 h 1676"/>
                    <a:gd name="T26" fmla="*/ 0 w 1095"/>
                    <a:gd name="T27" fmla="*/ 0 h 1676"/>
                    <a:gd name="T28" fmla="*/ 0 w 1095"/>
                    <a:gd name="T29" fmla="*/ 0 h 1676"/>
                    <a:gd name="T30" fmla="*/ 0 w 1095"/>
                    <a:gd name="T31" fmla="*/ 0 h 1676"/>
                    <a:gd name="T32" fmla="*/ 0 w 1095"/>
                    <a:gd name="T33" fmla="*/ 0 h 1676"/>
                    <a:gd name="T34" fmla="*/ 0 w 1095"/>
                    <a:gd name="T35" fmla="*/ 0 h 1676"/>
                    <a:gd name="T36" fmla="*/ 0 w 1095"/>
                    <a:gd name="T37" fmla="*/ 0 h 1676"/>
                    <a:gd name="T38" fmla="*/ 0 w 1095"/>
                    <a:gd name="T39" fmla="*/ 0 h 1676"/>
                    <a:gd name="T40" fmla="*/ 0 w 1095"/>
                    <a:gd name="T41" fmla="*/ 0 h 1676"/>
                    <a:gd name="T42" fmla="*/ 0 w 1095"/>
                    <a:gd name="T43" fmla="*/ 0 h 1676"/>
                    <a:gd name="T44" fmla="*/ 0 w 1095"/>
                    <a:gd name="T45" fmla="*/ 0 h 1676"/>
                    <a:gd name="T46" fmla="*/ 0 w 1095"/>
                    <a:gd name="T47" fmla="*/ 0 h 1676"/>
                    <a:gd name="T48" fmla="*/ 0 w 1095"/>
                    <a:gd name="T49" fmla="*/ 0 h 1676"/>
                    <a:gd name="T50" fmla="*/ 0 w 1095"/>
                    <a:gd name="T51" fmla="*/ 0 h 1676"/>
                    <a:gd name="T52" fmla="*/ 0 w 1095"/>
                    <a:gd name="T53" fmla="*/ 0 h 1676"/>
                    <a:gd name="T54" fmla="*/ 0 w 1095"/>
                    <a:gd name="T55" fmla="*/ 0 h 1676"/>
                    <a:gd name="T56" fmla="*/ 0 w 1095"/>
                    <a:gd name="T57" fmla="*/ 0 h 1676"/>
                    <a:gd name="T58" fmla="*/ 0 w 1095"/>
                    <a:gd name="T59" fmla="*/ 0 h 1676"/>
                    <a:gd name="T60" fmla="*/ 0 w 1095"/>
                    <a:gd name="T61" fmla="*/ 0 h 1676"/>
                    <a:gd name="T62" fmla="*/ 0 w 1095"/>
                    <a:gd name="T63" fmla="*/ 0 h 1676"/>
                    <a:gd name="T64" fmla="*/ 0 w 1095"/>
                    <a:gd name="T65" fmla="*/ 0 h 1676"/>
                    <a:gd name="T66" fmla="*/ 0 w 1095"/>
                    <a:gd name="T67" fmla="*/ 0 h 1676"/>
                    <a:gd name="T68" fmla="*/ 0 w 1095"/>
                    <a:gd name="T69" fmla="*/ 0 h 1676"/>
                    <a:gd name="T70" fmla="*/ 0 w 1095"/>
                    <a:gd name="T71" fmla="*/ 0 h 1676"/>
                    <a:gd name="T72" fmla="*/ 0 w 1095"/>
                    <a:gd name="T73" fmla="*/ 0 h 1676"/>
                    <a:gd name="T74" fmla="*/ 0 w 1095"/>
                    <a:gd name="T75" fmla="*/ 0 h 1676"/>
                    <a:gd name="T76" fmla="*/ 0 w 1095"/>
                    <a:gd name="T77" fmla="*/ 0 h 167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w 1095"/>
                    <a:gd name="T118" fmla="*/ 0 h 1676"/>
                    <a:gd name="T119" fmla="*/ 1095 w 1095"/>
                    <a:gd name="T120" fmla="*/ 1676 h 1676"/>
                  </a:gdLst>
                  <a:ahLst/>
                  <a:cxnLst>
                    <a:cxn ang="T78">
                      <a:pos x="T0" y="T1"/>
                    </a:cxn>
                    <a:cxn ang="T79">
                      <a:pos x="T2" y="T3"/>
                    </a:cxn>
                    <a:cxn ang="T80">
                      <a:pos x="T4" y="T5"/>
                    </a:cxn>
                    <a:cxn ang="T81">
                      <a:pos x="T6" y="T7"/>
                    </a:cxn>
                    <a:cxn ang="T82">
                      <a:pos x="T8" y="T9"/>
                    </a:cxn>
                    <a:cxn ang="T83">
                      <a:pos x="T10" y="T11"/>
                    </a:cxn>
                    <a:cxn ang="T84">
                      <a:pos x="T12" y="T13"/>
                    </a:cxn>
                    <a:cxn ang="T85">
                      <a:pos x="T14" y="T15"/>
                    </a:cxn>
                    <a:cxn ang="T86">
                      <a:pos x="T16" y="T17"/>
                    </a:cxn>
                    <a:cxn ang="T87">
                      <a:pos x="T18" y="T19"/>
                    </a:cxn>
                    <a:cxn ang="T88">
                      <a:pos x="T20" y="T21"/>
                    </a:cxn>
                    <a:cxn ang="T89">
                      <a:pos x="T22" y="T23"/>
                    </a:cxn>
                    <a:cxn ang="T90">
                      <a:pos x="T24" y="T25"/>
                    </a:cxn>
                    <a:cxn ang="T91">
                      <a:pos x="T26" y="T27"/>
                    </a:cxn>
                    <a:cxn ang="T92">
                      <a:pos x="T28" y="T29"/>
                    </a:cxn>
                    <a:cxn ang="T93">
                      <a:pos x="T30" y="T31"/>
                    </a:cxn>
                    <a:cxn ang="T94">
                      <a:pos x="T32" y="T33"/>
                    </a:cxn>
                    <a:cxn ang="T95">
                      <a:pos x="T34" y="T35"/>
                    </a:cxn>
                    <a:cxn ang="T96">
                      <a:pos x="T36" y="T37"/>
                    </a:cxn>
                    <a:cxn ang="T97">
                      <a:pos x="T38" y="T39"/>
                    </a:cxn>
                    <a:cxn ang="T98">
                      <a:pos x="T40" y="T41"/>
                    </a:cxn>
                    <a:cxn ang="T99">
                      <a:pos x="T42" y="T43"/>
                    </a:cxn>
                    <a:cxn ang="T100">
                      <a:pos x="T44" y="T45"/>
                    </a:cxn>
                    <a:cxn ang="T101">
                      <a:pos x="T46" y="T47"/>
                    </a:cxn>
                    <a:cxn ang="T102">
                      <a:pos x="T48" y="T49"/>
                    </a:cxn>
                    <a:cxn ang="T103">
                      <a:pos x="T50" y="T51"/>
                    </a:cxn>
                    <a:cxn ang="T104">
                      <a:pos x="T52" y="T53"/>
                    </a:cxn>
                    <a:cxn ang="T105">
                      <a:pos x="T54" y="T55"/>
                    </a:cxn>
                    <a:cxn ang="T106">
                      <a:pos x="T56" y="T57"/>
                    </a:cxn>
                    <a:cxn ang="T107">
                      <a:pos x="T58" y="T59"/>
                    </a:cxn>
                    <a:cxn ang="T108">
                      <a:pos x="T60" y="T61"/>
                    </a:cxn>
                    <a:cxn ang="T109">
                      <a:pos x="T62" y="T63"/>
                    </a:cxn>
                    <a:cxn ang="T110">
                      <a:pos x="T64" y="T65"/>
                    </a:cxn>
                    <a:cxn ang="T111">
                      <a:pos x="T66" y="T67"/>
                    </a:cxn>
                    <a:cxn ang="T112">
                      <a:pos x="T68" y="T69"/>
                    </a:cxn>
                    <a:cxn ang="T113">
                      <a:pos x="T70" y="T71"/>
                    </a:cxn>
                    <a:cxn ang="T114">
                      <a:pos x="T72" y="T73"/>
                    </a:cxn>
                    <a:cxn ang="T115">
                      <a:pos x="T74" y="T75"/>
                    </a:cxn>
                    <a:cxn ang="T116">
                      <a:pos x="T76" y="T77"/>
                    </a:cxn>
                  </a:cxnLst>
                  <a:rect l="T117" t="T118" r="T119" b="T120"/>
                  <a:pathLst>
                    <a:path w="1095" h="1676">
                      <a:moveTo>
                        <a:pt x="1095" y="0"/>
                      </a:moveTo>
                      <a:lnTo>
                        <a:pt x="1095" y="492"/>
                      </a:lnTo>
                      <a:lnTo>
                        <a:pt x="1050" y="518"/>
                      </a:lnTo>
                      <a:lnTo>
                        <a:pt x="1050" y="992"/>
                      </a:lnTo>
                      <a:lnTo>
                        <a:pt x="1095" y="953"/>
                      </a:lnTo>
                      <a:lnTo>
                        <a:pt x="1095" y="1196"/>
                      </a:lnTo>
                      <a:lnTo>
                        <a:pt x="1082" y="1286"/>
                      </a:lnTo>
                      <a:lnTo>
                        <a:pt x="1050" y="1356"/>
                      </a:lnTo>
                      <a:lnTo>
                        <a:pt x="999" y="1427"/>
                      </a:lnTo>
                      <a:lnTo>
                        <a:pt x="941" y="1484"/>
                      </a:lnTo>
                      <a:lnTo>
                        <a:pt x="877" y="1529"/>
                      </a:lnTo>
                      <a:lnTo>
                        <a:pt x="807" y="1574"/>
                      </a:lnTo>
                      <a:lnTo>
                        <a:pt x="711" y="1619"/>
                      </a:lnTo>
                      <a:lnTo>
                        <a:pt x="634" y="1644"/>
                      </a:lnTo>
                      <a:lnTo>
                        <a:pt x="557" y="1657"/>
                      </a:lnTo>
                      <a:lnTo>
                        <a:pt x="461" y="1670"/>
                      </a:lnTo>
                      <a:lnTo>
                        <a:pt x="397" y="1670"/>
                      </a:lnTo>
                      <a:lnTo>
                        <a:pt x="288" y="1676"/>
                      </a:lnTo>
                      <a:lnTo>
                        <a:pt x="199" y="1664"/>
                      </a:lnTo>
                      <a:lnTo>
                        <a:pt x="122" y="1651"/>
                      </a:lnTo>
                      <a:lnTo>
                        <a:pt x="58" y="1638"/>
                      </a:lnTo>
                      <a:lnTo>
                        <a:pt x="0" y="1619"/>
                      </a:lnTo>
                      <a:lnTo>
                        <a:pt x="282" y="1456"/>
                      </a:lnTo>
                      <a:lnTo>
                        <a:pt x="282" y="1100"/>
                      </a:lnTo>
                      <a:lnTo>
                        <a:pt x="359" y="1113"/>
                      </a:lnTo>
                      <a:lnTo>
                        <a:pt x="448" y="1100"/>
                      </a:lnTo>
                      <a:lnTo>
                        <a:pt x="525" y="1100"/>
                      </a:lnTo>
                      <a:lnTo>
                        <a:pt x="608" y="1075"/>
                      </a:lnTo>
                      <a:lnTo>
                        <a:pt x="717" y="1043"/>
                      </a:lnTo>
                      <a:lnTo>
                        <a:pt x="807" y="1011"/>
                      </a:lnTo>
                      <a:lnTo>
                        <a:pt x="877" y="972"/>
                      </a:lnTo>
                      <a:lnTo>
                        <a:pt x="871" y="883"/>
                      </a:lnTo>
                      <a:lnTo>
                        <a:pt x="896" y="806"/>
                      </a:lnTo>
                      <a:lnTo>
                        <a:pt x="903" y="716"/>
                      </a:lnTo>
                      <a:lnTo>
                        <a:pt x="890" y="652"/>
                      </a:lnTo>
                      <a:lnTo>
                        <a:pt x="884" y="601"/>
                      </a:lnTo>
                      <a:lnTo>
                        <a:pt x="903" y="499"/>
                      </a:lnTo>
                      <a:lnTo>
                        <a:pt x="864" y="364"/>
                      </a:lnTo>
                      <a:lnTo>
                        <a:pt x="1095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454545"/>
                    </a:gs>
                    <a:gs pos="50000">
                      <a:srgbClr val="969696"/>
                    </a:gs>
                    <a:gs pos="100000">
                      <a:srgbClr val="454545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30" name="Freeform 153"/>
                <p:cNvSpPr>
                  <a:spLocks/>
                </p:cNvSpPr>
                <p:nvPr/>
              </p:nvSpPr>
              <p:spPr bwMode="auto">
                <a:xfrm>
                  <a:off x="3458" y="1783"/>
                  <a:ext cx="697" cy="405"/>
                </a:xfrm>
                <a:custGeom>
                  <a:avLst/>
                  <a:gdLst>
                    <a:gd name="T0" fmla="*/ 0 w 1401"/>
                    <a:gd name="T1" fmla="*/ 0 h 814"/>
                    <a:gd name="T2" fmla="*/ 0 w 1401"/>
                    <a:gd name="T3" fmla="*/ 0 h 814"/>
                    <a:gd name="T4" fmla="*/ 0 w 1401"/>
                    <a:gd name="T5" fmla="*/ 0 h 814"/>
                    <a:gd name="T6" fmla="*/ 0 w 1401"/>
                    <a:gd name="T7" fmla="*/ 0 h 814"/>
                    <a:gd name="T8" fmla="*/ 0 w 1401"/>
                    <a:gd name="T9" fmla="*/ 0 h 814"/>
                    <a:gd name="T10" fmla="*/ 0 w 1401"/>
                    <a:gd name="T11" fmla="*/ 0 h 814"/>
                    <a:gd name="T12" fmla="*/ 0 w 1401"/>
                    <a:gd name="T13" fmla="*/ 0 h 814"/>
                    <a:gd name="T14" fmla="*/ 0 w 1401"/>
                    <a:gd name="T15" fmla="*/ 0 h 814"/>
                    <a:gd name="T16" fmla="*/ 0 w 1401"/>
                    <a:gd name="T17" fmla="*/ 0 h 814"/>
                    <a:gd name="T18" fmla="*/ 0 w 1401"/>
                    <a:gd name="T19" fmla="*/ 0 h 814"/>
                    <a:gd name="T20" fmla="*/ 0 w 1401"/>
                    <a:gd name="T21" fmla="*/ 0 h 814"/>
                    <a:gd name="T22" fmla="*/ 0 w 1401"/>
                    <a:gd name="T23" fmla="*/ 0 h 814"/>
                    <a:gd name="T24" fmla="*/ 0 w 1401"/>
                    <a:gd name="T25" fmla="*/ 0 h 814"/>
                    <a:gd name="T26" fmla="*/ 0 w 1401"/>
                    <a:gd name="T27" fmla="*/ 0 h 814"/>
                    <a:gd name="T28" fmla="*/ 0 w 1401"/>
                    <a:gd name="T29" fmla="*/ 0 h 814"/>
                    <a:gd name="T30" fmla="*/ 0 w 1401"/>
                    <a:gd name="T31" fmla="*/ 0 h 814"/>
                    <a:gd name="T32" fmla="*/ 0 w 1401"/>
                    <a:gd name="T33" fmla="*/ 0 h 814"/>
                    <a:gd name="T34" fmla="*/ 0 w 1401"/>
                    <a:gd name="T35" fmla="*/ 0 h 814"/>
                    <a:gd name="T36" fmla="*/ 0 w 1401"/>
                    <a:gd name="T37" fmla="*/ 0 h 814"/>
                    <a:gd name="T38" fmla="*/ 0 w 1401"/>
                    <a:gd name="T39" fmla="*/ 0 h 814"/>
                    <a:gd name="T40" fmla="*/ 0 w 1401"/>
                    <a:gd name="T41" fmla="*/ 0 h 814"/>
                    <a:gd name="T42" fmla="*/ 0 w 1401"/>
                    <a:gd name="T43" fmla="*/ 0 h 814"/>
                    <a:gd name="T44" fmla="*/ 0 w 1401"/>
                    <a:gd name="T45" fmla="*/ 0 h 814"/>
                    <a:gd name="T46" fmla="*/ 0 w 1401"/>
                    <a:gd name="T47" fmla="*/ 0 h 814"/>
                    <a:gd name="T48" fmla="*/ 0 w 1401"/>
                    <a:gd name="T49" fmla="*/ 0 h 814"/>
                    <a:gd name="T50" fmla="*/ 0 w 1401"/>
                    <a:gd name="T51" fmla="*/ 0 h 814"/>
                    <a:gd name="T52" fmla="*/ 0 w 1401"/>
                    <a:gd name="T53" fmla="*/ 0 h 814"/>
                    <a:gd name="T54" fmla="*/ 0 w 1401"/>
                    <a:gd name="T55" fmla="*/ 0 h 814"/>
                    <a:gd name="T56" fmla="*/ 0 w 1401"/>
                    <a:gd name="T57" fmla="*/ 0 h 814"/>
                    <a:gd name="T58" fmla="*/ 0 w 1401"/>
                    <a:gd name="T59" fmla="*/ 0 h 814"/>
                    <a:gd name="T60" fmla="*/ 0 w 1401"/>
                    <a:gd name="T61" fmla="*/ 0 h 814"/>
                    <a:gd name="T62" fmla="*/ 0 w 1401"/>
                    <a:gd name="T63" fmla="*/ 0 h 814"/>
                    <a:gd name="T64" fmla="*/ 0 w 1401"/>
                    <a:gd name="T65" fmla="*/ 0 h 814"/>
                    <a:gd name="T66" fmla="*/ 0 w 1401"/>
                    <a:gd name="T67" fmla="*/ 0 h 814"/>
                    <a:gd name="T68" fmla="*/ 0 w 1401"/>
                    <a:gd name="T69" fmla="*/ 0 h 814"/>
                    <a:gd name="T70" fmla="*/ 0 w 1401"/>
                    <a:gd name="T71" fmla="*/ 0 h 814"/>
                    <a:gd name="T72" fmla="*/ 0 w 1401"/>
                    <a:gd name="T73" fmla="*/ 0 h 814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w 1401"/>
                    <a:gd name="T112" fmla="*/ 0 h 814"/>
                    <a:gd name="T113" fmla="*/ 1401 w 1401"/>
                    <a:gd name="T114" fmla="*/ 814 h 814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T111" t="T112" r="T113" b="T114"/>
                  <a:pathLst>
                    <a:path w="1401" h="814">
                      <a:moveTo>
                        <a:pt x="1181" y="814"/>
                      </a:moveTo>
                      <a:lnTo>
                        <a:pt x="1271" y="745"/>
                      </a:lnTo>
                      <a:lnTo>
                        <a:pt x="1340" y="666"/>
                      </a:lnTo>
                      <a:lnTo>
                        <a:pt x="1383" y="581"/>
                      </a:lnTo>
                      <a:lnTo>
                        <a:pt x="1401" y="492"/>
                      </a:lnTo>
                      <a:lnTo>
                        <a:pt x="1392" y="402"/>
                      </a:lnTo>
                      <a:lnTo>
                        <a:pt x="1357" y="315"/>
                      </a:lnTo>
                      <a:lnTo>
                        <a:pt x="1297" y="234"/>
                      </a:lnTo>
                      <a:lnTo>
                        <a:pt x="1214" y="161"/>
                      </a:lnTo>
                      <a:lnTo>
                        <a:pt x="1111" y="100"/>
                      </a:lnTo>
                      <a:lnTo>
                        <a:pt x="992" y="51"/>
                      </a:lnTo>
                      <a:lnTo>
                        <a:pt x="860" y="18"/>
                      </a:lnTo>
                      <a:lnTo>
                        <a:pt x="721" y="0"/>
                      </a:lnTo>
                      <a:lnTo>
                        <a:pt x="580" y="0"/>
                      </a:lnTo>
                      <a:lnTo>
                        <a:pt x="440" y="16"/>
                      </a:lnTo>
                      <a:lnTo>
                        <a:pt x="308" y="49"/>
                      </a:lnTo>
                      <a:lnTo>
                        <a:pt x="198" y="93"/>
                      </a:lnTo>
                      <a:lnTo>
                        <a:pt x="108" y="144"/>
                      </a:lnTo>
                      <a:lnTo>
                        <a:pt x="0" y="253"/>
                      </a:lnTo>
                      <a:lnTo>
                        <a:pt x="76" y="311"/>
                      </a:lnTo>
                      <a:lnTo>
                        <a:pt x="172" y="324"/>
                      </a:lnTo>
                      <a:lnTo>
                        <a:pt x="256" y="368"/>
                      </a:lnTo>
                      <a:lnTo>
                        <a:pt x="313" y="317"/>
                      </a:lnTo>
                      <a:lnTo>
                        <a:pt x="390" y="279"/>
                      </a:lnTo>
                      <a:lnTo>
                        <a:pt x="473" y="247"/>
                      </a:lnTo>
                      <a:lnTo>
                        <a:pt x="563" y="221"/>
                      </a:lnTo>
                      <a:lnTo>
                        <a:pt x="659" y="215"/>
                      </a:lnTo>
                      <a:lnTo>
                        <a:pt x="736" y="228"/>
                      </a:lnTo>
                      <a:lnTo>
                        <a:pt x="812" y="247"/>
                      </a:lnTo>
                      <a:lnTo>
                        <a:pt x="896" y="285"/>
                      </a:lnTo>
                      <a:lnTo>
                        <a:pt x="966" y="330"/>
                      </a:lnTo>
                      <a:lnTo>
                        <a:pt x="1036" y="400"/>
                      </a:lnTo>
                      <a:lnTo>
                        <a:pt x="1049" y="509"/>
                      </a:lnTo>
                      <a:lnTo>
                        <a:pt x="1024" y="599"/>
                      </a:lnTo>
                      <a:lnTo>
                        <a:pt x="928" y="682"/>
                      </a:lnTo>
                      <a:lnTo>
                        <a:pt x="1024" y="720"/>
                      </a:lnTo>
                      <a:lnTo>
                        <a:pt x="1094" y="784"/>
                      </a:lnTo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grpSp>
              <p:nvGrpSpPr>
                <p:cNvPr id="21531" name="Group 154"/>
                <p:cNvGrpSpPr>
                  <a:grpSpLocks/>
                </p:cNvGrpSpPr>
                <p:nvPr/>
              </p:nvGrpSpPr>
              <p:grpSpPr bwMode="auto">
                <a:xfrm>
                  <a:off x="4770" y="1472"/>
                  <a:ext cx="242" cy="249"/>
                  <a:chOff x="4005" y="1252"/>
                  <a:chExt cx="486" cy="500"/>
                </a:xfrm>
              </p:grpSpPr>
              <p:sp>
                <p:nvSpPr>
                  <p:cNvPr id="21581" name="Freeform 155"/>
                  <p:cNvSpPr>
                    <a:spLocks/>
                  </p:cNvSpPr>
                  <p:nvPr/>
                </p:nvSpPr>
                <p:spPr bwMode="auto">
                  <a:xfrm>
                    <a:off x="4005" y="1602"/>
                    <a:ext cx="66" cy="115"/>
                  </a:xfrm>
                  <a:custGeom>
                    <a:avLst/>
                    <a:gdLst>
                      <a:gd name="T0" fmla="*/ 0 w 265"/>
                      <a:gd name="T1" fmla="*/ 0 h 460"/>
                      <a:gd name="T2" fmla="*/ 0 w 265"/>
                      <a:gd name="T3" fmla="*/ 0 h 460"/>
                      <a:gd name="T4" fmla="*/ 0 w 265"/>
                      <a:gd name="T5" fmla="*/ 0 h 460"/>
                      <a:gd name="T6" fmla="*/ 0 60000 65536"/>
                      <a:gd name="T7" fmla="*/ 0 60000 65536"/>
                      <a:gd name="T8" fmla="*/ 0 60000 65536"/>
                      <a:gd name="T9" fmla="*/ 0 w 265"/>
                      <a:gd name="T10" fmla="*/ 0 h 460"/>
                      <a:gd name="T11" fmla="*/ 265 w 265"/>
                      <a:gd name="T12" fmla="*/ 460 h 460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265" h="460">
                        <a:moveTo>
                          <a:pt x="265" y="460"/>
                        </a:moveTo>
                        <a:lnTo>
                          <a:pt x="0" y="0"/>
                        </a:lnTo>
                        <a:lnTo>
                          <a:pt x="1" y="0"/>
                        </a:lnTo>
                      </a:path>
                    </a:pathLst>
                  </a:custGeom>
                  <a:noFill/>
                  <a:ln w="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82" name="Freeform 156"/>
                  <p:cNvSpPr>
                    <a:spLocks/>
                  </p:cNvSpPr>
                  <p:nvPr/>
                </p:nvSpPr>
                <p:spPr bwMode="auto">
                  <a:xfrm>
                    <a:off x="4337" y="1690"/>
                    <a:ext cx="35" cy="62"/>
                  </a:xfrm>
                  <a:custGeom>
                    <a:avLst/>
                    <a:gdLst>
                      <a:gd name="T0" fmla="*/ 0 w 141"/>
                      <a:gd name="T1" fmla="*/ 0 h 245"/>
                      <a:gd name="T2" fmla="*/ 0 w 141"/>
                      <a:gd name="T3" fmla="*/ 0 h 245"/>
                      <a:gd name="T4" fmla="*/ 0 w 141"/>
                      <a:gd name="T5" fmla="*/ 0 h 245"/>
                      <a:gd name="T6" fmla="*/ 0 60000 65536"/>
                      <a:gd name="T7" fmla="*/ 0 60000 65536"/>
                      <a:gd name="T8" fmla="*/ 0 60000 65536"/>
                      <a:gd name="T9" fmla="*/ 0 w 141"/>
                      <a:gd name="T10" fmla="*/ 0 h 245"/>
                      <a:gd name="T11" fmla="*/ 141 w 141"/>
                      <a:gd name="T12" fmla="*/ 245 h 245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141" h="245">
                        <a:moveTo>
                          <a:pt x="141" y="245"/>
                        </a:moveTo>
                        <a:lnTo>
                          <a:pt x="0" y="0"/>
                        </a:lnTo>
                        <a:lnTo>
                          <a:pt x="1" y="0"/>
                        </a:lnTo>
                      </a:path>
                    </a:pathLst>
                  </a:custGeom>
                  <a:noFill/>
                  <a:ln w="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83" name="Freeform 157"/>
                  <p:cNvSpPr>
                    <a:spLocks/>
                  </p:cNvSpPr>
                  <p:nvPr/>
                </p:nvSpPr>
                <p:spPr bwMode="auto">
                  <a:xfrm>
                    <a:off x="4337" y="1447"/>
                    <a:ext cx="141" cy="244"/>
                  </a:xfrm>
                  <a:custGeom>
                    <a:avLst/>
                    <a:gdLst>
                      <a:gd name="T0" fmla="*/ 0 w 563"/>
                      <a:gd name="T1" fmla="*/ 0 h 975"/>
                      <a:gd name="T2" fmla="*/ 0 w 563"/>
                      <a:gd name="T3" fmla="*/ 0 h 975"/>
                      <a:gd name="T4" fmla="*/ 0 w 563"/>
                      <a:gd name="T5" fmla="*/ 0 h 975"/>
                      <a:gd name="T6" fmla="*/ 0 60000 65536"/>
                      <a:gd name="T7" fmla="*/ 0 60000 65536"/>
                      <a:gd name="T8" fmla="*/ 0 60000 65536"/>
                      <a:gd name="T9" fmla="*/ 0 w 563"/>
                      <a:gd name="T10" fmla="*/ 0 h 975"/>
                      <a:gd name="T11" fmla="*/ 563 w 563"/>
                      <a:gd name="T12" fmla="*/ 975 h 975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563" h="975">
                        <a:moveTo>
                          <a:pt x="563" y="975"/>
                        </a:moveTo>
                        <a:lnTo>
                          <a:pt x="0" y="0"/>
                        </a:lnTo>
                        <a:lnTo>
                          <a:pt x="1" y="0"/>
                        </a:lnTo>
                      </a:path>
                    </a:pathLst>
                  </a:custGeom>
                  <a:noFill/>
                  <a:ln w="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84" name="Freeform 158"/>
                  <p:cNvSpPr>
                    <a:spLocks/>
                  </p:cNvSpPr>
                  <p:nvPr/>
                </p:nvSpPr>
                <p:spPr bwMode="auto">
                  <a:xfrm>
                    <a:off x="4365" y="1252"/>
                    <a:ext cx="126" cy="217"/>
                  </a:xfrm>
                  <a:custGeom>
                    <a:avLst/>
                    <a:gdLst>
                      <a:gd name="T0" fmla="*/ 0 w 501"/>
                      <a:gd name="T1" fmla="*/ 0 h 868"/>
                      <a:gd name="T2" fmla="*/ 0 w 501"/>
                      <a:gd name="T3" fmla="*/ 0 h 868"/>
                      <a:gd name="T4" fmla="*/ 0 w 501"/>
                      <a:gd name="T5" fmla="*/ 0 h 868"/>
                      <a:gd name="T6" fmla="*/ 0 60000 65536"/>
                      <a:gd name="T7" fmla="*/ 0 60000 65536"/>
                      <a:gd name="T8" fmla="*/ 0 60000 65536"/>
                      <a:gd name="T9" fmla="*/ 0 w 501"/>
                      <a:gd name="T10" fmla="*/ 0 h 868"/>
                      <a:gd name="T11" fmla="*/ 501 w 501"/>
                      <a:gd name="T12" fmla="*/ 868 h 868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501" h="868">
                        <a:moveTo>
                          <a:pt x="501" y="868"/>
                        </a:moveTo>
                        <a:lnTo>
                          <a:pt x="0" y="0"/>
                        </a:lnTo>
                        <a:lnTo>
                          <a:pt x="1" y="0"/>
                        </a:lnTo>
                      </a:path>
                    </a:pathLst>
                  </a:custGeom>
                  <a:noFill/>
                  <a:ln w="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21532" name="Freeform 159"/>
                <p:cNvSpPr>
                  <a:spLocks/>
                </p:cNvSpPr>
                <p:nvPr/>
              </p:nvSpPr>
              <p:spPr bwMode="auto">
                <a:xfrm>
                  <a:off x="3048" y="2502"/>
                  <a:ext cx="194" cy="177"/>
                </a:xfrm>
                <a:custGeom>
                  <a:avLst/>
                  <a:gdLst>
                    <a:gd name="T0" fmla="*/ 0 w 389"/>
                    <a:gd name="T1" fmla="*/ 0 h 355"/>
                    <a:gd name="T2" fmla="*/ 0 w 389"/>
                    <a:gd name="T3" fmla="*/ 0 h 355"/>
                    <a:gd name="T4" fmla="*/ 0 w 389"/>
                    <a:gd name="T5" fmla="*/ 0 h 355"/>
                    <a:gd name="T6" fmla="*/ 0 w 389"/>
                    <a:gd name="T7" fmla="*/ 0 h 355"/>
                    <a:gd name="T8" fmla="*/ 0 w 389"/>
                    <a:gd name="T9" fmla="*/ 0 h 355"/>
                    <a:gd name="T10" fmla="*/ 0 w 389"/>
                    <a:gd name="T11" fmla="*/ 0 h 355"/>
                    <a:gd name="T12" fmla="*/ 0 w 389"/>
                    <a:gd name="T13" fmla="*/ 0 h 355"/>
                    <a:gd name="T14" fmla="*/ 0 w 389"/>
                    <a:gd name="T15" fmla="*/ 0 h 355"/>
                    <a:gd name="T16" fmla="*/ 0 w 389"/>
                    <a:gd name="T17" fmla="*/ 0 h 355"/>
                    <a:gd name="T18" fmla="*/ 0 w 389"/>
                    <a:gd name="T19" fmla="*/ 0 h 355"/>
                    <a:gd name="T20" fmla="*/ 0 w 389"/>
                    <a:gd name="T21" fmla="*/ 0 h 355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389"/>
                    <a:gd name="T34" fmla="*/ 0 h 355"/>
                    <a:gd name="T35" fmla="*/ 389 w 389"/>
                    <a:gd name="T36" fmla="*/ 355 h 355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389" h="355">
                      <a:moveTo>
                        <a:pt x="0" y="0"/>
                      </a:moveTo>
                      <a:lnTo>
                        <a:pt x="304" y="172"/>
                      </a:lnTo>
                      <a:lnTo>
                        <a:pt x="311" y="224"/>
                      </a:lnTo>
                      <a:lnTo>
                        <a:pt x="331" y="278"/>
                      </a:lnTo>
                      <a:lnTo>
                        <a:pt x="355" y="320"/>
                      </a:lnTo>
                      <a:lnTo>
                        <a:pt x="389" y="355"/>
                      </a:lnTo>
                      <a:lnTo>
                        <a:pt x="111" y="201"/>
                      </a:lnTo>
                      <a:lnTo>
                        <a:pt x="67" y="163"/>
                      </a:lnTo>
                      <a:lnTo>
                        <a:pt x="39" y="124"/>
                      </a:lnTo>
                      <a:lnTo>
                        <a:pt x="19" y="6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616161"/>
                    </a:gs>
                    <a:gs pos="100000">
                      <a:srgbClr val="969696"/>
                    </a:gs>
                  </a:gsLst>
                  <a:lin ang="189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33" name="Freeform 160"/>
                <p:cNvSpPr>
                  <a:spLocks/>
                </p:cNvSpPr>
                <p:nvPr/>
              </p:nvSpPr>
              <p:spPr bwMode="auto">
                <a:xfrm>
                  <a:off x="3500" y="2559"/>
                  <a:ext cx="184" cy="195"/>
                </a:xfrm>
                <a:custGeom>
                  <a:avLst/>
                  <a:gdLst>
                    <a:gd name="T0" fmla="*/ 136 w 184"/>
                    <a:gd name="T1" fmla="*/ 0 h 195"/>
                    <a:gd name="T2" fmla="*/ 179 w 184"/>
                    <a:gd name="T3" fmla="*/ 19 h 195"/>
                    <a:gd name="T4" fmla="*/ 184 w 184"/>
                    <a:gd name="T5" fmla="*/ 42 h 195"/>
                    <a:gd name="T6" fmla="*/ 181 w 184"/>
                    <a:gd name="T7" fmla="*/ 66 h 195"/>
                    <a:gd name="T8" fmla="*/ 172 w 184"/>
                    <a:gd name="T9" fmla="*/ 84 h 195"/>
                    <a:gd name="T10" fmla="*/ 163 w 184"/>
                    <a:gd name="T11" fmla="*/ 108 h 195"/>
                    <a:gd name="T12" fmla="*/ 154 w 184"/>
                    <a:gd name="T13" fmla="*/ 129 h 195"/>
                    <a:gd name="T14" fmla="*/ 136 w 184"/>
                    <a:gd name="T15" fmla="*/ 144 h 195"/>
                    <a:gd name="T16" fmla="*/ 121 w 184"/>
                    <a:gd name="T17" fmla="*/ 162 h 195"/>
                    <a:gd name="T18" fmla="*/ 106 w 184"/>
                    <a:gd name="T19" fmla="*/ 180 h 195"/>
                    <a:gd name="T20" fmla="*/ 86 w 184"/>
                    <a:gd name="T21" fmla="*/ 193 h 195"/>
                    <a:gd name="T22" fmla="*/ 58 w 184"/>
                    <a:gd name="T23" fmla="*/ 195 h 195"/>
                    <a:gd name="T24" fmla="*/ 31 w 184"/>
                    <a:gd name="T25" fmla="*/ 195 h 195"/>
                    <a:gd name="T26" fmla="*/ 10 w 184"/>
                    <a:gd name="T27" fmla="*/ 188 h 195"/>
                    <a:gd name="T28" fmla="*/ 0 w 184"/>
                    <a:gd name="T29" fmla="*/ 162 h 195"/>
                    <a:gd name="T30" fmla="*/ 31 w 184"/>
                    <a:gd name="T31" fmla="*/ 162 h 195"/>
                    <a:gd name="T32" fmla="*/ 53 w 184"/>
                    <a:gd name="T33" fmla="*/ 155 h 195"/>
                    <a:gd name="T34" fmla="*/ 64 w 184"/>
                    <a:gd name="T35" fmla="*/ 147 h 195"/>
                    <a:gd name="T36" fmla="*/ 82 w 184"/>
                    <a:gd name="T37" fmla="*/ 132 h 195"/>
                    <a:gd name="T38" fmla="*/ 94 w 184"/>
                    <a:gd name="T39" fmla="*/ 117 h 195"/>
                    <a:gd name="T40" fmla="*/ 109 w 184"/>
                    <a:gd name="T41" fmla="*/ 99 h 195"/>
                    <a:gd name="T42" fmla="*/ 122 w 184"/>
                    <a:gd name="T43" fmla="*/ 74 h 195"/>
                    <a:gd name="T44" fmla="*/ 131 w 184"/>
                    <a:gd name="T45" fmla="*/ 57 h 195"/>
                    <a:gd name="T46" fmla="*/ 134 w 184"/>
                    <a:gd name="T47" fmla="*/ 36 h 195"/>
                    <a:gd name="T48" fmla="*/ 136 w 184"/>
                    <a:gd name="T49" fmla="*/ 0 h 195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184"/>
                    <a:gd name="T76" fmla="*/ 0 h 195"/>
                    <a:gd name="T77" fmla="*/ 184 w 184"/>
                    <a:gd name="T78" fmla="*/ 195 h 195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184" h="195">
                      <a:moveTo>
                        <a:pt x="136" y="0"/>
                      </a:moveTo>
                      <a:lnTo>
                        <a:pt x="179" y="19"/>
                      </a:lnTo>
                      <a:lnTo>
                        <a:pt x="184" y="42"/>
                      </a:lnTo>
                      <a:lnTo>
                        <a:pt x="181" y="66"/>
                      </a:lnTo>
                      <a:lnTo>
                        <a:pt x="172" y="84"/>
                      </a:lnTo>
                      <a:lnTo>
                        <a:pt x="163" y="108"/>
                      </a:lnTo>
                      <a:lnTo>
                        <a:pt x="154" y="129"/>
                      </a:lnTo>
                      <a:lnTo>
                        <a:pt x="136" y="144"/>
                      </a:lnTo>
                      <a:lnTo>
                        <a:pt x="121" y="162"/>
                      </a:lnTo>
                      <a:lnTo>
                        <a:pt x="106" y="180"/>
                      </a:lnTo>
                      <a:lnTo>
                        <a:pt x="86" y="193"/>
                      </a:lnTo>
                      <a:lnTo>
                        <a:pt x="58" y="195"/>
                      </a:lnTo>
                      <a:lnTo>
                        <a:pt x="31" y="195"/>
                      </a:lnTo>
                      <a:lnTo>
                        <a:pt x="10" y="188"/>
                      </a:lnTo>
                      <a:lnTo>
                        <a:pt x="0" y="162"/>
                      </a:lnTo>
                      <a:lnTo>
                        <a:pt x="31" y="162"/>
                      </a:lnTo>
                      <a:lnTo>
                        <a:pt x="53" y="155"/>
                      </a:lnTo>
                      <a:lnTo>
                        <a:pt x="64" y="147"/>
                      </a:lnTo>
                      <a:lnTo>
                        <a:pt x="82" y="132"/>
                      </a:lnTo>
                      <a:lnTo>
                        <a:pt x="94" y="117"/>
                      </a:lnTo>
                      <a:lnTo>
                        <a:pt x="109" y="99"/>
                      </a:lnTo>
                      <a:lnTo>
                        <a:pt x="122" y="74"/>
                      </a:lnTo>
                      <a:lnTo>
                        <a:pt x="131" y="57"/>
                      </a:lnTo>
                      <a:lnTo>
                        <a:pt x="134" y="36"/>
                      </a:lnTo>
                      <a:lnTo>
                        <a:pt x="136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525252"/>
                    </a:gs>
                    <a:gs pos="100000">
                      <a:srgbClr val="B2B2B2"/>
                    </a:gs>
                  </a:gsLst>
                  <a:lin ang="189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34" name="Freeform 161"/>
                <p:cNvSpPr>
                  <a:spLocks/>
                </p:cNvSpPr>
                <p:nvPr/>
              </p:nvSpPr>
              <p:spPr bwMode="auto">
                <a:xfrm>
                  <a:off x="3285" y="2638"/>
                  <a:ext cx="194" cy="176"/>
                </a:xfrm>
                <a:custGeom>
                  <a:avLst/>
                  <a:gdLst>
                    <a:gd name="T0" fmla="*/ 0 w 389"/>
                    <a:gd name="T1" fmla="*/ 0 h 355"/>
                    <a:gd name="T2" fmla="*/ 0 w 389"/>
                    <a:gd name="T3" fmla="*/ 0 h 355"/>
                    <a:gd name="T4" fmla="*/ 0 w 389"/>
                    <a:gd name="T5" fmla="*/ 0 h 355"/>
                    <a:gd name="T6" fmla="*/ 0 w 389"/>
                    <a:gd name="T7" fmla="*/ 0 h 355"/>
                    <a:gd name="T8" fmla="*/ 0 w 389"/>
                    <a:gd name="T9" fmla="*/ 0 h 355"/>
                    <a:gd name="T10" fmla="*/ 0 w 389"/>
                    <a:gd name="T11" fmla="*/ 0 h 355"/>
                    <a:gd name="T12" fmla="*/ 0 w 389"/>
                    <a:gd name="T13" fmla="*/ 0 h 355"/>
                    <a:gd name="T14" fmla="*/ 0 w 389"/>
                    <a:gd name="T15" fmla="*/ 0 h 355"/>
                    <a:gd name="T16" fmla="*/ 0 w 389"/>
                    <a:gd name="T17" fmla="*/ 0 h 355"/>
                    <a:gd name="T18" fmla="*/ 0 w 389"/>
                    <a:gd name="T19" fmla="*/ 0 h 355"/>
                    <a:gd name="T20" fmla="*/ 0 w 389"/>
                    <a:gd name="T21" fmla="*/ 0 h 355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389"/>
                    <a:gd name="T34" fmla="*/ 0 h 355"/>
                    <a:gd name="T35" fmla="*/ 389 w 389"/>
                    <a:gd name="T36" fmla="*/ 355 h 355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389" h="355">
                      <a:moveTo>
                        <a:pt x="0" y="0"/>
                      </a:moveTo>
                      <a:lnTo>
                        <a:pt x="304" y="172"/>
                      </a:lnTo>
                      <a:lnTo>
                        <a:pt x="311" y="224"/>
                      </a:lnTo>
                      <a:lnTo>
                        <a:pt x="331" y="278"/>
                      </a:lnTo>
                      <a:lnTo>
                        <a:pt x="355" y="320"/>
                      </a:lnTo>
                      <a:lnTo>
                        <a:pt x="389" y="355"/>
                      </a:lnTo>
                      <a:lnTo>
                        <a:pt x="111" y="201"/>
                      </a:lnTo>
                      <a:lnTo>
                        <a:pt x="67" y="163"/>
                      </a:lnTo>
                      <a:lnTo>
                        <a:pt x="39" y="124"/>
                      </a:lnTo>
                      <a:lnTo>
                        <a:pt x="19" y="6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6D6D6D"/>
                    </a:gs>
                    <a:gs pos="100000">
                      <a:srgbClr val="969696"/>
                    </a:gs>
                  </a:gsLst>
                  <a:lin ang="189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35" name="Freeform 162"/>
                <p:cNvSpPr>
                  <a:spLocks/>
                </p:cNvSpPr>
                <p:nvPr/>
              </p:nvSpPr>
              <p:spPr bwMode="auto">
                <a:xfrm>
                  <a:off x="3430" y="2539"/>
                  <a:ext cx="319" cy="287"/>
                </a:xfrm>
                <a:custGeom>
                  <a:avLst/>
                  <a:gdLst>
                    <a:gd name="T0" fmla="*/ 0 w 319"/>
                    <a:gd name="T1" fmla="*/ 184 h 287"/>
                    <a:gd name="T2" fmla="*/ 62 w 319"/>
                    <a:gd name="T3" fmla="*/ 144 h 287"/>
                    <a:gd name="T4" fmla="*/ 65 w 319"/>
                    <a:gd name="T5" fmla="*/ 167 h 287"/>
                    <a:gd name="T6" fmla="*/ 74 w 319"/>
                    <a:gd name="T7" fmla="*/ 189 h 287"/>
                    <a:gd name="T8" fmla="*/ 91 w 319"/>
                    <a:gd name="T9" fmla="*/ 203 h 287"/>
                    <a:gd name="T10" fmla="*/ 115 w 319"/>
                    <a:gd name="T11" fmla="*/ 211 h 287"/>
                    <a:gd name="T12" fmla="*/ 146 w 319"/>
                    <a:gd name="T13" fmla="*/ 209 h 287"/>
                    <a:gd name="T14" fmla="*/ 167 w 319"/>
                    <a:gd name="T15" fmla="*/ 197 h 287"/>
                    <a:gd name="T16" fmla="*/ 182 w 319"/>
                    <a:gd name="T17" fmla="*/ 188 h 287"/>
                    <a:gd name="T18" fmla="*/ 194 w 319"/>
                    <a:gd name="T19" fmla="*/ 173 h 287"/>
                    <a:gd name="T20" fmla="*/ 206 w 319"/>
                    <a:gd name="T21" fmla="*/ 158 h 287"/>
                    <a:gd name="T22" fmla="*/ 221 w 319"/>
                    <a:gd name="T23" fmla="*/ 137 h 287"/>
                    <a:gd name="T24" fmla="*/ 233 w 319"/>
                    <a:gd name="T25" fmla="*/ 115 h 287"/>
                    <a:gd name="T26" fmla="*/ 242 w 319"/>
                    <a:gd name="T27" fmla="*/ 94 h 287"/>
                    <a:gd name="T28" fmla="*/ 247 w 319"/>
                    <a:gd name="T29" fmla="*/ 70 h 287"/>
                    <a:gd name="T30" fmla="*/ 249 w 319"/>
                    <a:gd name="T31" fmla="*/ 38 h 287"/>
                    <a:gd name="T32" fmla="*/ 319 w 319"/>
                    <a:gd name="T33" fmla="*/ 0 h 287"/>
                    <a:gd name="T34" fmla="*/ 319 w 319"/>
                    <a:gd name="T35" fmla="*/ 179 h 287"/>
                    <a:gd name="T36" fmla="*/ 161 w 319"/>
                    <a:gd name="T37" fmla="*/ 271 h 287"/>
                    <a:gd name="T38" fmla="*/ 144 w 319"/>
                    <a:gd name="T39" fmla="*/ 278 h 287"/>
                    <a:gd name="T40" fmla="*/ 129 w 319"/>
                    <a:gd name="T41" fmla="*/ 280 h 287"/>
                    <a:gd name="T42" fmla="*/ 115 w 319"/>
                    <a:gd name="T43" fmla="*/ 285 h 287"/>
                    <a:gd name="T44" fmla="*/ 101 w 319"/>
                    <a:gd name="T45" fmla="*/ 287 h 287"/>
                    <a:gd name="T46" fmla="*/ 84 w 319"/>
                    <a:gd name="T47" fmla="*/ 287 h 287"/>
                    <a:gd name="T48" fmla="*/ 57 w 319"/>
                    <a:gd name="T49" fmla="*/ 283 h 287"/>
                    <a:gd name="T50" fmla="*/ 31 w 319"/>
                    <a:gd name="T51" fmla="*/ 263 h 287"/>
                    <a:gd name="T52" fmla="*/ 19 w 319"/>
                    <a:gd name="T53" fmla="*/ 242 h 287"/>
                    <a:gd name="T54" fmla="*/ 9 w 319"/>
                    <a:gd name="T55" fmla="*/ 220 h 287"/>
                    <a:gd name="T56" fmla="*/ 0 w 319"/>
                    <a:gd name="T57" fmla="*/ 184 h 287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w 319"/>
                    <a:gd name="T88" fmla="*/ 0 h 287"/>
                    <a:gd name="T89" fmla="*/ 319 w 319"/>
                    <a:gd name="T90" fmla="*/ 287 h 287"/>
                  </a:gdLst>
                  <a:ahLst/>
                  <a:cxnLst>
                    <a:cxn ang="T58">
                      <a:pos x="T0" y="T1"/>
                    </a:cxn>
                    <a:cxn ang="T59">
                      <a:pos x="T2" y="T3"/>
                    </a:cxn>
                    <a:cxn ang="T60">
                      <a:pos x="T4" y="T5"/>
                    </a:cxn>
                    <a:cxn ang="T61">
                      <a:pos x="T6" y="T7"/>
                    </a:cxn>
                    <a:cxn ang="T62">
                      <a:pos x="T8" y="T9"/>
                    </a:cxn>
                    <a:cxn ang="T63">
                      <a:pos x="T10" y="T11"/>
                    </a:cxn>
                    <a:cxn ang="T64">
                      <a:pos x="T12" y="T13"/>
                    </a:cxn>
                    <a:cxn ang="T65">
                      <a:pos x="T14" y="T15"/>
                    </a:cxn>
                    <a:cxn ang="T66">
                      <a:pos x="T16" y="T17"/>
                    </a:cxn>
                    <a:cxn ang="T67">
                      <a:pos x="T18" y="T19"/>
                    </a:cxn>
                    <a:cxn ang="T68">
                      <a:pos x="T20" y="T21"/>
                    </a:cxn>
                    <a:cxn ang="T69">
                      <a:pos x="T22" y="T23"/>
                    </a:cxn>
                    <a:cxn ang="T70">
                      <a:pos x="T24" y="T25"/>
                    </a:cxn>
                    <a:cxn ang="T71">
                      <a:pos x="T26" y="T27"/>
                    </a:cxn>
                    <a:cxn ang="T72">
                      <a:pos x="T28" y="T29"/>
                    </a:cxn>
                    <a:cxn ang="T73">
                      <a:pos x="T30" y="T31"/>
                    </a:cxn>
                    <a:cxn ang="T74">
                      <a:pos x="T32" y="T33"/>
                    </a:cxn>
                    <a:cxn ang="T75">
                      <a:pos x="T34" y="T35"/>
                    </a:cxn>
                    <a:cxn ang="T76">
                      <a:pos x="T36" y="T37"/>
                    </a:cxn>
                    <a:cxn ang="T77">
                      <a:pos x="T38" y="T39"/>
                    </a:cxn>
                    <a:cxn ang="T78">
                      <a:pos x="T40" y="T41"/>
                    </a:cxn>
                    <a:cxn ang="T79">
                      <a:pos x="T42" y="T43"/>
                    </a:cxn>
                    <a:cxn ang="T80">
                      <a:pos x="T44" y="T45"/>
                    </a:cxn>
                    <a:cxn ang="T81">
                      <a:pos x="T46" y="T47"/>
                    </a:cxn>
                    <a:cxn ang="T82">
                      <a:pos x="T48" y="T49"/>
                    </a:cxn>
                    <a:cxn ang="T83">
                      <a:pos x="T50" y="T51"/>
                    </a:cxn>
                    <a:cxn ang="T84">
                      <a:pos x="T52" y="T53"/>
                    </a:cxn>
                    <a:cxn ang="T85">
                      <a:pos x="T54" y="T55"/>
                    </a:cxn>
                    <a:cxn ang="T86">
                      <a:pos x="T56" y="T57"/>
                    </a:cxn>
                  </a:cxnLst>
                  <a:rect l="T87" t="T88" r="T89" b="T90"/>
                  <a:pathLst>
                    <a:path w="319" h="287">
                      <a:moveTo>
                        <a:pt x="0" y="184"/>
                      </a:moveTo>
                      <a:lnTo>
                        <a:pt x="62" y="144"/>
                      </a:lnTo>
                      <a:lnTo>
                        <a:pt x="65" y="167"/>
                      </a:lnTo>
                      <a:lnTo>
                        <a:pt x="74" y="189"/>
                      </a:lnTo>
                      <a:lnTo>
                        <a:pt x="91" y="203"/>
                      </a:lnTo>
                      <a:lnTo>
                        <a:pt x="115" y="211"/>
                      </a:lnTo>
                      <a:lnTo>
                        <a:pt x="146" y="209"/>
                      </a:lnTo>
                      <a:lnTo>
                        <a:pt x="167" y="197"/>
                      </a:lnTo>
                      <a:lnTo>
                        <a:pt x="182" y="188"/>
                      </a:lnTo>
                      <a:lnTo>
                        <a:pt x="194" y="173"/>
                      </a:lnTo>
                      <a:lnTo>
                        <a:pt x="206" y="158"/>
                      </a:lnTo>
                      <a:lnTo>
                        <a:pt x="221" y="137"/>
                      </a:lnTo>
                      <a:lnTo>
                        <a:pt x="233" y="115"/>
                      </a:lnTo>
                      <a:lnTo>
                        <a:pt x="242" y="94"/>
                      </a:lnTo>
                      <a:lnTo>
                        <a:pt x="247" y="70"/>
                      </a:lnTo>
                      <a:lnTo>
                        <a:pt x="249" y="38"/>
                      </a:lnTo>
                      <a:lnTo>
                        <a:pt x="319" y="0"/>
                      </a:lnTo>
                      <a:lnTo>
                        <a:pt x="319" y="179"/>
                      </a:lnTo>
                      <a:lnTo>
                        <a:pt x="161" y="271"/>
                      </a:lnTo>
                      <a:lnTo>
                        <a:pt x="144" y="278"/>
                      </a:lnTo>
                      <a:lnTo>
                        <a:pt x="129" y="280"/>
                      </a:lnTo>
                      <a:lnTo>
                        <a:pt x="115" y="285"/>
                      </a:lnTo>
                      <a:lnTo>
                        <a:pt x="101" y="287"/>
                      </a:lnTo>
                      <a:lnTo>
                        <a:pt x="84" y="287"/>
                      </a:lnTo>
                      <a:lnTo>
                        <a:pt x="57" y="283"/>
                      </a:lnTo>
                      <a:lnTo>
                        <a:pt x="31" y="263"/>
                      </a:lnTo>
                      <a:lnTo>
                        <a:pt x="19" y="242"/>
                      </a:lnTo>
                      <a:lnTo>
                        <a:pt x="9" y="22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rgbClr val="9696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36" name="Freeform 163"/>
                <p:cNvSpPr>
                  <a:spLocks/>
                </p:cNvSpPr>
                <p:nvPr/>
              </p:nvSpPr>
              <p:spPr bwMode="auto">
                <a:xfrm>
                  <a:off x="3056" y="2447"/>
                  <a:ext cx="236" cy="137"/>
                </a:xfrm>
                <a:custGeom>
                  <a:avLst/>
                  <a:gdLst>
                    <a:gd name="T0" fmla="*/ 0 w 474"/>
                    <a:gd name="T1" fmla="*/ 0 h 275"/>
                    <a:gd name="T2" fmla="*/ 0 w 474"/>
                    <a:gd name="T3" fmla="*/ 0 h 275"/>
                    <a:gd name="T4" fmla="*/ 0 w 474"/>
                    <a:gd name="T5" fmla="*/ 0 h 275"/>
                    <a:gd name="T6" fmla="*/ 0 w 474"/>
                    <a:gd name="T7" fmla="*/ 0 h 275"/>
                    <a:gd name="T8" fmla="*/ 0 w 474"/>
                    <a:gd name="T9" fmla="*/ 0 h 275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474"/>
                    <a:gd name="T16" fmla="*/ 0 h 275"/>
                    <a:gd name="T17" fmla="*/ 474 w 474"/>
                    <a:gd name="T18" fmla="*/ 275 h 275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474" h="275">
                      <a:moveTo>
                        <a:pt x="0" y="121"/>
                      </a:moveTo>
                      <a:lnTo>
                        <a:pt x="186" y="0"/>
                      </a:lnTo>
                      <a:lnTo>
                        <a:pt x="474" y="166"/>
                      </a:lnTo>
                      <a:lnTo>
                        <a:pt x="282" y="275"/>
                      </a:lnTo>
                      <a:lnTo>
                        <a:pt x="0" y="121"/>
                      </a:ln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537" name="Freeform 164"/>
                <p:cNvSpPr>
                  <a:spLocks/>
                </p:cNvSpPr>
                <p:nvPr/>
              </p:nvSpPr>
              <p:spPr bwMode="auto">
                <a:xfrm>
                  <a:off x="4612" y="1388"/>
                  <a:ext cx="405" cy="286"/>
                </a:xfrm>
                <a:custGeom>
                  <a:avLst/>
                  <a:gdLst>
                    <a:gd name="T0" fmla="*/ 158 w 405"/>
                    <a:gd name="T1" fmla="*/ 256 h 286"/>
                    <a:gd name="T2" fmla="*/ 187 w 405"/>
                    <a:gd name="T3" fmla="*/ 222 h 286"/>
                    <a:gd name="T4" fmla="*/ 155 w 405"/>
                    <a:gd name="T5" fmla="*/ 209 h 286"/>
                    <a:gd name="T6" fmla="*/ 123 w 405"/>
                    <a:gd name="T7" fmla="*/ 190 h 286"/>
                    <a:gd name="T8" fmla="*/ 104 w 405"/>
                    <a:gd name="T9" fmla="*/ 164 h 286"/>
                    <a:gd name="T10" fmla="*/ 104 w 405"/>
                    <a:gd name="T11" fmla="*/ 130 h 286"/>
                    <a:gd name="T12" fmla="*/ 130 w 405"/>
                    <a:gd name="T13" fmla="*/ 98 h 286"/>
                    <a:gd name="T14" fmla="*/ 168 w 405"/>
                    <a:gd name="T15" fmla="*/ 75 h 286"/>
                    <a:gd name="T16" fmla="*/ 216 w 405"/>
                    <a:gd name="T17" fmla="*/ 69 h 286"/>
                    <a:gd name="T18" fmla="*/ 254 w 405"/>
                    <a:gd name="T19" fmla="*/ 69 h 286"/>
                    <a:gd name="T20" fmla="*/ 295 w 405"/>
                    <a:gd name="T21" fmla="*/ 75 h 286"/>
                    <a:gd name="T22" fmla="*/ 320 w 405"/>
                    <a:gd name="T23" fmla="*/ 94 h 286"/>
                    <a:gd name="T24" fmla="*/ 405 w 405"/>
                    <a:gd name="T25" fmla="*/ 51 h 286"/>
                    <a:gd name="T26" fmla="*/ 365 w 405"/>
                    <a:gd name="T27" fmla="*/ 24 h 286"/>
                    <a:gd name="T28" fmla="*/ 327 w 405"/>
                    <a:gd name="T29" fmla="*/ 11 h 286"/>
                    <a:gd name="T30" fmla="*/ 285 w 405"/>
                    <a:gd name="T31" fmla="*/ 4 h 286"/>
                    <a:gd name="T32" fmla="*/ 241 w 405"/>
                    <a:gd name="T33" fmla="*/ 0 h 286"/>
                    <a:gd name="T34" fmla="*/ 195 w 405"/>
                    <a:gd name="T35" fmla="*/ 1 h 286"/>
                    <a:gd name="T36" fmla="*/ 151 w 405"/>
                    <a:gd name="T37" fmla="*/ 8 h 286"/>
                    <a:gd name="T38" fmla="*/ 111 w 405"/>
                    <a:gd name="T39" fmla="*/ 21 h 286"/>
                    <a:gd name="T40" fmla="*/ 75 w 405"/>
                    <a:gd name="T41" fmla="*/ 38 h 286"/>
                    <a:gd name="T42" fmla="*/ 45 w 405"/>
                    <a:gd name="T43" fmla="*/ 59 h 286"/>
                    <a:gd name="T44" fmla="*/ 21 w 405"/>
                    <a:gd name="T45" fmla="*/ 84 h 286"/>
                    <a:gd name="T46" fmla="*/ 6 w 405"/>
                    <a:gd name="T47" fmla="*/ 111 h 286"/>
                    <a:gd name="T48" fmla="*/ 0 w 405"/>
                    <a:gd name="T49" fmla="*/ 139 h 286"/>
                    <a:gd name="T50" fmla="*/ 2 w 405"/>
                    <a:gd name="T51" fmla="*/ 167 h 286"/>
                    <a:gd name="T52" fmla="*/ 13 w 405"/>
                    <a:gd name="T53" fmla="*/ 195 h 286"/>
                    <a:gd name="T54" fmla="*/ 32 w 405"/>
                    <a:gd name="T55" fmla="*/ 221 h 286"/>
                    <a:gd name="T56" fmla="*/ 60 w 405"/>
                    <a:gd name="T57" fmla="*/ 244 h 286"/>
                    <a:gd name="T58" fmla="*/ 93 w 405"/>
                    <a:gd name="T59" fmla="*/ 263 h 286"/>
                    <a:gd name="T60" fmla="*/ 121 w 405"/>
                    <a:gd name="T61" fmla="*/ 276 h 286"/>
                    <a:gd name="T62" fmla="*/ 147 w 405"/>
                    <a:gd name="T63" fmla="*/ 286 h 286"/>
                    <a:gd name="T64" fmla="*/ 153 w 405"/>
                    <a:gd name="T65" fmla="*/ 273 h 28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405"/>
                    <a:gd name="T100" fmla="*/ 0 h 286"/>
                    <a:gd name="T101" fmla="*/ 405 w 405"/>
                    <a:gd name="T102" fmla="*/ 286 h 286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405" h="286">
                      <a:moveTo>
                        <a:pt x="158" y="256"/>
                      </a:moveTo>
                      <a:lnTo>
                        <a:pt x="187" y="222"/>
                      </a:lnTo>
                      <a:lnTo>
                        <a:pt x="155" y="209"/>
                      </a:lnTo>
                      <a:lnTo>
                        <a:pt x="123" y="190"/>
                      </a:lnTo>
                      <a:lnTo>
                        <a:pt x="104" y="164"/>
                      </a:lnTo>
                      <a:lnTo>
                        <a:pt x="104" y="130"/>
                      </a:lnTo>
                      <a:lnTo>
                        <a:pt x="130" y="98"/>
                      </a:lnTo>
                      <a:lnTo>
                        <a:pt x="168" y="75"/>
                      </a:lnTo>
                      <a:lnTo>
                        <a:pt x="216" y="69"/>
                      </a:lnTo>
                      <a:lnTo>
                        <a:pt x="254" y="69"/>
                      </a:lnTo>
                      <a:lnTo>
                        <a:pt x="295" y="75"/>
                      </a:lnTo>
                      <a:lnTo>
                        <a:pt x="320" y="94"/>
                      </a:lnTo>
                      <a:lnTo>
                        <a:pt x="405" y="51"/>
                      </a:lnTo>
                      <a:lnTo>
                        <a:pt x="365" y="24"/>
                      </a:lnTo>
                      <a:lnTo>
                        <a:pt x="327" y="11"/>
                      </a:lnTo>
                      <a:lnTo>
                        <a:pt x="285" y="4"/>
                      </a:lnTo>
                      <a:lnTo>
                        <a:pt x="241" y="0"/>
                      </a:lnTo>
                      <a:lnTo>
                        <a:pt x="195" y="1"/>
                      </a:lnTo>
                      <a:lnTo>
                        <a:pt x="151" y="8"/>
                      </a:lnTo>
                      <a:lnTo>
                        <a:pt x="111" y="21"/>
                      </a:lnTo>
                      <a:lnTo>
                        <a:pt x="75" y="38"/>
                      </a:lnTo>
                      <a:lnTo>
                        <a:pt x="45" y="59"/>
                      </a:lnTo>
                      <a:lnTo>
                        <a:pt x="21" y="84"/>
                      </a:lnTo>
                      <a:lnTo>
                        <a:pt x="6" y="111"/>
                      </a:lnTo>
                      <a:lnTo>
                        <a:pt x="0" y="139"/>
                      </a:lnTo>
                      <a:lnTo>
                        <a:pt x="2" y="167"/>
                      </a:lnTo>
                      <a:lnTo>
                        <a:pt x="13" y="195"/>
                      </a:lnTo>
                      <a:lnTo>
                        <a:pt x="32" y="221"/>
                      </a:lnTo>
                      <a:lnTo>
                        <a:pt x="60" y="244"/>
                      </a:lnTo>
                      <a:lnTo>
                        <a:pt x="93" y="263"/>
                      </a:lnTo>
                      <a:lnTo>
                        <a:pt x="121" y="276"/>
                      </a:lnTo>
                      <a:lnTo>
                        <a:pt x="147" y="286"/>
                      </a:lnTo>
                      <a:lnTo>
                        <a:pt x="153" y="273"/>
                      </a:lnTo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grpSp>
              <p:nvGrpSpPr>
                <p:cNvPr id="21538" name="Group 165"/>
                <p:cNvGrpSpPr>
                  <a:grpSpLocks/>
                </p:cNvGrpSpPr>
                <p:nvPr/>
              </p:nvGrpSpPr>
              <p:grpSpPr bwMode="auto">
                <a:xfrm>
                  <a:off x="4770" y="1436"/>
                  <a:ext cx="242" cy="403"/>
                  <a:chOff x="4005" y="1180"/>
                  <a:chExt cx="487" cy="810"/>
                </a:xfrm>
              </p:grpSpPr>
              <p:sp>
                <p:nvSpPr>
                  <p:cNvPr id="21575" name="Freeform 166"/>
                  <p:cNvSpPr>
                    <a:spLocks/>
                  </p:cNvSpPr>
                  <p:nvPr/>
                </p:nvSpPr>
                <p:spPr bwMode="auto">
                  <a:xfrm>
                    <a:off x="4337" y="1268"/>
                    <a:ext cx="1" cy="504"/>
                  </a:xfrm>
                  <a:custGeom>
                    <a:avLst/>
                    <a:gdLst>
                      <a:gd name="T0" fmla="*/ 0 w 1"/>
                      <a:gd name="T1" fmla="*/ 0 h 2014"/>
                      <a:gd name="T2" fmla="*/ 0 w 1"/>
                      <a:gd name="T3" fmla="*/ 0 h 2014"/>
                      <a:gd name="T4" fmla="*/ 1 w 1"/>
                      <a:gd name="T5" fmla="*/ 0 h 2014"/>
                      <a:gd name="T6" fmla="*/ 0 60000 65536"/>
                      <a:gd name="T7" fmla="*/ 0 60000 65536"/>
                      <a:gd name="T8" fmla="*/ 0 60000 65536"/>
                      <a:gd name="T9" fmla="*/ 0 w 1"/>
                      <a:gd name="T10" fmla="*/ 0 h 2014"/>
                      <a:gd name="T11" fmla="*/ 1 w 1"/>
                      <a:gd name="T12" fmla="*/ 2014 h 2014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1" h="2014">
                        <a:moveTo>
                          <a:pt x="0" y="0"/>
                        </a:moveTo>
                        <a:lnTo>
                          <a:pt x="0" y="2014"/>
                        </a:lnTo>
                        <a:lnTo>
                          <a:pt x="1" y="2014"/>
                        </a:lnTo>
                      </a:path>
                    </a:pathLst>
                  </a:cu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76" name="Freeform 167"/>
                  <p:cNvSpPr>
                    <a:spLocks/>
                  </p:cNvSpPr>
                  <p:nvPr/>
                </p:nvSpPr>
                <p:spPr bwMode="auto">
                  <a:xfrm>
                    <a:off x="4337" y="1683"/>
                    <a:ext cx="154" cy="89"/>
                  </a:xfrm>
                  <a:custGeom>
                    <a:avLst/>
                    <a:gdLst>
                      <a:gd name="T0" fmla="*/ 0 w 615"/>
                      <a:gd name="T1" fmla="*/ 0 h 354"/>
                      <a:gd name="T2" fmla="*/ 0 w 615"/>
                      <a:gd name="T3" fmla="*/ 0 h 354"/>
                      <a:gd name="T4" fmla="*/ 0 w 615"/>
                      <a:gd name="T5" fmla="*/ 0 h 354"/>
                      <a:gd name="T6" fmla="*/ 0 60000 65536"/>
                      <a:gd name="T7" fmla="*/ 0 60000 65536"/>
                      <a:gd name="T8" fmla="*/ 0 60000 65536"/>
                      <a:gd name="T9" fmla="*/ 0 w 615"/>
                      <a:gd name="T10" fmla="*/ 0 h 354"/>
                      <a:gd name="T11" fmla="*/ 615 w 615"/>
                      <a:gd name="T12" fmla="*/ 354 h 354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615" h="354">
                        <a:moveTo>
                          <a:pt x="0" y="354"/>
                        </a:moveTo>
                        <a:lnTo>
                          <a:pt x="614" y="0"/>
                        </a:lnTo>
                        <a:lnTo>
                          <a:pt x="615" y="0"/>
                        </a:lnTo>
                      </a:path>
                    </a:pathLst>
                  </a:cu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77" name="Freeform 168"/>
                  <p:cNvSpPr>
                    <a:spLocks/>
                  </p:cNvSpPr>
                  <p:nvPr/>
                </p:nvSpPr>
                <p:spPr bwMode="auto">
                  <a:xfrm>
                    <a:off x="4071" y="1530"/>
                    <a:ext cx="1" cy="460"/>
                  </a:xfrm>
                  <a:custGeom>
                    <a:avLst/>
                    <a:gdLst>
                      <a:gd name="T0" fmla="*/ 0 w 1"/>
                      <a:gd name="T1" fmla="*/ 0 h 1842"/>
                      <a:gd name="T2" fmla="*/ 0 w 1"/>
                      <a:gd name="T3" fmla="*/ 0 h 1842"/>
                      <a:gd name="T4" fmla="*/ 1 w 1"/>
                      <a:gd name="T5" fmla="*/ 0 h 1842"/>
                      <a:gd name="T6" fmla="*/ 0 60000 65536"/>
                      <a:gd name="T7" fmla="*/ 0 60000 65536"/>
                      <a:gd name="T8" fmla="*/ 0 60000 65536"/>
                      <a:gd name="T9" fmla="*/ 0 w 1"/>
                      <a:gd name="T10" fmla="*/ 0 h 1842"/>
                      <a:gd name="T11" fmla="*/ 1 w 1"/>
                      <a:gd name="T12" fmla="*/ 1842 h 1842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1" h="1842">
                        <a:moveTo>
                          <a:pt x="0" y="0"/>
                        </a:moveTo>
                        <a:lnTo>
                          <a:pt x="0" y="1842"/>
                        </a:lnTo>
                        <a:lnTo>
                          <a:pt x="1" y="1842"/>
                        </a:lnTo>
                      </a:path>
                    </a:pathLst>
                  </a:cu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78" name="Freeform 169"/>
                  <p:cNvSpPr>
                    <a:spLocks/>
                  </p:cNvSpPr>
                  <p:nvPr/>
                </p:nvSpPr>
                <p:spPr bwMode="auto">
                  <a:xfrm>
                    <a:off x="4491" y="1180"/>
                    <a:ext cx="1" cy="503"/>
                  </a:xfrm>
                  <a:custGeom>
                    <a:avLst/>
                    <a:gdLst>
                      <a:gd name="T0" fmla="*/ 0 w 1"/>
                      <a:gd name="T1" fmla="*/ 0 h 2015"/>
                      <a:gd name="T2" fmla="*/ 0 w 1"/>
                      <a:gd name="T3" fmla="*/ 0 h 2015"/>
                      <a:gd name="T4" fmla="*/ 1 w 1"/>
                      <a:gd name="T5" fmla="*/ 0 h 2015"/>
                      <a:gd name="T6" fmla="*/ 0 60000 65536"/>
                      <a:gd name="T7" fmla="*/ 0 60000 65536"/>
                      <a:gd name="T8" fmla="*/ 0 60000 65536"/>
                      <a:gd name="T9" fmla="*/ 0 w 1"/>
                      <a:gd name="T10" fmla="*/ 0 h 2015"/>
                      <a:gd name="T11" fmla="*/ 1 w 1"/>
                      <a:gd name="T12" fmla="*/ 2015 h 2015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1" h="2015">
                        <a:moveTo>
                          <a:pt x="0" y="0"/>
                        </a:moveTo>
                        <a:lnTo>
                          <a:pt x="0" y="2015"/>
                        </a:lnTo>
                        <a:lnTo>
                          <a:pt x="1" y="2015"/>
                        </a:lnTo>
                      </a:path>
                    </a:pathLst>
                  </a:cu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79" name="Freeform 170"/>
                  <p:cNvSpPr>
                    <a:spLocks/>
                  </p:cNvSpPr>
                  <p:nvPr/>
                </p:nvSpPr>
                <p:spPr bwMode="auto">
                  <a:xfrm>
                    <a:off x="4337" y="1180"/>
                    <a:ext cx="154" cy="88"/>
                  </a:xfrm>
                  <a:custGeom>
                    <a:avLst/>
                    <a:gdLst>
                      <a:gd name="T0" fmla="*/ 0 w 615"/>
                      <a:gd name="T1" fmla="*/ 0 h 355"/>
                      <a:gd name="T2" fmla="*/ 0 w 615"/>
                      <a:gd name="T3" fmla="*/ 0 h 355"/>
                      <a:gd name="T4" fmla="*/ 0 w 615"/>
                      <a:gd name="T5" fmla="*/ 0 h 355"/>
                      <a:gd name="T6" fmla="*/ 0 60000 65536"/>
                      <a:gd name="T7" fmla="*/ 0 60000 65536"/>
                      <a:gd name="T8" fmla="*/ 0 60000 65536"/>
                      <a:gd name="T9" fmla="*/ 0 w 615"/>
                      <a:gd name="T10" fmla="*/ 0 h 355"/>
                      <a:gd name="T11" fmla="*/ 615 w 615"/>
                      <a:gd name="T12" fmla="*/ 355 h 355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615" h="355">
                        <a:moveTo>
                          <a:pt x="0" y="355"/>
                        </a:moveTo>
                        <a:lnTo>
                          <a:pt x="614" y="0"/>
                        </a:lnTo>
                        <a:lnTo>
                          <a:pt x="615" y="0"/>
                        </a:lnTo>
                      </a:path>
                    </a:pathLst>
                  </a:cu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80" name="Line 171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4005" y="1530"/>
                    <a:ext cx="66" cy="72"/>
                  </a:xfrm>
                  <a:prstGeom prst="line">
                    <a:avLst/>
                  </a:prstGeom>
                  <a:noFill/>
                  <a:ln w="19050">
                    <a:solidFill>
                      <a:srgbClr val="FF33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21539" name="Freeform 172"/>
                <p:cNvSpPr>
                  <a:spLocks/>
                </p:cNvSpPr>
                <p:nvPr/>
              </p:nvSpPr>
              <p:spPr bwMode="auto">
                <a:xfrm>
                  <a:off x="4119" y="1773"/>
                  <a:ext cx="631" cy="726"/>
                </a:xfrm>
                <a:custGeom>
                  <a:avLst/>
                  <a:gdLst>
                    <a:gd name="T0" fmla="*/ 1427 w 603"/>
                    <a:gd name="T1" fmla="*/ 0 h 694"/>
                    <a:gd name="T2" fmla="*/ 1427 w 603"/>
                    <a:gd name="T3" fmla="*/ 198 h 694"/>
                    <a:gd name="T4" fmla="*/ 0 w 603"/>
                    <a:gd name="T5" fmla="*/ 1634 h 694"/>
                    <a:gd name="T6" fmla="*/ 0 w 603"/>
                    <a:gd name="T7" fmla="*/ 1075 h 694"/>
                    <a:gd name="T8" fmla="*/ 1427 w 603"/>
                    <a:gd name="T9" fmla="*/ 0 h 694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603"/>
                    <a:gd name="T16" fmla="*/ 0 h 694"/>
                    <a:gd name="T17" fmla="*/ 603 w 603"/>
                    <a:gd name="T18" fmla="*/ 694 h 694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603" h="694">
                      <a:moveTo>
                        <a:pt x="603" y="0"/>
                      </a:moveTo>
                      <a:lnTo>
                        <a:pt x="603" y="84"/>
                      </a:lnTo>
                      <a:lnTo>
                        <a:pt x="0" y="694"/>
                      </a:lnTo>
                      <a:lnTo>
                        <a:pt x="0" y="457"/>
                      </a:lnTo>
                      <a:lnTo>
                        <a:pt x="603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868686"/>
                    </a:gs>
                    <a:gs pos="50000">
                      <a:srgbClr val="B2B2B2"/>
                    </a:gs>
                    <a:gs pos="100000">
                      <a:srgbClr val="868686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1540" name="Group 173"/>
                <p:cNvGrpSpPr>
                  <a:grpSpLocks/>
                </p:cNvGrpSpPr>
                <p:nvPr/>
              </p:nvGrpSpPr>
              <p:grpSpPr bwMode="auto">
                <a:xfrm>
                  <a:off x="3064" y="2269"/>
                  <a:ext cx="932" cy="424"/>
                  <a:chOff x="2460" y="3400"/>
                  <a:chExt cx="891" cy="406"/>
                </a:xfrm>
              </p:grpSpPr>
              <p:sp>
                <p:nvSpPr>
                  <p:cNvPr id="21565" name="Freeform 174"/>
                  <p:cNvSpPr>
                    <a:spLocks/>
                  </p:cNvSpPr>
                  <p:nvPr/>
                </p:nvSpPr>
                <p:spPr bwMode="auto">
                  <a:xfrm>
                    <a:off x="2786" y="3400"/>
                    <a:ext cx="162" cy="0"/>
                  </a:xfrm>
                  <a:custGeom>
                    <a:avLst/>
                    <a:gdLst>
                      <a:gd name="T0" fmla="*/ 0 w 1360"/>
                      <a:gd name="T1" fmla="*/ 0 w 1360"/>
                      <a:gd name="T2" fmla="*/ 0 w 1360"/>
                      <a:gd name="T3" fmla="*/ 0 60000 65536"/>
                      <a:gd name="T4" fmla="*/ 0 60000 65536"/>
                      <a:gd name="T5" fmla="*/ 0 60000 65536"/>
                      <a:gd name="T6" fmla="*/ 0 w 1360"/>
                      <a:gd name="T7" fmla="*/ 1360 w 1360"/>
                    </a:gdLst>
                    <a:ahLst/>
                    <a:cxnLst>
                      <a:cxn ang="T3">
                        <a:pos x="T0" y="0"/>
                      </a:cxn>
                      <a:cxn ang="T4">
                        <a:pos x="T1" y="0"/>
                      </a:cxn>
                      <a:cxn ang="T5">
                        <a:pos x="T2" y="0"/>
                      </a:cxn>
                    </a:cxnLst>
                    <a:rect l="T6" t="0" r="T7" b="0"/>
                    <a:pathLst>
                      <a:path w="1360">
                        <a:moveTo>
                          <a:pt x="0" y="0"/>
                        </a:moveTo>
                        <a:lnTo>
                          <a:pt x="1358" y="0"/>
                        </a:lnTo>
                        <a:lnTo>
                          <a:pt x="1360" y="0"/>
                        </a:lnTo>
                      </a:path>
                    </a:pathLst>
                  </a:custGeom>
                  <a:noFill/>
                  <a:ln w="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66" name="Freeform 175"/>
                  <p:cNvSpPr>
                    <a:spLocks/>
                  </p:cNvSpPr>
                  <p:nvPr/>
                </p:nvSpPr>
                <p:spPr bwMode="auto">
                  <a:xfrm>
                    <a:off x="2743" y="3458"/>
                    <a:ext cx="201" cy="0"/>
                  </a:xfrm>
                  <a:custGeom>
                    <a:avLst/>
                    <a:gdLst>
                      <a:gd name="T0" fmla="*/ 0 w 1692"/>
                      <a:gd name="T1" fmla="*/ 0 w 1692"/>
                      <a:gd name="T2" fmla="*/ 0 w 1692"/>
                      <a:gd name="T3" fmla="*/ 0 60000 65536"/>
                      <a:gd name="T4" fmla="*/ 0 60000 65536"/>
                      <a:gd name="T5" fmla="*/ 0 60000 65536"/>
                      <a:gd name="T6" fmla="*/ 0 w 1692"/>
                      <a:gd name="T7" fmla="*/ 1692 w 1692"/>
                    </a:gdLst>
                    <a:ahLst/>
                    <a:cxnLst>
                      <a:cxn ang="T3">
                        <a:pos x="T0" y="0"/>
                      </a:cxn>
                      <a:cxn ang="T4">
                        <a:pos x="T1" y="0"/>
                      </a:cxn>
                      <a:cxn ang="T5">
                        <a:pos x="T2" y="0"/>
                      </a:cxn>
                    </a:cxnLst>
                    <a:rect l="T6" t="0" r="T7" b="0"/>
                    <a:pathLst>
                      <a:path w="1692">
                        <a:moveTo>
                          <a:pt x="0" y="0"/>
                        </a:moveTo>
                        <a:lnTo>
                          <a:pt x="1690" y="0"/>
                        </a:lnTo>
                        <a:lnTo>
                          <a:pt x="1692" y="0"/>
                        </a:lnTo>
                      </a:path>
                    </a:pathLst>
                  </a:custGeom>
                  <a:noFill/>
                  <a:ln w="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67" name="Freeform 176"/>
                  <p:cNvSpPr>
                    <a:spLocks/>
                  </p:cNvSpPr>
                  <p:nvPr/>
                </p:nvSpPr>
                <p:spPr bwMode="auto">
                  <a:xfrm>
                    <a:off x="2663" y="3516"/>
                    <a:ext cx="246" cy="0"/>
                  </a:xfrm>
                  <a:custGeom>
                    <a:avLst/>
                    <a:gdLst>
                      <a:gd name="T0" fmla="*/ 0 w 2066"/>
                      <a:gd name="T1" fmla="*/ 0 w 2066"/>
                      <a:gd name="T2" fmla="*/ 0 w 2066"/>
                      <a:gd name="T3" fmla="*/ 0 60000 65536"/>
                      <a:gd name="T4" fmla="*/ 0 60000 65536"/>
                      <a:gd name="T5" fmla="*/ 0 60000 65536"/>
                      <a:gd name="T6" fmla="*/ 0 w 2066"/>
                      <a:gd name="T7" fmla="*/ 2066 w 2066"/>
                    </a:gdLst>
                    <a:ahLst/>
                    <a:cxnLst>
                      <a:cxn ang="T3">
                        <a:pos x="T0" y="0"/>
                      </a:cxn>
                      <a:cxn ang="T4">
                        <a:pos x="T1" y="0"/>
                      </a:cxn>
                      <a:cxn ang="T5">
                        <a:pos x="T2" y="0"/>
                      </a:cxn>
                    </a:cxnLst>
                    <a:rect l="T6" t="0" r="T7" b="0"/>
                    <a:pathLst>
                      <a:path w="2066">
                        <a:moveTo>
                          <a:pt x="0" y="0"/>
                        </a:moveTo>
                        <a:lnTo>
                          <a:pt x="2064" y="0"/>
                        </a:lnTo>
                        <a:lnTo>
                          <a:pt x="2066" y="0"/>
                        </a:lnTo>
                      </a:path>
                    </a:pathLst>
                  </a:custGeom>
                  <a:noFill/>
                  <a:ln w="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68" name="Freeform 177"/>
                  <p:cNvSpPr>
                    <a:spLocks/>
                  </p:cNvSpPr>
                  <p:nvPr/>
                </p:nvSpPr>
                <p:spPr bwMode="auto">
                  <a:xfrm>
                    <a:off x="2988" y="3574"/>
                    <a:ext cx="363" cy="0"/>
                  </a:xfrm>
                  <a:custGeom>
                    <a:avLst/>
                    <a:gdLst>
                      <a:gd name="T0" fmla="*/ 0 w 3055"/>
                      <a:gd name="T1" fmla="*/ 0 w 3055"/>
                      <a:gd name="T2" fmla="*/ 0 w 3055"/>
                      <a:gd name="T3" fmla="*/ 0 60000 65536"/>
                      <a:gd name="T4" fmla="*/ 0 60000 65536"/>
                      <a:gd name="T5" fmla="*/ 0 60000 65536"/>
                      <a:gd name="T6" fmla="*/ 0 w 3055"/>
                      <a:gd name="T7" fmla="*/ 3055 w 3055"/>
                    </a:gdLst>
                    <a:ahLst/>
                    <a:cxnLst>
                      <a:cxn ang="T3">
                        <a:pos x="T0" y="0"/>
                      </a:cxn>
                      <a:cxn ang="T4">
                        <a:pos x="T1" y="0"/>
                      </a:cxn>
                      <a:cxn ang="T5">
                        <a:pos x="T2" y="0"/>
                      </a:cxn>
                    </a:cxnLst>
                    <a:rect l="T6" t="0" r="T7" b="0"/>
                    <a:pathLst>
                      <a:path w="3055">
                        <a:moveTo>
                          <a:pt x="0" y="0"/>
                        </a:moveTo>
                        <a:lnTo>
                          <a:pt x="3054" y="0"/>
                        </a:lnTo>
                        <a:lnTo>
                          <a:pt x="3055" y="0"/>
                        </a:lnTo>
                      </a:path>
                    </a:pathLst>
                  </a:custGeom>
                  <a:noFill/>
                  <a:ln w="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69" name="Freeform 178"/>
                  <p:cNvSpPr>
                    <a:spLocks/>
                  </p:cNvSpPr>
                  <p:nvPr/>
                </p:nvSpPr>
                <p:spPr bwMode="auto">
                  <a:xfrm>
                    <a:off x="2764" y="3574"/>
                    <a:ext cx="45" cy="0"/>
                  </a:xfrm>
                  <a:custGeom>
                    <a:avLst/>
                    <a:gdLst>
                      <a:gd name="T0" fmla="*/ 0 w 377"/>
                      <a:gd name="T1" fmla="*/ 0 w 377"/>
                      <a:gd name="T2" fmla="*/ 0 w 377"/>
                      <a:gd name="T3" fmla="*/ 0 60000 65536"/>
                      <a:gd name="T4" fmla="*/ 0 60000 65536"/>
                      <a:gd name="T5" fmla="*/ 0 60000 65536"/>
                      <a:gd name="T6" fmla="*/ 0 w 377"/>
                      <a:gd name="T7" fmla="*/ 377 w 377"/>
                    </a:gdLst>
                    <a:ahLst/>
                    <a:cxnLst>
                      <a:cxn ang="T3">
                        <a:pos x="T0" y="0"/>
                      </a:cxn>
                      <a:cxn ang="T4">
                        <a:pos x="T1" y="0"/>
                      </a:cxn>
                      <a:cxn ang="T5">
                        <a:pos x="T2" y="0"/>
                      </a:cxn>
                    </a:cxnLst>
                    <a:rect l="T6" t="0" r="T7" b="0"/>
                    <a:pathLst>
                      <a:path w="377">
                        <a:moveTo>
                          <a:pt x="0" y="0"/>
                        </a:moveTo>
                        <a:lnTo>
                          <a:pt x="376" y="0"/>
                        </a:lnTo>
                        <a:lnTo>
                          <a:pt x="377" y="0"/>
                        </a:lnTo>
                      </a:path>
                    </a:pathLst>
                  </a:custGeom>
                  <a:noFill/>
                  <a:ln w="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70" name="Freeform 179"/>
                  <p:cNvSpPr>
                    <a:spLocks/>
                  </p:cNvSpPr>
                  <p:nvPr/>
                </p:nvSpPr>
                <p:spPr bwMode="auto">
                  <a:xfrm>
                    <a:off x="2460" y="3632"/>
                    <a:ext cx="191" cy="0"/>
                  </a:xfrm>
                  <a:custGeom>
                    <a:avLst/>
                    <a:gdLst>
                      <a:gd name="T0" fmla="*/ 0 w 1607"/>
                      <a:gd name="T1" fmla="*/ 0 w 1607"/>
                      <a:gd name="T2" fmla="*/ 0 w 1607"/>
                      <a:gd name="T3" fmla="*/ 0 60000 65536"/>
                      <a:gd name="T4" fmla="*/ 0 60000 65536"/>
                      <a:gd name="T5" fmla="*/ 0 60000 65536"/>
                      <a:gd name="T6" fmla="*/ 0 w 1607"/>
                      <a:gd name="T7" fmla="*/ 1607 w 1607"/>
                    </a:gdLst>
                    <a:ahLst/>
                    <a:cxnLst>
                      <a:cxn ang="T3">
                        <a:pos x="T0" y="0"/>
                      </a:cxn>
                      <a:cxn ang="T4">
                        <a:pos x="T1" y="0"/>
                      </a:cxn>
                      <a:cxn ang="T5">
                        <a:pos x="T2" y="0"/>
                      </a:cxn>
                    </a:cxnLst>
                    <a:rect l="T6" t="0" r="T7" b="0"/>
                    <a:pathLst>
                      <a:path w="1607">
                        <a:moveTo>
                          <a:pt x="0" y="0"/>
                        </a:moveTo>
                        <a:lnTo>
                          <a:pt x="1605" y="0"/>
                        </a:lnTo>
                        <a:lnTo>
                          <a:pt x="1607" y="0"/>
                        </a:lnTo>
                      </a:path>
                    </a:pathLst>
                  </a:custGeom>
                  <a:noFill/>
                  <a:ln w="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71" name="Freeform 180"/>
                  <p:cNvSpPr>
                    <a:spLocks/>
                  </p:cNvSpPr>
                  <p:nvPr/>
                </p:nvSpPr>
                <p:spPr bwMode="auto">
                  <a:xfrm>
                    <a:off x="2888" y="3632"/>
                    <a:ext cx="434" cy="0"/>
                  </a:xfrm>
                  <a:custGeom>
                    <a:avLst/>
                    <a:gdLst>
                      <a:gd name="T0" fmla="*/ 0 w 3655"/>
                      <a:gd name="T1" fmla="*/ 0 w 3655"/>
                      <a:gd name="T2" fmla="*/ 0 w 3655"/>
                      <a:gd name="T3" fmla="*/ 0 60000 65536"/>
                      <a:gd name="T4" fmla="*/ 0 60000 65536"/>
                      <a:gd name="T5" fmla="*/ 0 60000 65536"/>
                      <a:gd name="T6" fmla="*/ 0 w 3655"/>
                      <a:gd name="T7" fmla="*/ 3655 w 3655"/>
                    </a:gdLst>
                    <a:ahLst/>
                    <a:cxnLst>
                      <a:cxn ang="T3">
                        <a:pos x="T0" y="0"/>
                      </a:cxn>
                      <a:cxn ang="T4">
                        <a:pos x="T1" y="0"/>
                      </a:cxn>
                      <a:cxn ang="T5">
                        <a:pos x="T2" y="0"/>
                      </a:cxn>
                    </a:cxnLst>
                    <a:rect l="T6" t="0" r="T7" b="0"/>
                    <a:pathLst>
                      <a:path w="3655">
                        <a:moveTo>
                          <a:pt x="0" y="0"/>
                        </a:moveTo>
                        <a:lnTo>
                          <a:pt x="3654" y="0"/>
                        </a:lnTo>
                        <a:lnTo>
                          <a:pt x="3655" y="0"/>
                        </a:lnTo>
                      </a:path>
                    </a:pathLst>
                  </a:custGeom>
                  <a:noFill/>
                  <a:ln w="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72" name="Freeform 181"/>
                  <p:cNvSpPr>
                    <a:spLocks/>
                  </p:cNvSpPr>
                  <p:nvPr/>
                </p:nvSpPr>
                <p:spPr bwMode="auto">
                  <a:xfrm>
                    <a:off x="2560" y="3690"/>
                    <a:ext cx="48" cy="0"/>
                  </a:xfrm>
                  <a:custGeom>
                    <a:avLst/>
                    <a:gdLst>
                      <a:gd name="T0" fmla="*/ 0 w 397"/>
                      <a:gd name="T1" fmla="*/ 0 w 397"/>
                      <a:gd name="T2" fmla="*/ 0 w 397"/>
                      <a:gd name="T3" fmla="*/ 0 60000 65536"/>
                      <a:gd name="T4" fmla="*/ 0 60000 65536"/>
                      <a:gd name="T5" fmla="*/ 0 60000 65536"/>
                      <a:gd name="T6" fmla="*/ 0 w 397"/>
                      <a:gd name="T7" fmla="*/ 397 w 397"/>
                    </a:gdLst>
                    <a:ahLst/>
                    <a:cxnLst>
                      <a:cxn ang="T3">
                        <a:pos x="T0" y="0"/>
                      </a:cxn>
                      <a:cxn ang="T4">
                        <a:pos x="T1" y="0"/>
                      </a:cxn>
                      <a:cxn ang="T5">
                        <a:pos x="T2" y="0"/>
                      </a:cxn>
                    </a:cxnLst>
                    <a:rect l="T6" t="0" r="T7" b="0"/>
                    <a:pathLst>
                      <a:path w="397">
                        <a:moveTo>
                          <a:pt x="0" y="0"/>
                        </a:moveTo>
                        <a:lnTo>
                          <a:pt x="396" y="0"/>
                        </a:lnTo>
                        <a:lnTo>
                          <a:pt x="397" y="0"/>
                        </a:lnTo>
                      </a:path>
                    </a:pathLst>
                  </a:custGeom>
                  <a:noFill/>
                  <a:ln w="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73" name="Freeform 182"/>
                  <p:cNvSpPr>
                    <a:spLocks/>
                  </p:cNvSpPr>
                  <p:nvPr/>
                </p:nvSpPr>
                <p:spPr bwMode="auto">
                  <a:xfrm>
                    <a:off x="2687" y="3748"/>
                    <a:ext cx="164" cy="0"/>
                  </a:xfrm>
                  <a:custGeom>
                    <a:avLst/>
                    <a:gdLst>
                      <a:gd name="T0" fmla="*/ 0 w 1375"/>
                      <a:gd name="T1" fmla="*/ 0 w 1375"/>
                      <a:gd name="T2" fmla="*/ 0 w 1375"/>
                      <a:gd name="T3" fmla="*/ 0 60000 65536"/>
                      <a:gd name="T4" fmla="*/ 0 60000 65536"/>
                      <a:gd name="T5" fmla="*/ 0 60000 65536"/>
                      <a:gd name="T6" fmla="*/ 0 w 1375"/>
                      <a:gd name="T7" fmla="*/ 1375 w 1375"/>
                    </a:gdLst>
                    <a:ahLst/>
                    <a:cxnLst>
                      <a:cxn ang="T3">
                        <a:pos x="T0" y="0"/>
                      </a:cxn>
                      <a:cxn ang="T4">
                        <a:pos x="T1" y="0"/>
                      </a:cxn>
                      <a:cxn ang="T5">
                        <a:pos x="T2" y="0"/>
                      </a:cxn>
                    </a:cxnLst>
                    <a:rect l="T6" t="0" r="T7" b="0"/>
                    <a:pathLst>
                      <a:path w="1375">
                        <a:moveTo>
                          <a:pt x="0" y="0"/>
                        </a:moveTo>
                        <a:lnTo>
                          <a:pt x="1374" y="0"/>
                        </a:lnTo>
                        <a:lnTo>
                          <a:pt x="1375" y="0"/>
                        </a:lnTo>
                      </a:path>
                    </a:pathLst>
                  </a:custGeom>
                  <a:noFill/>
                  <a:ln w="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74" name="Freeform 183"/>
                  <p:cNvSpPr>
                    <a:spLocks/>
                  </p:cNvSpPr>
                  <p:nvPr/>
                </p:nvSpPr>
                <p:spPr bwMode="auto">
                  <a:xfrm>
                    <a:off x="2761" y="3806"/>
                    <a:ext cx="98" cy="0"/>
                  </a:xfrm>
                  <a:custGeom>
                    <a:avLst/>
                    <a:gdLst>
                      <a:gd name="T0" fmla="*/ 0 w 818"/>
                      <a:gd name="T1" fmla="*/ 0 w 818"/>
                      <a:gd name="T2" fmla="*/ 0 w 818"/>
                      <a:gd name="T3" fmla="*/ 0 60000 65536"/>
                      <a:gd name="T4" fmla="*/ 0 60000 65536"/>
                      <a:gd name="T5" fmla="*/ 0 60000 65536"/>
                      <a:gd name="T6" fmla="*/ 0 w 818"/>
                      <a:gd name="T7" fmla="*/ 818 w 818"/>
                    </a:gdLst>
                    <a:ahLst/>
                    <a:cxnLst>
                      <a:cxn ang="T3">
                        <a:pos x="T0" y="0"/>
                      </a:cxn>
                      <a:cxn ang="T4">
                        <a:pos x="T1" y="0"/>
                      </a:cxn>
                      <a:cxn ang="T5">
                        <a:pos x="T2" y="0"/>
                      </a:cxn>
                    </a:cxnLst>
                    <a:rect l="T6" t="0" r="T7" b="0"/>
                    <a:pathLst>
                      <a:path w="818">
                        <a:moveTo>
                          <a:pt x="0" y="0"/>
                        </a:moveTo>
                        <a:lnTo>
                          <a:pt x="816" y="0"/>
                        </a:lnTo>
                        <a:lnTo>
                          <a:pt x="818" y="0"/>
                        </a:lnTo>
                      </a:path>
                    </a:pathLst>
                  </a:custGeom>
                  <a:noFill/>
                  <a:ln w="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541" name="Group 184"/>
                <p:cNvGrpSpPr>
                  <a:grpSpLocks/>
                </p:cNvGrpSpPr>
                <p:nvPr/>
              </p:nvGrpSpPr>
              <p:grpSpPr bwMode="auto">
                <a:xfrm>
                  <a:off x="3289" y="2405"/>
                  <a:ext cx="749" cy="317"/>
                  <a:chOff x="1030" y="3126"/>
                  <a:chExt cx="1506" cy="639"/>
                </a:xfrm>
              </p:grpSpPr>
              <p:sp>
                <p:nvSpPr>
                  <p:cNvPr id="21552" name="Freeform 185"/>
                  <p:cNvSpPr>
                    <a:spLocks/>
                  </p:cNvSpPr>
                  <p:nvPr/>
                </p:nvSpPr>
                <p:spPr bwMode="auto">
                  <a:xfrm>
                    <a:off x="1794" y="3126"/>
                    <a:ext cx="498" cy="68"/>
                  </a:xfrm>
                  <a:custGeom>
                    <a:avLst/>
                    <a:gdLst>
                      <a:gd name="T0" fmla="*/ 0 w 1992"/>
                      <a:gd name="T1" fmla="*/ 0 h 273"/>
                      <a:gd name="T2" fmla="*/ 0 w 1992"/>
                      <a:gd name="T3" fmla="*/ 0 h 273"/>
                      <a:gd name="T4" fmla="*/ 0 w 1992"/>
                      <a:gd name="T5" fmla="*/ 0 h 273"/>
                      <a:gd name="T6" fmla="*/ 0 w 1992"/>
                      <a:gd name="T7" fmla="*/ 0 h 273"/>
                      <a:gd name="T8" fmla="*/ 0 w 1992"/>
                      <a:gd name="T9" fmla="*/ 0 h 273"/>
                      <a:gd name="T10" fmla="*/ 0 w 1992"/>
                      <a:gd name="T11" fmla="*/ 0 h 273"/>
                      <a:gd name="T12" fmla="*/ 0 w 1992"/>
                      <a:gd name="T13" fmla="*/ 0 h 273"/>
                      <a:gd name="T14" fmla="*/ 0 w 1992"/>
                      <a:gd name="T15" fmla="*/ 0 h 273"/>
                      <a:gd name="T16" fmla="*/ 0 w 1992"/>
                      <a:gd name="T17" fmla="*/ 0 h 273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w 1992"/>
                      <a:gd name="T28" fmla="*/ 0 h 273"/>
                      <a:gd name="T29" fmla="*/ 1992 w 1992"/>
                      <a:gd name="T30" fmla="*/ 273 h 273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T27" t="T28" r="T29" b="T30"/>
                    <a:pathLst>
                      <a:path w="1992" h="273">
                        <a:moveTo>
                          <a:pt x="0" y="122"/>
                        </a:moveTo>
                        <a:lnTo>
                          <a:pt x="276" y="206"/>
                        </a:lnTo>
                        <a:lnTo>
                          <a:pt x="570" y="257"/>
                        </a:lnTo>
                        <a:lnTo>
                          <a:pt x="874" y="273"/>
                        </a:lnTo>
                        <a:lnTo>
                          <a:pt x="1178" y="255"/>
                        </a:lnTo>
                        <a:lnTo>
                          <a:pt x="1473" y="201"/>
                        </a:lnTo>
                        <a:lnTo>
                          <a:pt x="1746" y="116"/>
                        </a:lnTo>
                        <a:lnTo>
                          <a:pt x="1991" y="0"/>
                        </a:lnTo>
                        <a:lnTo>
                          <a:pt x="1992" y="0"/>
                        </a:lnTo>
                      </a:path>
                    </a:pathLst>
                  </a:cu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53" name="Freeform 186"/>
                  <p:cNvSpPr>
                    <a:spLocks/>
                  </p:cNvSpPr>
                  <p:nvPr/>
                </p:nvSpPr>
                <p:spPr bwMode="auto">
                  <a:xfrm>
                    <a:off x="1961" y="3270"/>
                    <a:ext cx="575" cy="134"/>
                  </a:xfrm>
                  <a:custGeom>
                    <a:avLst/>
                    <a:gdLst>
                      <a:gd name="T0" fmla="*/ 0 w 2298"/>
                      <a:gd name="T1" fmla="*/ 0 h 537"/>
                      <a:gd name="T2" fmla="*/ 0 w 2298"/>
                      <a:gd name="T3" fmla="*/ 0 h 537"/>
                      <a:gd name="T4" fmla="*/ 0 w 2298"/>
                      <a:gd name="T5" fmla="*/ 0 h 537"/>
                      <a:gd name="T6" fmla="*/ 0 w 2298"/>
                      <a:gd name="T7" fmla="*/ 0 h 537"/>
                      <a:gd name="T8" fmla="*/ 0 w 2298"/>
                      <a:gd name="T9" fmla="*/ 0 h 537"/>
                      <a:gd name="T10" fmla="*/ 0 w 2298"/>
                      <a:gd name="T11" fmla="*/ 0 h 537"/>
                      <a:gd name="T12" fmla="*/ 0 w 2298"/>
                      <a:gd name="T13" fmla="*/ 0 h 537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w 2298"/>
                      <a:gd name="T22" fmla="*/ 0 h 537"/>
                      <a:gd name="T23" fmla="*/ 2298 w 2298"/>
                      <a:gd name="T24" fmla="*/ 537 h 537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T21" t="T22" r="T23" b="T24"/>
                    <a:pathLst>
                      <a:path w="2298" h="537">
                        <a:moveTo>
                          <a:pt x="2298" y="0"/>
                        </a:moveTo>
                        <a:lnTo>
                          <a:pt x="1910" y="203"/>
                        </a:lnTo>
                        <a:lnTo>
                          <a:pt x="1472" y="362"/>
                        </a:lnTo>
                        <a:lnTo>
                          <a:pt x="999" y="472"/>
                        </a:lnTo>
                        <a:lnTo>
                          <a:pt x="504" y="532"/>
                        </a:lnTo>
                        <a:lnTo>
                          <a:pt x="0" y="537"/>
                        </a:lnTo>
                        <a:lnTo>
                          <a:pt x="1" y="537"/>
                        </a:lnTo>
                      </a:path>
                    </a:pathLst>
                  </a:cu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54" name="Freeform 187"/>
                  <p:cNvSpPr>
                    <a:spLocks/>
                  </p:cNvSpPr>
                  <p:nvPr/>
                </p:nvSpPr>
                <p:spPr bwMode="auto">
                  <a:xfrm>
                    <a:off x="1229" y="3483"/>
                    <a:ext cx="202" cy="120"/>
                  </a:xfrm>
                  <a:custGeom>
                    <a:avLst/>
                    <a:gdLst>
                      <a:gd name="T0" fmla="*/ 0 w 808"/>
                      <a:gd name="T1" fmla="*/ 0 h 479"/>
                      <a:gd name="T2" fmla="*/ 0 w 808"/>
                      <a:gd name="T3" fmla="*/ 0 h 479"/>
                      <a:gd name="T4" fmla="*/ 0 w 808"/>
                      <a:gd name="T5" fmla="*/ 0 h 479"/>
                      <a:gd name="T6" fmla="*/ 0 60000 65536"/>
                      <a:gd name="T7" fmla="*/ 0 60000 65536"/>
                      <a:gd name="T8" fmla="*/ 0 60000 65536"/>
                      <a:gd name="T9" fmla="*/ 0 w 808"/>
                      <a:gd name="T10" fmla="*/ 0 h 479"/>
                      <a:gd name="T11" fmla="*/ 808 w 808"/>
                      <a:gd name="T12" fmla="*/ 479 h 479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808" h="479">
                        <a:moveTo>
                          <a:pt x="0" y="0"/>
                        </a:moveTo>
                        <a:lnTo>
                          <a:pt x="806" y="479"/>
                        </a:lnTo>
                        <a:lnTo>
                          <a:pt x="808" y="479"/>
                        </a:lnTo>
                      </a:path>
                    </a:pathLst>
                  </a:cu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55" name="Freeform 188"/>
                  <p:cNvSpPr>
                    <a:spLocks/>
                  </p:cNvSpPr>
                  <p:nvPr/>
                </p:nvSpPr>
                <p:spPr bwMode="auto">
                  <a:xfrm>
                    <a:off x="1030" y="3483"/>
                    <a:ext cx="199" cy="115"/>
                  </a:xfrm>
                  <a:custGeom>
                    <a:avLst/>
                    <a:gdLst>
                      <a:gd name="T0" fmla="*/ 0 w 794"/>
                      <a:gd name="T1" fmla="*/ 0 h 458"/>
                      <a:gd name="T2" fmla="*/ 0 w 794"/>
                      <a:gd name="T3" fmla="*/ 0 h 458"/>
                      <a:gd name="T4" fmla="*/ 0 w 794"/>
                      <a:gd name="T5" fmla="*/ 0 h 458"/>
                      <a:gd name="T6" fmla="*/ 0 60000 65536"/>
                      <a:gd name="T7" fmla="*/ 0 60000 65536"/>
                      <a:gd name="T8" fmla="*/ 0 60000 65536"/>
                      <a:gd name="T9" fmla="*/ 0 w 794"/>
                      <a:gd name="T10" fmla="*/ 0 h 458"/>
                      <a:gd name="T11" fmla="*/ 794 w 794"/>
                      <a:gd name="T12" fmla="*/ 458 h 458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794" h="458">
                        <a:moveTo>
                          <a:pt x="794" y="0"/>
                        </a:moveTo>
                        <a:lnTo>
                          <a:pt x="0" y="458"/>
                        </a:lnTo>
                        <a:lnTo>
                          <a:pt x="1" y="458"/>
                        </a:lnTo>
                      </a:path>
                    </a:pathLst>
                  </a:cu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56" name="Freeform 189"/>
                  <p:cNvSpPr>
                    <a:spLocks/>
                  </p:cNvSpPr>
                  <p:nvPr/>
                </p:nvSpPr>
                <p:spPr bwMode="auto">
                  <a:xfrm>
                    <a:off x="1030" y="3601"/>
                    <a:ext cx="284" cy="164"/>
                  </a:xfrm>
                  <a:custGeom>
                    <a:avLst/>
                    <a:gdLst>
                      <a:gd name="T0" fmla="*/ 0 w 1132"/>
                      <a:gd name="T1" fmla="*/ 0 h 653"/>
                      <a:gd name="T2" fmla="*/ 0 w 1132"/>
                      <a:gd name="T3" fmla="*/ 0 h 653"/>
                      <a:gd name="T4" fmla="*/ 0 w 1132"/>
                      <a:gd name="T5" fmla="*/ 0 h 653"/>
                      <a:gd name="T6" fmla="*/ 0 60000 65536"/>
                      <a:gd name="T7" fmla="*/ 0 60000 65536"/>
                      <a:gd name="T8" fmla="*/ 0 60000 65536"/>
                      <a:gd name="T9" fmla="*/ 0 w 1132"/>
                      <a:gd name="T10" fmla="*/ 0 h 653"/>
                      <a:gd name="T11" fmla="*/ 1132 w 1132"/>
                      <a:gd name="T12" fmla="*/ 653 h 653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1132" h="653">
                        <a:moveTo>
                          <a:pt x="0" y="0"/>
                        </a:moveTo>
                        <a:lnTo>
                          <a:pt x="1131" y="653"/>
                        </a:lnTo>
                        <a:lnTo>
                          <a:pt x="1132" y="653"/>
                        </a:lnTo>
                      </a:path>
                    </a:pathLst>
                  </a:cu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57" name="Freeform 190"/>
                  <p:cNvSpPr>
                    <a:spLocks/>
                  </p:cNvSpPr>
                  <p:nvPr/>
                </p:nvSpPr>
                <p:spPr bwMode="auto">
                  <a:xfrm>
                    <a:off x="1313" y="3693"/>
                    <a:ext cx="125" cy="72"/>
                  </a:xfrm>
                  <a:custGeom>
                    <a:avLst/>
                    <a:gdLst>
                      <a:gd name="T0" fmla="*/ 0 w 498"/>
                      <a:gd name="T1" fmla="*/ 0 h 286"/>
                      <a:gd name="T2" fmla="*/ 0 w 498"/>
                      <a:gd name="T3" fmla="*/ 0 h 286"/>
                      <a:gd name="T4" fmla="*/ 0 w 498"/>
                      <a:gd name="T5" fmla="*/ 0 h 286"/>
                      <a:gd name="T6" fmla="*/ 0 60000 65536"/>
                      <a:gd name="T7" fmla="*/ 0 60000 65536"/>
                      <a:gd name="T8" fmla="*/ 0 60000 65536"/>
                      <a:gd name="T9" fmla="*/ 0 w 498"/>
                      <a:gd name="T10" fmla="*/ 0 h 286"/>
                      <a:gd name="T11" fmla="*/ 498 w 498"/>
                      <a:gd name="T12" fmla="*/ 286 h 28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498" h="286">
                        <a:moveTo>
                          <a:pt x="498" y="0"/>
                        </a:moveTo>
                        <a:lnTo>
                          <a:pt x="0" y="286"/>
                        </a:lnTo>
                        <a:lnTo>
                          <a:pt x="1" y="286"/>
                        </a:lnTo>
                      </a:path>
                    </a:pathLst>
                  </a:cu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58" name="Freeform 191"/>
                  <p:cNvSpPr>
                    <a:spLocks/>
                  </p:cNvSpPr>
                  <p:nvPr/>
                </p:nvSpPr>
                <p:spPr bwMode="auto">
                  <a:xfrm>
                    <a:off x="1356" y="3646"/>
                    <a:ext cx="82" cy="47"/>
                  </a:xfrm>
                  <a:custGeom>
                    <a:avLst/>
                    <a:gdLst>
                      <a:gd name="T0" fmla="*/ 0 w 328"/>
                      <a:gd name="T1" fmla="*/ 0 h 189"/>
                      <a:gd name="T2" fmla="*/ 0 w 328"/>
                      <a:gd name="T3" fmla="*/ 0 h 189"/>
                      <a:gd name="T4" fmla="*/ 0 w 328"/>
                      <a:gd name="T5" fmla="*/ 0 h 189"/>
                      <a:gd name="T6" fmla="*/ 0 60000 65536"/>
                      <a:gd name="T7" fmla="*/ 0 60000 65536"/>
                      <a:gd name="T8" fmla="*/ 0 60000 65536"/>
                      <a:gd name="T9" fmla="*/ 0 w 328"/>
                      <a:gd name="T10" fmla="*/ 0 h 189"/>
                      <a:gd name="T11" fmla="*/ 328 w 328"/>
                      <a:gd name="T12" fmla="*/ 189 h 189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328" h="189">
                        <a:moveTo>
                          <a:pt x="0" y="0"/>
                        </a:moveTo>
                        <a:lnTo>
                          <a:pt x="327" y="189"/>
                        </a:lnTo>
                        <a:lnTo>
                          <a:pt x="328" y="189"/>
                        </a:lnTo>
                      </a:path>
                    </a:pathLst>
                  </a:cu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59" name="Freeform 192"/>
                  <p:cNvSpPr>
                    <a:spLocks/>
                  </p:cNvSpPr>
                  <p:nvPr/>
                </p:nvSpPr>
                <p:spPr bwMode="auto">
                  <a:xfrm>
                    <a:off x="1356" y="3603"/>
                    <a:ext cx="74" cy="43"/>
                  </a:xfrm>
                  <a:custGeom>
                    <a:avLst/>
                    <a:gdLst>
                      <a:gd name="T0" fmla="*/ 0 w 297"/>
                      <a:gd name="T1" fmla="*/ 0 h 171"/>
                      <a:gd name="T2" fmla="*/ 0 w 297"/>
                      <a:gd name="T3" fmla="*/ 0 h 171"/>
                      <a:gd name="T4" fmla="*/ 0 w 297"/>
                      <a:gd name="T5" fmla="*/ 0 h 171"/>
                      <a:gd name="T6" fmla="*/ 0 60000 65536"/>
                      <a:gd name="T7" fmla="*/ 0 60000 65536"/>
                      <a:gd name="T8" fmla="*/ 0 60000 65536"/>
                      <a:gd name="T9" fmla="*/ 0 w 297"/>
                      <a:gd name="T10" fmla="*/ 0 h 171"/>
                      <a:gd name="T11" fmla="*/ 297 w 297"/>
                      <a:gd name="T12" fmla="*/ 171 h 171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297" h="171">
                        <a:moveTo>
                          <a:pt x="297" y="0"/>
                        </a:moveTo>
                        <a:lnTo>
                          <a:pt x="0" y="171"/>
                        </a:lnTo>
                        <a:lnTo>
                          <a:pt x="1" y="171"/>
                        </a:lnTo>
                      </a:path>
                    </a:pathLst>
                  </a:cu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60" name="Freeform 193"/>
                  <p:cNvSpPr>
                    <a:spLocks/>
                  </p:cNvSpPr>
                  <p:nvPr/>
                </p:nvSpPr>
                <p:spPr bwMode="auto">
                  <a:xfrm>
                    <a:off x="1452" y="3354"/>
                    <a:ext cx="201" cy="116"/>
                  </a:xfrm>
                  <a:custGeom>
                    <a:avLst/>
                    <a:gdLst>
                      <a:gd name="T0" fmla="*/ 0 w 807"/>
                      <a:gd name="T1" fmla="*/ 0 h 466"/>
                      <a:gd name="T2" fmla="*/ 0 w 807"/>
                      <a:gd name="T3" fmla="*/ 0 h 466"/>
                      <a:gd name="T4" fmla="*/ 0 w 807"/>
                      <a:gd name="T5" fmla="*/ 0 h 466"/>
                      <a:gd name="T6" fmla="*/ 0 60000 65536"/>
                      <a:gd name="T7" fmla="*/ 0 60000 65536"/>
                      <a:gd name="T8" fmla="*/ 0 60000 65536"/>
                      <a:gd name="T9" fmla="*/ 0 w 807"/>
                      <a:gd name="T10" fmla="*/ 0 h 466"/>
                      <a:gd name="T11" fmla="*/ 807 w 807"/>
                      <a:gd name="T12" fmla="*/ 466 h 46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807" h="466">
                        <a:moveTo>
                          <a:pt x="0" y="0"/>
                        </a:moveTo>
                        <a:lnTo>
                          <a:pt x="806" y="466"/>
                        </a:lnTo>
                        <a:lnTo>
                          <a:pt x="807" y="466"/>
                        </a:lnTo>
                      </a:path>
                    </a:pathLst>
                  </a:cu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61" name="Freeform 194"/>
                  <p:cNvSpPr>
                    <a:spLocks/>
                  </p:cNvSpPr>
                  <p:nvPr/>
                </p:nvSpPr>
                <p:spPr bwMode="auto">
                  <a:xfrm>
                    <a:off x="1452" y="3157"/>
                    <a:ext cx="342" cy="197"/>
                  </a:xfrm>
                  <a:custGeom>
                    <a:avLst/>
                    <a:gdLst>
                      <a:gd name="T0" fmla="*/ 0 w 1369"/>
                      <a:gd name="T1" fmla="*/ 0 h 791"/>
                      <a:gd name="T2" fmla="*/ 0 w 1369"/>
                      <a:gd name="T3" fmla="*/ 0 h 791"/>
                      <a:gd name="T4" fmla="*/ 0 w 1369"/>
                      <a:gd name="T5" fmla="*/ 0 h 791"/>
                      <a:gd name="T6" fmla="*/ 0 60000 65536"/>
                      <a:gd name="T7" fmla="*/ 0 60000 65536"/>
                      <a:gd name="T8" fmla="*/ 0 60000 65536"/>
                      <a:gd name="T9" fmla="*/ 0 w 1369"/>
                      <a:gd name="T10" fmla="*/ 0 h 791"/>
                      <a:gd name="T11" fmla="*/ 1369 w 1369"/>
                      <a:gd name="T12" fmla="*/ 791 h 791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1369" h="791">
                        <a:moveTo>
                          <a:pt x="1369" y="0"/>
                        </a:moveTo>
                        <a:lnTo>
                          <a:pt x="0" y="791"/>
                        </a:lnTo>
                        <a:lnTo>
                          <a:pt x="2" y="791"/>
                        </a:lnTo>
                      </a:path>
                    </a:pathLst>
                  </a:cu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62" name="Freeform 195"/>
                  <p:cNvSpPr>
                    <a:spLocks/>
                  </p:cNvSpPr>
                  <p:nvPr/>
                </p:nvSpPr>
                <p:spPr bwMode="auto">
                  <a:xfrm>
                    <a:off x="1728" y="3431"/>
                    <a:ext cx="82" cy="47"/>
                  </a:xfrm>
                  <a:custGeom>
                    <a:avLst/>
                    <a:gdLst>
                      <a:gd name="T0" fmla="*/ 0 w 328"/>
                      <a:gd name="T1" fmla="*/ 0 h 188"/>
                      <a:gd name="T2" fmla="*/ 0 w 328"/>
                      <a:gd name="T3" fmla="*/ 0 h 188"/>
                      <a:gd name="T4" fmla="*/ 0 w 328"/>
                      <a:gd name="T5" fmla="*/ 0 h 188"/>
                      <a:gd name="T6" fmla="*/ 0 60000 65536"/>
                      <a:gd name="T7" fmla="*/ 0 60000 65536"/>
                      <a:gd name="T8" fmla="*/ 0 60000 65536"/>
                      <a:gd name="T9" fmla="*/ 0 w 328"/>
                      <a:gd name="T10" fmla="*/ 0 h 188"/>
                      <a:gd name="T11" fmla="*/ 328 w 328"/>
                      <a:gd name="T12" fmla="*/ 188 h 188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328" h="188">
                        <a:moveTo>
                          <a:pt x="0" y="0"/>
                        </a:moveTo>
                        <a:lnTo>
                          <a:pt x="327" y="188"/>
                        </a:lnTo>
                        <a:lnTo>
                          <a:pt x="328" y="188"/>
                        </a:lnTo>
                      </a:path>
                    </a:pathLst>
                  </a:cu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63" name="Freeform 196"/>
                  <p:cNvSpPr>
                    <a:spLocks/>
                  </p:cNvSpPr>
                  <p:nvPr/>
                </p:nvSpPr>
                <p:spPr bwMode="auto">
                  <a:xfrm>
                    <a:off x="1654" y="3431"/>
                    <a:ext cx="74" cy="43"/>
                  </a:xfrm>
                  <a:custGeom>
                    <a:avLst/>
                    <a:gdLst>
                      <a:gd name="T0" fmla="*/ 0 w 297"/>
                      <a:gd name="T1" fmla="*/ 0 h 171"/>
                      <a:gd name="T2" fmla="*/ 0 w 297"/>
                      <a:gd name="T3" fmla="*/ 0 h 171"/>
                      <a:gd name="T4" fmla="*/ 0 w 297"/>
                      <a:gd name="T5" fmla="*/ 0 h 171"/>
                      <a:gd name="T6" fmla="*/ 0 60000 65536"/>
                      <a:gd name="T7" fmla="*/ 0 60000 65536"/>
                      <a:gd name="T8" fmla="*/ 0 60000 65536"/>
                      <a:gd name="T9" fmla="*/ 0 w 297"/>
                      <a:gd name="T10" fmla="*/ 0 h 171"/>
                      <a:gd name="T11" fmla="*/ 297 w 297"/>
                      <a:gd name="T12" fmla="*/ 171 h 171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297" h="171">
                        <a:moveTo>
                          <a:pt x="297" y="0"/>
                        </a:moveTo>
                        <a:lnTo>
                          <a:pt x="0" y="171"/>
                        </a:lnTo>
                        <a:lnTo>
                          <a:pt x="1" y="171"/>
                        </a:lnTo>
                      </a:path>
                    </a:pathLst>
                  </a:cu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64" name="Freeform 197"/>
                  <p:cNvSpPr>
                    <a:spLocks/>
                  </p:cNvSpPr>
                  <p:nvPr/>
                </p:nvSpPr>
                <p:spPr bwMode="auto">
                  <a:xfrm>
                    <a:off x="1810" y="3392"/>
                    <a:ext cx="148" cy="86"/>
                  </a:xfrm>
                  <a:custGeom>
                    <a:avLst/>
                    <a:gdLst>
                      <a:gd name="T0" fmla="*/ 148 w 148"/>
                      <a:gd name="T1" fmla="*/ 0 h 86"/>
                      <a:gd name="T2" fmla="*/ 0 w 148"/>
                      <a:gd name="T3" fmla="*/ 86 h 86"/>
                      <a:gd name="T4" fmla="*/ 0 w 148"/>
                      <a:gd name="T5" fmla="*/ 86 h 86"/>
                      <a:gd name="T6" fmla="*/ 0 60000 65536"/>
                      <a:gd name="T7" fmla="*/ 0 60000 65536"/>
                      <a:gd name="T8" fmla="*/ 0 60000 65536"/>
                      <a:gd name="T9" fmla="*/ 0 w 148"/>
                      <a:gd name="T10" fmla="*/ 0 h 86"/>
                      <a:gd name="T11" fmla="*/ 148 w 148"/>
                      <a:gd name="T12" fmla="*/ 86 h 8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148" h="86">
                        <a:moveTo>
                          <a:pt x="148" y="0"/>
                        </a:moveTo>
                        <a:lnTo>
                          <a:pt x="0" y="86"/>
                        </a:lnTo>
                      </a:path>
                    </a:pathLst>
                  </a:custGeom>
                  <a:noFill/>
                  <a:ln w="19050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1542" name="Group 198"/>
                <p:cNvGrpSpPr>
                  <a:grpSpLocks/>
                </p:cNvGrpSpPr>
                <p:nvPr/>
              </p:nvGrpSpPr>
              <p:grpSpPr bwMode="auto">
                <a:xfrm>
                  <a:off x="3054" y="2178"/>
                  <a:ext cx="531" cy="409"/>
                  <a:chOff x="559" y="2670"/>
                  <a:chExt cx="1066" cy="822"/>
                </a:xfrm>
              </p:grpSpPr>
              <p:sp>
                <p:nvSpPr>
                  <p:cNvPr id="21543" name="Freeform 199"/>
                  <p:cNvSpPr>
                    <a:spLocks/>
                  </p:cNvSpPr>
                  <p:nvPr/>
                </p:nvSpPr>
                <p:spPr bwMode="auto">
                  <a:xfrm>
                    <a:off x="980" y="3082"/>
                    <a:ext cx="283" cy="163"/>
                  </a:xfrm>
                  <a:custGeom>
                    <a:avLst/>
                    <a:gdLst>
                      <a:gd name="T0" fmla="*/ 0 w 1132"/>
                      <a:gd name="T1" fmla="*/ 0 h 654"/>
                      <a:gd name="T2" fmla="*/ 0 w 1132"/>
                      <a:gd name="T3" fmla="*/ 0 h 654"/>
                      <a:gd name="T4" fmla="*/ 0 w 1132"/>
                      <a:gd name="T5" fmla="*/ 0 h 654"/>
                      <a:gd name="T6" fmla="*/ 0 60000 65536"/>
                      <a:gd name="T7" fmla="*/ 0 60000 65536"/>
                      <a:gd name="T8" fmla="*/ 0 60000 65536"/>
                      <a:gd name="T9" fmla="*/ 0 w 1132"/>
                      <a:gd name="T10" fmla="*/ 0 h 654"/>
                      <a:gd name="T11" fmla="*/ 1132 w 1132"/>
                      <a:gd name="T12" fmla="*/ 654 h 654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1132" h="654">
                        <a:moveTo>
                          <a:pt x="0" y="0"/>
                        </a:moveTo>
                        <a:lnTo>
                          <a:pt x="1131" y="654"/>
                        </a:lnTo>
                        <a:lnTo>
                          <a:pt x="1132" y="654"/>
                        </a:lnTo>
                      </a:path>
                    </a:pathLst>
                  </a:custGeom>
                  <a:noFill/>
                  <a:ln w="28575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44" name="Freeform 200"/>
                  <p:cNvSpPr>
                    <a:spLocks/>
                  </p:cNvSpPr>
                  <p:nvPr/>
                </p:nvSpPr>
                <p:spPr bwMode="auto">
                  <a:xfrm>
                    <a:off x="1263" y="3036"/>
                    <a:ext cx="362" cy="209"/>
                  </a:xfrm>
                  <a:custGeom>
                    <a:avLst/>
                    <a:gdLst>
                      <a:gd name="T0" fmla="*/ 0 w 1448"/>
                      <a:gd name="T1" fmla="*/ 0 h 835"/>
                      <a:gd name="T2" fmla="*/ 0 w 1448"/>
                      <a:gd name="T3" fmla="*/ 0 h 835"/>
                      <a:gd name="T4" fmla="*/ 0 w 1448"/>
                      <a:gd name="T5" fmla="*/ 0 h 835"/>
                      <a:gd name="T6" fmla="*/ 0 60000 65536"/>
                      <a:gd name="T7" fmla="*/ 0 60000 65536"/>
                      <a:gd name="T8" fmla="*/ 0 60000 65536"/>
                      <a:gd name="T9" fmla="*/ 0 w 1448"/>
                      <a:gd name="T10" fmla="*/ 0 h 835"/>
                      <a:gd name="T11" fmla="*/ 1448 w 1448"/>
                      <a:gd name="T12" fmla="*/ 835 h 835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1448" h="835">
                        <a:moveTo>
                          <a:pt x="1448" y="0"/>
                        </a:moveTo>
                        <a:lnTo>
                          <a:pt x="0" y="835"/>
                        </a:lnTo>
                        <a:lnTo>
                          <a:pt x="1" y="835"/>
                        </a:lnTo>
                      </a:path>
                    </a:pathLst>
                  </a:custGeom>
                  <a:noFill/>
                  <a:ln w="28575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45" name="Freeform 201"/>
                  <p:cNvSpPr>
                    <a:spLocks/>
                  </p:cNvSpPr>
                  <p:nvPr/>
                </p:nvSpPr>
                <p:spPr bwMode="auto">
                  <a:xfrm>
                    <a:off x="981" y="2926"/>
                    <a:ext cx="274" cy="159"/>
                  </a:xfrm>
                  <a:custGeom>
                    <a:avLst/>
                    <a:gdLst>
                      <a:gd name="T0" fmla="*/ 0 w 1100"/>
                      <a:gd name="T1" fmla="*/ 0 h 634"/>
                      <a:gd name="T2" fmla="*/ 0 w 1100"/>
                      <a:gd name="T3" fmla="*/ 0 h 634"/>
                      <a:gd name="T4" fmla="*/ 0 w 1100"/>
                      <a:gd name="T5" fmla="*/ 0 h 634"/>
                      <a:gd name="T6" fmla="*/ 0 60000 65536"/>
                      <a:gd name="T7" fmla="*/ 0 60000 65536"/>
                      <a:gd name="T8" fmla="*/ 0 60000 65536"/>
                      <a:gd name="T9" fmla="*/ 0 w 1100"/>
                      <a:gd name="T10" fmla="*/ 0 h 634"/>
                      <a:gd name="T11" fmla="*/ 1100 w 1100"/>
                      <a:gd name="T12" fmla="*/ 634 h 634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1100" h="634">
                        <a:moveTo>
                          <a:pt x="1100" y="0"/>
                        </a:moveTo>
                        <a:lnTo>
                          <a:pt x="0" y="634"/>
                        </a:lnTo>
                        <a:lnTo>
                          <a:pt x="1" y="634"/>
                        </a:lnTo>
                      </a:path>
                    </a:pathLst>
                  </a:custGeom>
                  <a:noFill/>
                  <a:ln w="28575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46" name="Freeform 202"/>
                  <p:cNvSpPr>
                    <a:spLocks/>
                  </p:cNvSpPr>
                  <p:nvPr/>
                </p:nvSpPr>
                <p:spPr bwMode="auto">
                  <a:xfrm>
                    <a:off x="559" y="3329"/>
                    <a:ext cx="283" cy="163"/>
                  </a:xfrm>
                  <a:custGeom>
                    <a:avLst/>
                    <a:gdLst>
                      <a:gd name="T0" fmla="*/ 0 w 1134"/>
                      <a:gd name="T1" fmla="*/ 0 h 654"/>
                      <a:gd name="T2" fmla="*/ 0 w 1134"/>
                      <a:gd name="T3" fmla="*/ 0 h 654"/>
                      <a:gd name="T4" fmla="*/ 0 w 1134"/>
                      <a:gd name="T5" fmla="*/ 0 h 654"/>
                      <a:gd name="T6" fmla="*/ 0 60000 65536"/>
                      <a:gd name="T7" fmla="*/ 0 60000 65536"/>
                      <a:gd name="T8" fmla="*/ 0 60000 65536"/>
                      <a:gd name="T9" fmla="*/ 0 w 1134"/>
                      <a:gd name="T10" fmla="*/ 0 h 654"/>
                      <a:gd name="T11" fmla="*/ 1134 w 1134"/>
                      <a:gd name="T12" fmla="*/ 654 h 654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1134" h="654">
                        <a:moveTo>
                          <a:pt x="0" y="0"/>
                        </a:moveTo>
                        <a:lnTo>
                          <a:pt x="1133" y="654"/>
                        </a:lnTo>
                        <a:lnTo>
                          <a:pt x="1134" y="654"/>
                        </a:lnTo>
                      </a:path>
                    </a:pathLst>
                  </a:custGeom>
                  <a:noFill/>
                  <a:ln w="28575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47" name="Freeform 203"/>
                  <p:cNvSpPr>
                    <a:spLocks/>
                  </p:cNvSpPr>
                  <p:nvPr/>
                </p:nvSpPr>
                <p:spPr bwMode="auto">
                  <a:xfrm>
                    <a:off x="559" y="3214"/>
                    <a:ext cx="198" cy="115"/>
                  </a:xfrm>
                  <a:custGeom>
                    <a:avLst/>
                    <a:gdLst>
                      <a:gd name="T0" fmla="*/ 0 w 794"/>
                      <a:gd name="T1" fmla="*/ 0 h 459"/>
                      <a:gd name="T2" fmla="*/ 0 w 794"/>
                      <a:gd name="T3" fmla="*/ 0 h 459"/>
                      <a:gd name="T4" fmla="*/ 0 w 794"/>
                      <a:gd name="T5" fmla="*/ 0 h 459"/>
                      <a:gd name="T6" fmla="*/ 0 60000 65536"/>
                      <a:gd name="T7" fmla="*/ 0 60000 65536"/>
                      <a:gd name="T8" fmla="*/ 0 60000 65536"/>
                      <a:gd name="T9" fmla="*/ 0 w 794"/>
                      <a:gd name="T10" fmla="*/ 0 h 459"/>
                      <a:gd name="T11" fmla="*/ 794 w 794"/>
                      <a:gd name="T12" fmla="*/ 459 h 459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794" h="459">
                        <a:moveTo>
                          <a:pt x="794" y="0"/>
                        </a:moveTo>
                        <a:lnTo>
                          <a:pt x="0" y="459"/>
                        </a:lnTo>
                        <a:lnTo>
                          <a:pt x="1" y="459"/>
                        </a:lnTo>
                      </a:path>
                    </a:pathLst>
                  </a:custGeom>
                  <a:noFill/>
                  <a:ln w="28575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48" name="Freeform 204"/>
                  <p:cNvSpPr>
                    <a:spLocks/>
                  </p:cNvSpPr>
                  <p:nvPr/>
                </p:nvSpPr>
                <p:spPr bwMode="auto">
                  <a:xfrm>
                    <a:off x="757" y="3214"/>
                    <a:ext cx="283" cy="160"/>
                  </a:xfrm>
                  <a:custGeom>
                    <a:avLst/>
                    <a:gdLst>
                      <a:gd name="T0" fmla="*/ 0 w 1132"/>
                      <a:gd name="T1" fmla="*/ 0 h 641"/>
                      <a:gd name="T2" fmla="*/ 0 w 1132"/>
                      <a:gd name="T3" fmla="*/ 0 h 641"/>
                      <a:gd name="T4" fmla="*/ 0 w 1132"/>
                      <a:gd name="T5" fmla="*/ 0 h 641"/>
                      <a:gd name="T6" fmla="*/ 0 60000 65536"/>
                      <a:gd name="T7" fmla="*/ 0 60000 65536"/>
                      <a:gd name="T8" fmla="*/ 0 60000 65536"/>
                      <a:gd name="T9" fmla="*/ 0 w 1132"/>
                      <a:gd name="T10" fmla="*/ 0 h 641"/>
                      <a:gd name="T11" fmla="*/ 1132 w 1132"/>
                      <a:gd name="T12" fmla="*/ 641 h 641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1132" h="641">
                        <a:moveTo>
                          <a:pt x="1132" y="641"/>
                        </a:moveTo>
                        <a:lnTo>
                          <a:pt x="0" y="0"/>
                        </a:lnTo>
                        <a:lnTo>
                          <a:pt x="2" y="0"/>
                        </a:lnTo>
                      </a:path>
                    </a:pathLst>
                  </a:custGeom>
                  <a:noFill/>
                  <a:ln w="28575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49" name="Freeform 205"/>
                  <p:cNvSpPr>
                    <a:spLocks/>
                  </p:cNvSpPr>
                  <p:nvPr/>
                </p:nvSpPr>
                <p:spPr bwMode="auto">
                  <a:xfrm>
                    <a:off x="841" y="3374"/>
                    <a:ext cx="199" cy="115"/>
                  </a:xfrm>
                  <a:custGeom>
                    <a:avLst/>
                    <a:gdLst>
                      <a:gd name="T0" fmla="*/ 0 w 794"/>
                      <a:gd name="T1" fmla="*/ 0 h 459"/>
                      <a:gd name="T2" fmla="*/ 0 w 794"/>
                      <a:gd name="T3" fmla="*/ 0 h 459"/>
                      <a:gd name="T4" fmla="*/ 0 w 794"/>
                      <a:gd name="T5" fmla="*/ 0 h 459"/>
                      <a:gd name="T6" fmla="*/ 0 60000 65536"/>
                      <a:gd name="T7" fmla="*/ 0 60000 65536"/>
                      <a:gd name="T8" fmla="*/ 0 60000 65536"/>
                      <a:gd name="T9" fmla="*/ 0 w 794"/>
                      <a:gd name="T10" fmla="*/ 0 h 459"/>
                      <a:gd name="T11" fmla="*/ 794 w 794"/>
                      <a:gd name="T12" fmla="*/ 459 h 459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794" h="459">
                        <a:moveTo>
                          <a:pt x="794" y="0"/>
                        </a:moveTo>
                        <a:lnTo>
                          <a:pt x="0" y="459"/>
                        </a:lnTo>
                        <a:lnTo>
                          <a:pt x="1" y="459"/>
                        </a:lnTo>
                      </a:path>
                    </a:pathLst>
                  </a:custGeom>
                  <a:noFill/>
                  <a:ln w="28575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50" name="Freeform 206"/>
                  <p:cNvSpPr>
                    <a:spLocks/>
                  </p:cNvSpPr>
                  <p:nvPr/>
                </p:nvSpPr>
                <p:spPr bwMode="auto">
                  <a:xfrm>
                    <a:off x="1589" y="2816"/>
                    <a:ext cx="36" cy="220"/>
                  </a:xfrm>
                  <a:custGeom>
                    <a:avLst/>
                    <a:gdLst>
                      <a:gd name="T0" fmla="*/ 0 w 145"/>
                      <a:gd name="T1" fmla="*/ 0 h 881"/>
                      <a:gd name="T2" fmla="*/ 0 w 145"/>
                      <a:gd name="T3" fmla="*/ 0 h 881"/>
                      <a:gd name="T4" fmla="*/ 0 w 145"/>
                      <a:gd name="T5" fmla="*/ 0 h 881"/>
                      <a:gd name="T6" fmla="*/ 0 w 145"/>
                      <a:gd name="T7" fmla="*/ 0 h 881"/>
                      <a:gd name="T8" fmla="*/ 0 w 145"/>
                      <a:gd name="T9" fmla="*/ 0 h 881"/>
                      <a:gd name="T10" fmla="*/ 0 w 145"/>
                      <a:gd name="T11" fmla="*/ 0 h 881"/>
                      <a:gd name="T12" fmla="*/ 0 w 145"/>
                      <a:gd name="T13" fmla="*/ 0 h 881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w 145"/>
                      <a:gd name="T22" fmla="*/ 0 h 881"/>
                      <a:gd name="T23" fmla="*/ 145 w 145"/>
                      <a:gd name="T24" fmla="*/ 881 h 881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T21" t="T22" r="T23" b="T24"/>
                    <a:pathLst>
                      <a:path w="145" h="881">
                        <a:moveTo>
                          <a:pt x="144" y="881"/>
                        </a:moveTo>
                        <a:lnTo>
                          <a:pt x="48" y="710"/>
                        </a:lnTo>
                        <a:lnTo>
                          <a:pt x="0" y="531"/>
                        </a:lnTo>
                        <a:lnTo>
                          <a:pt x="0" y="349"/>
                        </a:lnTo>
                        <a:lnTo>
                          <a:pt x="48" y="170"/>
                        </a:lnTo>
                        <a:lnTo>
                          <a:pt x="144" y="0"/>
                        </a:lnTo>
                        <a:lnTo>
                          <a:pt x="145" y="0"/>
                        </a:lnTo>
                      </a:path>
                    </a:pathLst>
                  </a:custGeom>
                  <a:noFill/>
                  <a:ln w="28575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51" name="Freeform 207"/>
                  <p:cNvSpPr>
                    <a:spLocks/>
                  </p:cNvSpPr>
                  <p:nvPr/>
                </p:nvSpPr>
                <p:spPr bwMode="auto">
                  <a:xfrm>
                    <a:off x="1255" y="2670"/>
                    <a:ext cx="118" cy="256"/>
                  </a:xfrm>
                  <a:custGeom>
                    <a:avLst/>
                    <a:gdLst>
                      <a:gd name="T0" fmla="*/ 0 w 469"/>
                      <a:gd name="T1" fmla="*/ 0 h 1026"/>
                      <a:gd name="T2" fmla="*/ 0 w 469"/>
                      <a:gd name="T3" fmla="*/ 0 h 1026"/>
                      <a:gd name="T4" fmla="*/ 0 w 469"/>
                      <a:gd name="T5" fmla="*/ 0 h 1026"/>
                      <a:gd name="T6" fmla="*/ 0 w 469"/>
                      <a:gd name="T7" fmla="*/ 0 h 1026"/>
                      <a:gd name="T8" fmla="*/ 0 w 469"/>
                      <a:gd name="T9" fmla="*/ 0 h 10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469"/>
                      <a:gd name="T16" fmla="*/ 0 h 1026"/>
                      <a:gd name="T17" fmla="*/ 469 w 469"/>
                      <a:gd name="T18" fmla="*/ 1026 h 102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469" h="1026">
                        <a:moveTo>
                          <a:pt x="0" y="1026"/>
                        </a:moveTo>
                        <a:lnTo>
                          <a:pt x="52" y="667"/>
                        </a:lnTo>
                        <a:lnTo>
                          <a:pt x="210" y="321"/>
                        </a:lnTo>
                        <a:lnTo>
                          <a:pt x="468" y="0"/>
                        </a:lnTo>
                        <a:lnTo>
                          <a:pt x="469" y="0"/>
                        </a:lnTo>
                      </a:path>
                    </a:pathLst>
                  </a:custGeom>
                  <a:noFill/>
                  <a:ln w="28575">
                    <a:solidFill>
                      <a:srgbClr val="FF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</p:grpSp>
        </p:grpSp>
      </p:grp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7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77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63" grpId="0" autoUpdateAnimBg="0"/>
      <p:bldP spid="117764" grpId="0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ext Box 2"/>
          <p:cNvSpPr txBox="1">
            <a:spLocks noChangeArrowheads="1"/>
          </p:cNvSpPr>
          <p:nvPr/>
        </p:nvSpPr>
        <p:spPr bwMode="auto">
          <a:xfrm>
            <a:off x="525463" y="238125"/>
            <a:ext cx="71850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</a:rPr>
              <a:t>②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当不对称机件的内、外形都需要表达时。</a:t>
            </a:r>
          </a:p>
        </p:txBody>
      </p:sp>
      <p:pic>
        <p:nvPicPr>
          <p:cNvPr id="156" name="Picture 154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3263" y="4078288"/>
            <a:ext cx="3171825" cy="2141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7" name="Picture 158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587433">
            <a:off x="4371975" y="2655888"/>
            <a:ext cx="3952875" cy="227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8" name="Picture 159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9413" y="773113"/>
            <a:ext cx="3684587" cy="2376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9" name="图片 158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075" y="844550"/>
            <a:ext cx="4297363" cy="2233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60" name="组合 159"/>
          <p:cNvGrpSpPr>
            <a:grpSpLocks/>
          </p:cNvGrpSpPr>
          <p:nvPr/>
        </p:nvGrpSpPr>
        <p:grpSpPr bwMode="auto">
          <a:xfrm>
            <a:off x="420688" y="3354388"/>
            <a:ext cx="4062412" cy="2855912"/>
            <a:chOff x="420688" y="3354388"/>
            <a:chExt cx="4062412" cy="2855912"/>
          </a:xfrm>
        </p:grpSpPr>
        <p:pic>
          <p:nvPicPr>
            <p:cNvPr id="22536" name="图片 160"/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688" y="3354388"/>
              <a:ext cx="4062412" cy="28559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2" name="弧形 161"/>
            <p:cNvSpPr/>
            <p:nvPr/>
          </p:nvSpPr>
          <p:spPr bwMode="auto">
            <a:xfrm rot="5400000">
              <a:off x="2410619" y="5015707"/>
              <a:ext cx="84137" cy="317500"/>
            </a:xfrm>
            <a:prstGeom prst="arc">
              <a:avLst/>
            </a:prstGeom>
            <a:noFill/>
            <a:ln w="444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ctr">
                <a:defRPr/>
              </a:pPr>
              <a:endParaRPr lang="zh-CN" altLang="en-US"/>
            </a:p>
          </p:txBody>
        </p:sp>
      </p:grp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ext Box 2"/>
          <p:cNvSpPr txBox="1">
            <a:spLocks noChangeArrowheads="1"/>
          </p:cNvSpPr>
          <p:nvPr/>
        </p:nvSpPr>
        <p:spPr bwMode="auto">
          <a:xfrm>
            <a:off x="358775" y="293688"/>
            <a:ext cx="8453438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</a:rPr>
              <a:t>③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当对称机件的轮廓线与中心线重合，不宜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   采用半剖视时。</a:t>
            </a:r>
          </a:p>
        </p:txBody>
      </p:sp>
      <p:sp>
        <p:nvSpPr>
          <p:cNvPr id="119811" name="AutoShape 3"/>
          <p:cNvSpPr>
            <a:spLocks noChangeArrowheads="1"/>
          </p:cNvSpPr>
          <p:nvPr/>
        </p:nvSpPr>
        <p:spPr bwMode="auto">
          <a:xfrm rot="-1141184">
            <a:off x="2606675" y="1787525"/>
            <a:ext cx="457200" cy="152400"/>
          </a:xfrm>
          <a:prstGeom prst="rightArrow">
            <a:avLst>
              <a:gd name="adj1" fmla="val 50000"/>
              <a:gd name="adj2" fmla="val 75000"/>
            </a:avLst>
          </a:prstGeom>
          <a:solidFill>
            <a:srgbClr val="99FF99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zh-CN" altLang="en-US" sz="2400"/>
          </a:p>
        </p:txBody>
      </p:sp>
      <p:sp>
        <p:nvSpPr>
          <p:cNvPr id="119812" name="AutoShape 4"/>
          <p:cNvSpPr>
            <a:spLocks noChangeArrowheads="1"/>
          </p:cNvSpPr>
          <p:nvPr/>
        </p:nvSpPr>
        <p:spPr bwMode="auto">
          <a:xfrm>
            <a:off x="1017588" y="2463800"/>
            <a:ext cx="820737" cy="393700"/>
          </a:xfrm>
          <a:prstGeom prst="wedgeRectCallout">
            <a:avLst>
              <a:gd name="adj1" fmla="val 108028"/>
              <a:gd name="adj2" fmla="val -168954"/>
            </a:avLst>
          </a:prstGeom>
          <a:solidFill>
            <a:srgbClr val="FF9933"/>
          </a:solidFill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400">
                <a:ea typeface="黑体" panose="02010609060101010101" pitchFamily="49" charset="-122"/>
              </a:rPr>
              <a:t>错误</a:t>
            </a:r>
            <a:endParaRPr lang="zh-CN" altLang="en-US" sz="2400" b="0">
              <a:ea typeface="黑体" panose="02010609060101010101" pitchFamily="49" charset="-122"/>
            </a:endParaRPr>
          </a:p>
        </p:txBody>
      </p:sp>
      <p:sp>
        <p:nvSpPr>
          <p:cNvPr id="119813" name="AutoShape 5"/>
          <p:cNvSpPr>
            <a:spLocks noChangeArrowheads="1"/>
          </p:cNvSpPr>
          <p:nvPr/>
        </p:nvSpPr>
        <p:spPr bwMode="auto">
          <a:xfrm>
            <a:off x="6943725" y="1320800"/>
            <a:ext cx="679450" cy="433388"/>
          </a:xfrm>
          <a:prstGeom prst="wedgeRectCallout">
            <a:avLst>
              <a:gd name="adj1" fmla="val -121495"/>
              <a:gd name="adj2" fmla="val 115935"/>
            </a:avLst>
          </a:prstGeom>
          <a:solidFill>
            <a:srgbClr val="FFCCFF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400">
                <a:ea typeface="黑体" panose="02010609060101010101" pitchFamily="49" charset="-122"/>
              </a:rPr>
              <a:t>正确</a:t>
            </a:r>
            <a:endParaRPr lang="zh-CN" altLang="en-US" sz="2400" b="0">
              <a:ea typeface="黑体" panose="02010609060101010101" pitchFamily="49" charset="-122"/>
            </a:endParaRPr>
          </a:p>
        </p:txBody>
      </p:sp>
      <p:sp>
        <p:nvSpPr>
          <p:cNvPr id="119864" name="Text Box 56"/>
          <p:cNvSpPr txBox="1">
            <a:spLocks noChangeArrowheads="1"/>
          </p:cNvSpPr>
          <p:nvPr/>
        </p:nvSpPr>
        <p:spPr bwMode="auto">
          <a:xfrm>
            <a:off x="358775" y="4068763"/>
            <a:ext cx="73660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</a:rPr>
              <a:t>④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实心杆上有孔、槽时，应采用局部剖视。 </a:t>
            </a:r>
          </a:p>
        </p:txBody>
      </p:sp>
      <p:grpSp>
        <p:nvGrpSpPr>
          <p:cNvPr id="5" name="Group 57"/>
          <p:cNvGrpSpPr>
            <a:grpSpLocks/>
          </p:cNvGrpSpPr>
          <p:nvPr/>
        </p:nvGrpSpPr>
        <p:grpSpPr bwMode="auto">
          <a:xfrm>
            <a:off x="1295400" y="4814888"/>
            <a:ext cx="6257925" cy="1446212"/>
            <a:chOff x="816" y="3033"/>
            <a:chExt cx="3942" cy="911"/>
          </a:xfrm>
        </p:grpSpPr>
        <p:sp>
          <p:nvSpPr>
            <p:cNvPr id="23614" name="Rectangle 58"/>
            <p:cNvSpPr>
              <a:spLocks noChangeArrowheads="1"/>
            </p:cNvSpPr>
            <p:nvPr/>
          </p:nvSpPr>
          <p:spPr bwMode="auto">
            <a:xfrm>
              <a:off x="2922" y="3111"/>
              <a:ext cx="689" cy="744"/>
            </a:xfrm>
            <a:prstGeom prst="rect">
              <a:avLst/>
            </a:prstGeom>
            <a:noFill/>
            <a:ln w="3810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23615" name="Rectangle 59"/>
            <p:cNvSpPr>
              <a:spLocks noChangeArrowheads="1"/>
            </p:cNvSpPr>
            <p:nvPr/>
          </p:nvSpPr>
          <p:spPr bwMode="auto">
            <a:xfrm>
              <a:off x="1044" y="3344"/>
              <a:ext cx="478" cy="278"/>
            </a:xfrm>
            <a:prstGeom prst="rect">
              <a:avLst/>
            </a:prstGeom>
            <a:noFill/>
            <a:ln w="3810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23616" name="Rectangle 60"/>
            <p:cNvSpPr>
              <a:spLocks noChangeArrowheads="1"/>
            </p:cNvSpPr>
            <p:nvPr/>
          </p:nvSpPr>
          <p:spPr bwMode="auto">
            <a:xfrm>
              <a:off x="910" y="3033"/>
              <a:ext cx="1934" cy="911"/>
            </a:xfrm>
            <a:prstGeom prst="rect">
              <a:avLst/>
            </a:prstGeom>
            <a:noFill/>
            <a:ln w="3810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23617" name="Freeform 61"/>
            <p:cNvSpPr>
              <a:spLocks/>
            </p:cNvSpPr>
            <p:nvPr/>
          </p:nvSpPr>
          <p:spPr bwMode="auto">
            <a:xfrm>
              <a:off x="1518" y="3485"/>
              <a:ext cx="81" cy="145"/>
            </a:xfrm>
            <a:custGeom>
              <a:avLst/>
              <a:gdLst>
                <a:gd name="T0" fmla="*/ 81 w 81"/>
                <a:gd name="T1" fmla="*/ 0 h 145"/>
                <a:gd name="T2" fmla="*/ 0 w 81"/>
                <a:gd name="T3" fmla="*/ 145 h 145"/>
                <a:gd name="T4" fmla="*/ 0 60000 65536"/>
                <a:gd name="T5" fmla="*/ 0 60000 65536"/>
                <a:gd name="T6" fmla="*/ 0 w 81"/>
                <a:gd name="T7" fmla="*/ 0 h 145"/>
                <a:gd name="T8" fmla="*/ 81 w 81"/>
                <a:gd name="T9" fmla="*/ 145 h 1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81" h="145">
                  <a:moveTo>
                    <a:pt x="81" y="0"/>
                  </a:moveTo>
                  <a:lnTo>
                    <a:pt x="0" y="145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18" name="Freeform 62"/>
            <p:cNvSpPr>
              <a:spLocks/>
            </p:cNvSpPr>
            <p:nvPr/>
          </p:nvSpPr>
          <p:spPr bwMode="auto">
            <a:xfrm>
              <a:off x="1521" y="3342"/>
              <a:ext cx="78" cy="143"/>
            </a:xfrm>
            <a:custGeom>
              <a:avLst/>
              <a:gdLst>
                <a:gd name="T0" fmla="*/ 78 w 78"/>
                <a:gd name="T1" fmla="*/ 143 h 143"/>
                <a:gd name="T2" fmla="*/ 3 w 78"/>
                <a:gd name="T3" fmla="*/ 0 h 143"/>
                <a:gd name="T4" fmla="*/ 0 w 78"/>
                <a:gd name="T5" fmla="*/ 7 h 143"/>
                <a:gd name="T6" fmla="*/ 0 60000 65536"/>
                <a:gd name="T7" fmla="*/ 0 60000 65536"/>
                <a:gd name="T8" fmla="*/ 0 60000 65536"/>
                <a:gd name="T9" fmla="*/ 0 w 78"/>
                <a:gd name="T10" fmla="*/ 0 h 143"/>
                <a:gd name="T11" fmla="*/ 78 w 78"/>
                <a:gd name="T12" fmla="*/ 143 h 14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8" h="143">
                  <a:moveTo>
                    <a:pt x="78" y="143"/>
                  </a:moveTo>
                  <a:lnTo>
                    <a:pt x="3" y="0"/>
                  </a:lnTo>
                  <a:lnTo>
                    <a:pt x="0" y="7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19" name="Freeform 63"/>
            <p:cNvSpPr>
              <a:spLocks/>
            </p:cNvSpPr>
            <p:nvPr/>
          </p:nvSpPr>
          <p:spPr bwMode="auto">
            <a:xfrm>
              <a:off x="907" y="3268"/>
              <a:ext cx="140" cy="81"/>
            </a:xfrm>
            <a:custGeom>
              <a:avLst/>
              <a:gdLst>
                <a:gd name="T0" fmla="*/ 1 w 280"/>
                <a:gd name="T1" fmla="*/ 1 h 161"/>
                <a:gd name="T2" fmla="*/ 0 w 280"/>
                <a:gd name="T3" fmla="*/ 0 h 161"/>
                <a:gd name="T4" fmla="*/ 1 w 280"/>
                <a:gd name="T5" fmla="*/ 0 h 161"/>
                <a:gd name="T6" fmla="*/ 0 60000 65536"/>
                <a:gd name="T7" fmla="*/ 0 60000 65536"/>
                <a:gd name="T8" fmla="*/ 0 60000 65536"/>
                <a:gd name="T9" fmla="*/ 0 w 280"/>
                <a:gd name="T10" fmla="*/ 0 h 161"/>
                <a:gd name="T11" fmla="*/ 280 w 280"/>
                <a:gd name="T12" fmla="*/ 161 h 16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80" h="161">
                  <a:moveTo>
                    <a:pt x="280" y="161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20" name="Freeform 64"/>
            <p:cNvSpPr>
              <a:spLocks/>
            </p:cNvSpPr>
            <p:nvPr/>
          </p:nvSpPr>
          <p:spPr bwMode="auto">
            <a:xfrm>
              <a:off x="907" y="3620"/>
              <a:ext cx="140" cy="81"/>
            </a:xfrm>
            <a:custGeom>
              <a:avLst/>
              <a:gdLst>
                <a:gd name="T0" fmla="*/ 1 w 280"/>
                <a:gd name="T1" fmla="*/ 0 h 163"/>
                <a:gd name="T2" fmla="*/ 0 w 280"/>
                <a:gd name="T3" fmla="*/ 0 h 163"/>
                <a:gd name="T4" fmla="*/ 1 w 280"/>
                <a:gd name="T5" fmla="*/ 0 h 163"/>
                <a:gd name="T6" fmla="*/ 0 60000 65536"/>
                <a:gd name="T7" fmla="*/ 0 60000 65536"/>
                <a:gd name="T8" fmla="*/ 0 60000 65536"/>
                <a:gd name="T9" fmla="*/ 0 w 280"/>
                <a:gd name="T10" fmla="*/ 0 h 163"/>
                <a:gd name="T11" fmla="*/ 280 w 280"/>
                <a:gd name="T12" fmla="*/ 163 h 16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80" h="163">
                  <a:moveTo>
                    <a:pt x="280" y="0"/>
                  </a:moveTo>
                  <a:lnTo>
                    <a:pt x="0" y="163"/>
                  </a:lnTo>
                  <a:lnTo>
                    <a:pt x="1" y="163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21" name="Freeform 65"/>
            <p:cNvSpPr>
              <a:spLocks/>
            </p:cNvSpPr>
            <p:nvPr/>
          </p:nvSpPr>
          <p:spPr bwMode="auto">
            <a:xfrm>
              <a:off x="907" y="3138"/>
              <a:ext cx="899" cy="714"/>
            </a:xfrm>
            <a:custGeom>
              <a:avLst/>
              <a:gdLst>
                <a:gd name="T0" fmla="*/ 0 w 899"/>
                <a:gd name="T1" fmla="*/ 0 h 714"/>
                <a:gd name="T2" fmla="*/ 137 w 899"/>
                <a:gd name="T3" fmla="*/ 24 h 714"/>
                <a:gd name="T4" fmla="*/ 262 w 899"/>
                <a:gd name="T5" fmla="*/ 78 h 714"/>
                <a:gd name="T6" fmla="*/ 539 w 899"/>
                <a:gd name="T7" fmla="*/ 24 h 714"/>
                <a:gd name="T8" fmla="*/ 798 w 899"/>
                <a:gd name="T9" fmla="*/ 129 h 714"/>
                <a:gd name="T10" fmla="*/ 855 w 899"/>
                <a:gd name="T11" fmla="*/ 162 h 714"/>
                <a:gd name="T12" fmla="*/ 886 w 899"/>
                <a:gd name="T13" fmla="*/ 208 h 714"/>
                <a:gd name="T14" fmla="*/ 899 w 899"/>
                <a:gd name="T15" fmla="*/ 342 h 714"/>
                <a:gd name="T16" fmla="*/ 875 w 899"/>
                <a:gd name="T17" fmla="*/ 504 h 714"/>
                <a:gd name="T18" fmla="*/ 791 w 899"/>
                <a:gd name="T19" fmla="*/ 618 h 714"/>
                <a:gd name="T20" fmla="*/ 666 w 899"/>
                <a:gd name="T21" fmla="*/ 634 h 714"/>
                <a:gd name="T22" fmla="*/ 522 w 899"/>
                <a:gd name="T23" fmla="*/ 652 h 714"/>
                <a:gd name="T24" fmla="*/ 400 w 899"/>
                <a:gd name="T25" fmla="*/ 714 h 714"/>
                <a:gd name="T26" fmla="*/ 271 w 899"/>
                <a:gd name="T27" fmla="*/ 714 h 714"/>
                <a:gd name="T28" fmla="*/ 134 w 899"/>
                <a:gd name="T29" fmla="*/ 678 h 714"/>
                <a:gd name="T30" fmla="*/ 0 w 899"/>
                <a:gd name="T31" fmla="*/ 687 h 714"/>
                <a:gd name="T32" fmla="*/ 1 w 899"/>
                <a:gd name="T33" fmla="*/ 687 h 71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899"/>
                <a:gd name="T52" fmla="*/ 0 h 714"/>
                <a:gd name="T53" fmla="*/ 899 w 899"/>
                <a:gd name="T54" fmla="*/ 714 h 71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899" h="714">
                  <a:moveTo>
                    <a:pt x="0" y="0"/>
                  </a:moveTo>
                  <a:lnTo>
                    <a:pt x="137" y="24"/>
                  </a:lnTo>
                  <a:lnTo>
                    <a:pt x="262" y="78"/>
                  </a:lnTo>
                  <a:lnTo>
                    <a:pt x="539" y="24"/>
                  </a:lnTo>
                  <a:lnTo>
                    <a:pt x="798" y="129"/>
                  </a:lnTo>
                  <a:lnTo>
                    <a:pt x="855" y="162"/>
                  </a:lnTo>
                  <a:lnTo>
                    <a:pt x="886" y="208"/>
                  </a:lnTo>
                  <a:lnTo>
                    <a:pt x="899" y="342"/>
                  </a:lnTo>
                  <a:lnTo>
                    <a:pt x="875" y="504"/>
                  </a:lnTo>
                  <a:lnTo>
                    <a:pt x="791" y="618"/>
                  </a:lnTo>
                  <a:lnTo>
                    <a:pt x="666" y="634"/>
                  </a:lnTo>
                  <a:lnTo>
                    <a:pt x="522" y="652"/>
                  </a:lnTo>
                  <a:lnTo>
                    <a:pt x="400" y="714"/>
                  </a:lnTo>
                  <a:lnTo>
                    <a:pt x="271" y="714"/>
                  </a:lnTo>
                  <a:lnTo>
                    <a:pt x="134" y="678"/>
                  </a:lnTo>
                  <a:lnTo>
                    <a:pt x="0" y="687"/>
                  </a:lnTo>
                  <a:lnTo>
                    <a:pt x="1" y="687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22" name="Freeform 66"/>
            <p:cNvSpPr>
              <a:spLocks/>
            </p:cNvSpPr>
            <p:nvPr/>
          </p:nvSpPr>
          <p:spPr bwMode="auto">
            <a:xfrm>
              <a:off x="2839" y="3199"/>
              <a:ext cx="86" cy="1"/>
            </a:xfrm>
            <a:custGeom>
              <a:avLst/>
              <a:gdLst>
                <a:gd name="T0" fmla="*/ 0 w 173"/>
                <a:gd name="T1" fmla="*/ 0 h 1"/>
                <a:gd name="T2" fmla="*/ 0 w 173"/>
                <a:gd name="T3" fmla="*/ 0 h 1"/>
                <a:gd name="T4" fmla="*/ 0 w 173"/>
                <a:gd name="T5" fmla="*/ 0 h 1"/>
                <a:gd name="T6" fmla="*/ 0 60000 65536"/>
                <a:gd name="T7" fmla="*/ 0 60000 65536"/>
                <a:gd name="T8" fmla="*/ 0 60000 65536"/>
                <a:gd name="T9" fmla="*/ 0 w 173"/>
                <a:gd name="T10" fmla="*/ 0 h 1"/>
                <a:gd name="T11" fmla="*/ 173 w 173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3" h="1">
                  <a:moveTo>
                    <a:pt x="0" y="0"/>
                  </a:moveTo>
                  <a:lnTo>
                    <a:pt x="172" y="0"/>
                  </a:lnTo>
                  <a:lnTo>
                    <a:pt x="173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23" name="Freeform 67"/>
            <p:cNvSpPr>
              <a:spLocks/>
            </p:cNvSpPr>
            <p:nvPr/>
          </p:nvSpPr>
          <p:spPr bwMode="auto">
            <a:xfrm>
              <a:off x="2839" y="3770"/>
              <a:ext cx="86" cy="1"/>
            </a:xfrm>
            <a:custGeom>
              <a:avLst/>
              <a:gdLst>
                <a:gd name="T0" fmla="*/ 0 w 173"/>
                <a:gd name="T1" fmla="*/ 0 h 1"/>
                <a:gd name="T2" fmla="*/ 0 w 173"/>
                <a:gd name="T3" fmla="*/ 0 h 1"/>
                <a:gd name="T4" fmla="*/ 0 w 173"/>
                <a:gd name="T5" fmla="*/ 0 h 1"/>
                <a:gd name="T6" fmla="*/ 0 60000 65536"/>
                <a:gd name="T7" fmla="*/ 0 60000 65536"/>
                <a:gd name="T8" fmla="*/ 0 60000 65536"/>
                <a:gd name="T9" fmla="*/ 0 w 173"/>
                <a:gd name="T10" fmla="*/ 0 h 1"/>
                <a:gd name="T11" fmla="*/ 173 w 173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3" h="1">
                  <a:moveTo>
                    <a:pt x="0" y="0"/>
                  </a:moveTo>
                  <a:lnTo>
                    <a:pt x="172" y="0"/>
                  </a:lnTo>
                  <a:lnTo>
                    <a:pt x="173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24" name="Freeform 68"/>
            <p:cNvSpPr>
              <a:spLocks/>
            </p:cNvSpPr>
            <p:nvPr/>
          </p:nvSpPr>
          <p:spPr bwMode="auto">
            <a:xfrm>
              <a:off x="3001" y="3376"/>
              <a:ext cx="110" cy="218"/>
            </a:xfrm>
            <a:custGeom>
              <a:avLst/>
              <a:gdLst>
                <a:gd name="T0" fmla="*/ 1 w 219"/>
                <a:gd name="T1" fmla="*/ 0 h 436"/>
                <a:gd name="T2" fmla="*/ 1 w 219"/>
                <a:gd name="T3" fmla="*/ 1 h 436"/>
                <a:gd name="T4" fmla="*/ 0 w 219"/>
                <a:gd name="T5" fmla="*/ 1 h 436"/>
                <a:gd name="T6" fmla="*/ 1 w 219"/>
                <a:gd name="T7" fmla="*/ 1 h 436"/>
                <a:gd name="T8" fmla="*/ 1 w 219"/>
                <a:gd name="T9" fmla="*/ 1 h 436"/>
                <a:gd name="T10" fmla="*/ 1 w 219"/>
                <a:gd name="T11" fmla="*/ 1 h 43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19"/>
                <a:gd name="T19" fmla="*/ 0 h 436"/>
                <a:gd name="T20" fmla="*/ 219 w 219"/>
                <a:gd name="T21" fmla="*/ 436 h 4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9" h="436">
                  <a:moveTo>
                    <a:pt x="218" y="0"/>
                  </a:moveTo>
                  <a:lnTo>
                    <a:pt x="63" y="64"/>
                  </a:lnTo>
                  <a:lnTo>
                    <a:pt x="0" y="219"/>
                  </a:lnTo>
                  <a:lnTo>
                    <a:pt x="63" y="373"/>
                  </a:lnTo>
                  <a:lnTo>
                    <a:pt x="218" y="436"/>
                  </a:lnTo>
                  <a:lnTo>
                    <a:pt x="219" y="436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25" name="Freeform 69"/>
            <p:cNvSpPr>
              <a:spLocks/>
            </p:cNvSpPr>
            <p:nvPr/>
          </p:nvSpPr>
          <p:spPr bwMode="auto">
            <a:xfrm>
              <a:off x="3437" y="3376"/>
              <a:ext cx="109" cy="218"/>
            </a:xfrm>
            <a:custGeom>
              <a:avLst/>
              <a:gdLst>
                <a:gd name="T0" fmla="*/ 0 w 219"/>
                <a:gd name="T1" fmla="*/ 1 h 436"/>
                <a:gd name="T2" fmla="*/ 0 w 219"/>
                <a:gd name="T3" fmla="*/ 1 h 436"/>
                <a:gd name="T4" fmla="*/ 0 w 219"/>
                <a:gd name="T5" fmla="*/ 1 h 436"/>
                <a:gd name="T6" fmla="*/ 0 w 219"/>
                <a:gd name="T7" fmla="*/ 1 h 436"/>
                <a:gd name="T8" fmla="*/ 0 w 219"/>
                <a:gd name="T9" fmla="*/ 0 h 436"/>
                <a:gd name="T10" fmla="*/ 0 w 219"/>
                <a:gd name="T11" fmla="*/ 0 h 43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19"/>
                <a:gd name="T19" fmla="*/ 0 h 436"/>
                <a:gd name="T20" fmla="*/ 219 w 219"/>
                <a:gd name="T21" fmla="*/ 436 h 4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9" h="436">
                  <a:moveTo>
                    <a:pt x="0" y="436"/>
                  </a:moveTo>
                  <a:lnTo>
                    <a:pt x="154" y="373"/>
                  </a:lnTo>
                  <a:lnTo>
                    <a:pt x="219" y="219"/>
                  </a:lnTo>
                  <a:lnTo>
                    <a:pt x="154" y="64"/>
                  </a:ln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26" name="Freeform 70"/>
            <p:cNvSpPr>
              <a:spLocks/>
            </p:cNvSpPr>
            <p:nvPr/>
          </p:nvSpPr>
          <p:spPr bwMode="auto">
            <a:xfrm>
              <a:off x="3110" y="3376"/>
              <a:ext cx="328" cy="1"/>
            </a:xfrm>
            <a:custGeom>
              <a:avLst/>
              <a:gdLst>
                <a:gd name="T0" fmla="*/ 0 w 654"/>
                <a:gd name="T1" fmla="*/ 0 h 1"/>
                <a:gd name="T2" fmla="*/ 1 w 654"/>
                <a:gd name="T3" fmla="*/ 0 h 1"/>
                <a:gd name="T4" fmla="*/ 1 w 654"/>
                <a:gd name="T5" fmla="*/ 0 h 1"/>
                <a:gd name="T6" fmla="*/ 0 60000 65536"/>
                <a:gd name="T7" fmla="*/ 0 60000 65536"/>
                <a:gd name="T8" fmla="*/ 0 60000 65536"/>
                <a:gd name="T9" fmla="*/ 0 w 654"/>
                <a:gd name="T10" fmla="*/ 0 h 1"/>
                <a:gd name="T11" fmla="*/ 654 w 654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654" h="1">
                  <a:moveTo>
                    <a:pt x="0" y="0"/>
                  </a:moveTo>
                  <a:lnTo>
                    <a:pt x="653" y="0"/>
                  </a:lnTo>
                  <a:lnTo>
                    <a:pt x="654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27" name="Freeform 71"/>
            <p:cNvSpPr>
              <a:spLocks/>
            </p:cNvSpPr>
            <p:nvPr/>
          </p:nvSpPr>
          <p:spPr bwMode="auto">
            <a:xfrm>
              <a:off x="3110" y="3594"/>
              <a:ext cx="328" cy="1"/>
            </a:xfrm>
            <a:custGeom>
              <a:avLst/>
              <a:gdLst>
                <a:gd name="T0" fmla="*/ 0 w 654"/>
                <a:gd name="T1" fmla="*/ 0 h 1"/>
                <a:gd name="T2" fmla="*/ 1 w 654"/>
                <a:gd name="T3" fmla="*/ 0 h 1"/>
                <a:gd name="T4" fmla="*/ 1 w 654"/>
                <a:gd name="T5" fmla="*/ 0 h 1"/>
                <a:gd name="T6" fmla="*/ 0 60000 65536"/>
                <a:gd name="T7" fmla="*/ 0 60000 65536"/>
                <a:gd name="T8" fmla="*/ 0 60000 65536"/>
                <a:gd name="T9" fmla="*/ 0 w 654"/>
                <a:gd name="T10" fmla="*/ 0 h 1"/>
                <a:gd name="T11" fmla="*/ 654 w 654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654" h="1">
                  <a:moveTo>
                    <a:pt x="0" y="0"/>
                  </a:moveTo>
                  <a:lnTo>
                    <a:pt x="653" y="0"/>
                  </a:lnTo>
                  <a:lnTo>
                    <a:pt x="654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28" name="Freeform 72"/>
            <p:cNvSpPr>
              <a:spLocks/>
            </p:cNvSpPr>
            <p:nvPr/>
          </p:nvSpPr>
          <p:spPr bwMode="auto">
            <a:xfrm>
              <a:off x="3696" y="3199"/>
              <a:ext cx="308" cy="1"/>
            </a:xfrm>
            <a:custGeom>
              <a:avLst/>
              <a:gdLst>
                <a:gd name="T0" fmla="*/ 0 w 615"/>
                <a:gd name="T1" fmla="*/ 0 h 1"/>
                <a:gd name="T2" fmla="*/ 1 w 615"/>
                <a:gd name="T3" fmla="*/ 0 h 1"/>
                <a:gd name="T4" fmla="*/ 1 w 615"/>
                <a:gd name="T5" fmla="*/ 0 h 1"/>
                <a:gd name="T6" fmla="*/ 0 60000 65536"/>
                <a:gd name="T7" fmla="*/ 0 60000 65536"/>
                <a:gd name="T8" fmla="*/ 0 60000 65536"/>
                <a:gd name="T9" fmla="*/ 0 w 615"/>
                <a:gd name="T10" fmla="*/ 0 h 1"/>
                <a:gd name="T11" fmla="*/ 615 w 615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615" h="1">
                  <a:moveTo>
                    <a:pt x="0" y="0"/>
                  </a:moveTo>
                  <a:lnTo>
                    <a:pt x="614" y="0"/>
                  </a:lnTo>
                  <a:lnTo>
                    <a:pt x="615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29" name="Freeform 73"/>
            <p:cNvSpPr>
              <a:spLocks/>
            </p:cNvSpPr>
            <p:nvPr/>
          </p:nvSpPr>
          <p:spPr bwMode="auto">
            <a:xfrm>
              <a:off x="3696" y="3770"/>
              <a:ext cx="892" cy="1"/>
            </a:xfrm>
            <a:custGeom>
              <a:avLst/>
              <a:gdLst>
                <a:gd name="T0" fmla="*/ 0 w 1783"/>
                <a:gd name="T1" fmla="*/ 0 h 1"/>
                <a:gd name="T2" fmla="*/ 1 w 1783"/>
                <a:gd name="T3" fmla="*/ 0 h 1"/>
                <a:gd name="T4" fmla="*/ 1 w 1783"/>
                <a:gd name="T5" fmla="*/ 0 h 1"/>
                <a:gd name="T6" fmla="*/ 0 60000 65536"/>
                <a:gd name="T7" fmla="*/ 0 60000 65536"/>
                <a:gd name="T8" fmla="*/ 0 60000 65536"/>
                <a:gd name="T9" fmla="*/ 0 w 1783"/>
                <a:gd name="T10" fmla="*/ 0 h 1"/>
                <a:gd name="T11" fmla="*/ 1783 w 1783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83" h="1">
                  <a:moveTo>
                    <a:pt x="0" y="0"/>
                  </a:moveTo>
                  <a:lnTo>
                    <a:pt x="1782" y="0"/>
                  </a:lnTo>
                  <a:lnTo>
                    <a:pt x="1783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30" name="Freeform 74"/>
            <p:cNvSpPr>
              <a:spLocks/>
            </p:cNvSpPr>
            <p:nvPr/>
          </p:nvSpPr>
          <p:spPr bwMode="auto">
            <a:xfrm>
              <a:off x="3610" y="3285"/>
              <a:ext cx="86" cy="1"/>
            </a:xfrm>
            <a:custGeom>
              <a:avLst/>
              <a:gdLst>
                <a:gd name="T0" fmla="*/ 0 w 172"/>
                <a:gd name="T1" fmla="*/ 0 h 1"/>
                <a:gd name="T2" fmla="*/ 1 w 172"/>
                <a:gd name="T3" fmla="*/ 0 h 1"/>
                <a:gd name="T4" fmla="*/ 1 w 172"/>
                <a:gd name="T5" fmla="*/ 0 h 1"/>
                <a:gd name="T6" fmla="*/ 0 60000 65536"/>
                <a:gd name="T7" fmla="*/ 0 60000 65536"/>
                <a:gd name="T8" fmla="*/ 0 60000 65536"/>
                <a:gd name="T9" fmla="*/ 0 w 172"/>
                <a:gd name="T10" fmla="*/ 0 h 1"/>
                <a:gd name="T11" fmla="*/ 172 w 172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2" h="1">
                  <a:moveTo>
                    <a:pt x="0" y="0"/>
                  </a:moveTo>
                  <a:lnTo>
                    <a:pt x="171" y="0"/>
                  </a:lnTo>
                  <a:lnTo>
                    <a:pt x="17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31" name="Freeform 75"/>
            <p:cNvSpPr>
              <a:spLocks/>
            </p:cNvSpPr>
            <p:nvPr/>
          </p:nvSpPr>
          <p:spPr bwMode="auto">
            <a:xfrm>
              <a:off x="3610" y="3685"/>
              <a:ext cx="86" cy="1"/>
            </a:xfrm>
            <a:custGeom>
              <a:avLst/>
              <a:gdLst>
                <a:gd name="T0" fmla="*/ 0 w 172"/>
                <a:gd name="T1" fmla="*/ 0 h 1"/>
                <a:gd name="T2" fmla="*/ 1 w 172"/>
                <a:gd name="T3" fmla="*/ 0 h 1"/>
                <a:gd name="T4" fmla="*/ 1 w 172"/>
                <a:gd name="T5" fmla="*/ 0 h 1"/>
                <a:gd name="T6" fmla="*/ 0 60000 65536"/>
                <a:gd name="T7" fmla="*/ 0 60000 65536"/>
                <a:gd name="T8" fmla="*/ 0 60000 65536"/>
                <a:gd name="T9" fmla="*/ 0 w 172"/>
                <a:gd name="T10" fmla="*/ 0 h 1"/>
                <a:gd name="T11" fmla="*/ 172 w 172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2" h="1">
                  <a:moveTo>
                    <a:pt x="0" y="0"/>
                  </a:moveTo>
                  <a:lnTo>
                    <a:pt x="171" y="0"/>
                  </a:lnTo>
                  <a:lnTo>
                    <a:pt x="17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32" name="Freeform 76"/>
            <p:cNvSpPr>
              <a:spLocks/>
            </p:cNvSpPr>
            <p:nvPr/>
          </p:nvSpPr>
          <p:spPr bwMode="auto">
            <a:xfrm>
              <a:off x="3696" y="3199"/>
              <a:ext cx="1" cy="571"/>
            </a:xfrm>
            <a:custGeom>
              <a:avLst/>
              <a:gdLst>
                <a:gd name="T0" fmla="*/ 0 w 1"/>
                <a:gd name="T1" fmla="*/ 0 h 1144"/>
                <a:gd name="T2" fmla="*/ 0 w 1"/>
                <a:gd name="T3" fmla="*/ 0 h 1144"/>
                <a:gd name="T4" fmla="*/ 1 w 1"/>
                <a:gd name="T5" fmla="*/ 0 h 1144"/>
                <a:gd name="T6" fmla="*/ 0 60000 65536"/>
                <a:gd name="T7" fmla="*/ 0 60000 65536"/>
                <a:gd name="T8" fmla="*/ 0 60000 65536"/>
                <a:gd name="T9" fmla="*/ 0 w 1"/>
                <a:gd name="T10" fmla="*/ 0 h 1144"/>
                <a:gd name="T11" fmla="*/ 1 w 1"/>
                <a:gd name="T12" fmla="*/ 1144 h 114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144">
                  <a:moveTo>
                    <a:pt x="0" y="0"/>
                  </a:moveTo>
                  <a:lnTo>
                    <a:pt x="0" y="1144"/>
                  </a:lnTo>
                  <a:lnTo>
                    <a:pt x="1" y="114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33" name="Freeform 77"/>
            <p:cNvSpPr>
              <a:spLocks/>
            </p:cNvSpPr>
            <p:nvPr/>
          </p:nvSpPr>
          <p:spPr bwMode="auto">
            <a:xfrm>
              <a:off x="4587" y="3199"/>
              <a:ext cx="1" cy="571"/>
            </a:xfrm>
            <a:custGeom>
              <a:avLst/>
              <a:gdLst>
                <a:gd name="T0" fmla="*/ 0 w 1"/>
                <a:gd name="T1" fmla="*/ 0 h 1144"/>
                <a:gd name="T2" fmla="*/ 0 w 1"/>
                <a:gd name="T3" fmla="*/ 0 h 1144"/>
                <a:gd name="T4" fmla="*/ 1 w 1"/>
                <a:gd name="T5" fmla="*/ 0 h 1144"/>
                <a:gd name="T6" fmla="*/ 0 60000 65536"/>
                <a:gd name="T7" fmla="*/ 0 60000 65536"/>
                <a:gd name="T8" fmla="*/ 0 60000 65536"/>
                <a:gd name="T9" fmla="*/ 0 w 1"/>
                <a:gd name="T10" fmla="*/ 0 h 1144"/>
                <a:gd name="T11" fmla="*/ 1 w 1"/>
                <a:gd name="T12" fmla="*/ 1144 h 114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144">
                  <a:moveTo>
                    <a:pt x="0" y="0"/>
                  </a:moveTo>
                  <a:lnTo>
                    <a:pt x="0" y="1144"/>
                  </a:lnTo>
                  <a:lnTo>
                    <a:pt x="1" y="114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34" name="Freeform 78"/>
            <p:cNvSpPr>
              <a:spLocks/>
            </p:cNvSpPr>
            <p:nvPr/>
          </p:nvSpPr>
          <p:spPr bwMode="auto">
            <a:xfrm>
              <a:off x="4673" y="3285"/>
              <a:ext cx="1" cy="405"/>
            </a:xfrm>
            <a:custGeom>
              <a:avLst/>
              <a:gdLst>
                <a:gd name="T0" fmla="*/ 0 w 1"/>
                <a:gd name="T1" fmla="*/ 0 h 405"/>
                <a:gd name="T2" fmla="*/ 1 w 1"/>
                <a:gd name="T3" fmla="*/ 405 h 405"/>
                <a:gd name="T4" fmla="*/ 1 w 1"/>
                <a:gd name="T5" fmla="*/ 400 h 405"/>
                <a:gd name="T6" fmla="*/ 0 60000 65536"/>
                <a:gd name="T7" fmla="*/ 0 60000 65536"/>
                <a:gd name="T8" fmla="*/ 0 60000 65536"/>
                <a:gd name="T9" fmla="*/ 0 w 1"/>
                <a:gd name="T10" fmla="*/ 0 h 405"/>
                <a:gd name="T11" fmla="*/ 1 w 1"/>
                <a:gd name="T12" fmla="*/ 405 h 40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405">
                  <a:moveTo>
                    <a:pt x="0" y="0"/>
                  </a:moveTo>
                  <a:lnTo>
                    <a:pt x="1" y="405"/>
                  </a:lnTo>
                  <a:lnTo>
                    <a:pt x="1" y="40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35" name="Freeform 79"/>
            <p:cNvSpPr>
              <a:spLocks/>
            </p:cNvSpPr>
            <p:nvPr/>
          </p:nvSpPr>
          <p:spPr bwMode="auto">
            <a:xfrm>
              <a:off x="4587" y="3199"/>
              <a:ext cx="86" cy="86"/>
            </a:xfrm>
            <a:custGeom>
              <a:avLst/>
              <a:gdLst>
                <a:gd name="T0" fmla="*/ 1 w 171"/>
                <a:gd name="T1" fmla="*/ 0 h 173"/>
                <a:gd name="T2" fmla="*/ 0 w 171"/>
                <a:gd name="T3" fmla="*/ 0 h 173"/>
                <a:gd name="T4" fmla="*/ 1 w 171"/>
                <a:gd name="T5" fmla="*/ 0 h 173"/>
                <a:gd name="T6" fmla="*/ 0 60000 65536"/>
                <a:gd name="T7" fmla="*/ 0 60000 65536"/>
                <a:gd name="T8" fmla="*/ 0 60000 65536"/>
                <a:gd name="T9" fmla="*/ 0 w 171"/>
                <a:gd name="T10" fmla="*/ 0 h 173"/>
                <a:gd name="T11" fmla="*/ 171 w 171"/>
                <a:gd name="T12" fmla="*/ 173 h 17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1" h="173">
                  <a:moveTo>
                    <a:pt x="171" y="173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36" name="Freeform 80"/>
            <p:cNvSpPr>
              <a:spLocks/>
            </p:cNvSpPr>
            <p:nvPr/>
          </p:nvSpPr>
          <p:spPr bwMode="auto">
            <a:xfrm>
              <a:off x="4587" y="3684"/>
              <a:ext cx="87" cy="86"/>
            </a:xfrm>
            <a:custGeom>
              <a:avLst/>
              <a:gdLst>
                <a:gd name="T0" fmla="*/ 87 w 87"/>
                <a:gd name="T1" fmla="*/ 0 h 86"/>
                <a:gd name="T2" fmla="*/ 0 w 87"/>
                <a:gd name="T3" fmla="*/ 86 h 86"/>
                <a:gd name="T4" fmla="*/ 1 w 87"/>
                <a:gd name="T5" fmla="*/ 86 h 86"/>
                <a:gd name="T6" fmla="*/ 0 60000 65536"/>
                <a:gd name="T7" fmla="*/ 0 60000 65536"/>
                <a:gd name="T8" fmla="*/ 0 60000 65536"/>
                <a:gd name="T9" fmla="*/ 0 w 87"/>
                <a:gd name="T10" fmla="*/ 0 h 86"/>
                <a:gd name="T11" fmla="*/ 87 w 87"/>
                <a:gd name="T12" fmla="*/ 86 h 8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87" h="86">
                  <a:moveTo>
                    <a:pt x="87" y="0"/>
                  </a:moveTo>
                  <a:lnTo>
                    <a:pt x="0" y="86"/>
                  </a:lnTo>
                  <a:lnTo>
                    <a:pt x="1" y="86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37" name="Freeform 81"/>
            <p:cNvSpPr>
              <a:spLocks/>
            </p:cNvSpPr>
            <p:nvPr/>
          </p:nvSpPr>
          <p:spPr bwMode="auto">
            <a:xfrm>
              <a:off x="4144" y="3144"/>
              <a:ext cx="2" cy="335"/>
            </a:xfrm>
            <a:custGeom>
              <a:avLst/>
              <a:gdLst>
                <a:gd name="T0" fmla="*/ 2 w 2"/>
                <a:gd name="T1" fmla="*/ 0 h 335"/>
                <a:gd name="T2" fmla="*/ 0 w 2"/>
                <a:gd name="T3" fmla="*/ 335 h 335"/>
                <a:gd name="T4" fmla="*/ 1 w 2"/>
                <a:gd name="T5" fmla="*/ 335 h 335"/>
                <a:gd name="T6" fmla="*/ 0 60000 65536"/>
                <a:gd name="T7" fmla="*/ 0 60000 65536"/>
                <a:gd name="T8" fmla="*/ 0 60000 65536"/>
                <a:gd name="T9" fmla="*/ 0 w 2"/>
                <a:gd name="T10" fmla="*/ 0 h 335"/>
                <a:gd name="T11" fmla="*/ 2 w 2"/>
                <a:gd name="T12" fmla="*/ 335 h 33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335">
                  <a:moveTo>
                    <a:pt x="2" y="0"/>
                  </a:moveTo>
                  <a:lnTo>
                    <a:pt x="0" y="335"/>
                  </a:lnTo>
                  <a:lnTo>
                    <a:pt x="1" y="335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38" name="Freeform 82"/>
            <p:cNvSpPr>
              <a:spLocks/>
            </p:cNvSpPr>
            <p:nvPr/>
          </p:nvSpPr>
          <p:spPr bwMode="auto">
            <a:xfrm>
              <a:off x="4003" y="3199"/>
              <a:ext cx="1" cy="120"/>
            </a:xfrm>
            <a:custGeom>
              <a:avLst/>
              <a:gdLst>
                <a:gd name="T0" fmla="*/ 0 w 1"/>
                <a:gd name="T1" fmla="*/ 0 h 240"/>
                <a:gd name="T2" fmla="*/ 0 w 1"/>
                <a:gd name="T3" fmla="*/ 1 h 240"/>
                <a:gd name="T4" fmla="*/ 1 w 1"/>
                <a:gd name="T5" fmla="*/ 1 h 240"/>
                <a:gd name="T6" fmla="*/ 0 60000 65536"/>
                <a:gd name="T7" fmla="*/ 0 60000 65536"/>
                <a:gd name="T8" fmla="*/ 0 60000 65536"/>
                <a:gd name="T9" fmla="*/ 0 w 1"/>
                <a:gd name="T10" fmla="*/ 0 h 240"/>
                <a:gd name="T11" fmla="*/ 1 w 1"/>
                <a:gd name="T12" fmla="*/ 240 h 24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240">
                  <a:moveTo>
                    <a:pt x="0" y="0"/>
                  </a:moveTo>
                  <a:lnTo>
                    <a:pt x="0" y="240"/>
                  </a:lnTo>
                  <a:lnTo>
                    <a:pt x="1" y="24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39" name="Freeform 83"/>
            <p:cNvSpPr>
              <a:spLocks/>
            </p:cNvSpPr>
            <p:nvPr/>
          </p:nvSpPr>
          <p:spPr bwMode="auto">
            <a:xfrm>
              <a:off x="4003" y="3319"/>
              <a:ext cx="283" cy="1"/>
            </a:xfrm>
            <a:custGeom>
              <a:avLst/>
              <a:gdLst>
                <a:gd name="T0" fmla="*/ 0 w 566"/>
                <a:gd name="T1" fmla="*/ 0 h 1"/>
                <a:gd name="T2" fmla="*/ 1 w 566"/>
                <a:gd name="T3" fmla="*/ 0 h 1"/>
                <a:gd name="T4" fmla="*/ 1 w 566"/>
                <a:gd name="T5" fmla="*/ 0 h 1"/>
                <a:gd name="T6" fmla="*/ 0 60000 65536"/>
                <a:gd name="T7" fmla="*/ 0 60000 65536"/>
                <a:gd name="T8" fmla="*/ 0 60000 65536"/>
                <a:gd name="T9" fmla="*/ 0 w 566"/>
                <a:gd name="T10" fmla="*/ 0 h 1"/>
                <a:gd name="T11" fmla="*/ 566 w 56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66" h="1">
                  <a:moveTo>
                    <a:pt x="0" y="0"/>
                  </a:moveTo>
                  <a:lnTo>
                    <a:pt x="565" y="0"/>
                  </a:lnTo>
                  <a:lnTo>
                    <a:pt x="566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40" name="Freeform 84"/>
            <p:cNvSpPr>
              <a:spLocks/>
            </p:cNvSpPr>
            <p:nvPr/>
          </p:nvSpPr>
          <p:spPr bwMode="auto">
            <a:xfrm>
              <a:off x="4286" y="3199"/>
              <a:ext cx="1" cy="120"/>
            </a:xfrm>
            <a:custGeom>
              <a:avLst/>
              <a:gdLst>
                <a:gd name="T0" fmla="*/ 0 w 1"/>
                <a:gd name="T1" fmla="*/ 0 h 240"/>
                <a:gd name="T2" fmla="*/ 0 w 1"/>
                <a:gd name="T3" fmla="*/ 1 h 240"/>
                <a:gd name="T4" fmla="*/ 1 w 1"/>
                <a:gd name="T5" fmla="*/ 1 h 240"/>
                <a:gd name="T6" fmla="*/ 0 60000 65536"/>
                <a:gd name="T7" fmla="*/ 0 60000 65536"/>
                <a:gd name="T8" fmla="*/ 0 60000 65536"/>
                <a:gd name="T9" fmla="*/ 0 w 1"/>
                <a:gd name="T10" fmla="*/ 0 h 240"/>
                <a:gd name="T11" fmla="*/ 1 w 1"/>
                <a:gd name="T12" fmla="*/ 240 h 24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240">
                  <a:moveTo>
                    <a:pt x="0" y="0"/>
                  </a:moveTo>
                  <a:lnTo>
                    <a:pt x="0" y="240"/>
                  </a:lnTo>
                  <a:lnTo>
                    <a:pt x="1" y="24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41" name="Freeform 85"/>
            <p:cNvSpPr>
              <a:spLocks/>
            </p:cNvSpPr>
            <p:nvPr/>
          </p:nvSpPr>
          <p:spPr bwMode="auto">
            <a:xfrm>
              <a:off x="4286" y="3199"/>
              <a:ext cx="302" cy="1"/>
            </a:xfrm>
            <a:custGeom>
              <a:avLst/>
              <a:gdLst>
                <a:gd name="T0" fmla="*/ 0 w 604"/>
                <a:gd name="T1" fmla="*/ 0 h 1"/>
                <a:gd name="T2" fmla="*/ 1 w 604"/>
                <a:gd name="T3" fmla="*/ 0 h 1"/>
                <a:gd name="T4" fmla="*/ 1 w 604"/>
                <a:gd name="T5" fmla="*/ 0 h 1"/>
                <a:gd name="T6" fmla="*/ 0 60000 65536"/>
                <a:gd name="T7" fmla="*/ 0 60000 65536"/>
                <a:gd name="T8" fmla="*/ 0 60000 65536"/>
                <a:gd name="T9" fmla="*/ 0 w 604"/>
                <a:gd name="T10" fmla="*/ 0 h 1"/>
                <a:gd name="T11" fmla="*/ 604 w 604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604" h="1">
                  <a:moveTo>
                    <a:pt x="0" y="0"/>
                  </a:moveTo>
                  <a:lnTo>
                    <a:pt x="603" y="0"/>
                  </a:lnTo>
                  <a:lnTo>
                    <a:pt x="604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42" name="Freeform 86"/>
            <p:cNvSpPr>
              <a:spLocks/>
            </p:cNvSpPr>
            <p:nvPr/>
          </p:nvSpPr>
          <p:spPr bwMode="auto">
            <a:xfrm>
              <a:off x="4003" y="3199"/>
              <a:ext cx="288" cy="35"/>
            </a:xfrm>
            <a:custGeom>
              <a:avLst/>
              <a:gdLst>
                <a:gd name="T0" fmla="*/ 0 w 576"/>
                <a:gd name="T1" fmla="*/ 0 h 71"/>
                <a:gd name="T2" fmla="*/ 1 w 576"/>
                <a:gd name="T3" fmla="*/ 0 h 71"/>
                <a:gd name="T4" fmla="*/ 1 w 576"/>
                <a:gd name="T5" fmla="*/ 0 h 71"/>
                <a:gd name="T6" fmla="*/ 1 w 576"/>
                <a:gd name="T7" fmla="*/ 0 h 7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76"/>
                <a:gd name="T13" fmla="*/ 0 h 71"/>
                <a:gd name="T14" fmla="*/ 576 w 576"/>
                <a:gd name="T15" fmla="*/ 71 h 7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76" h="71">
                  <a:moveTo>
                    <a:pt x="0" y="0"/>
                  </a:moveTo>
                  <a:lnTo>
                    <a:pt x="285" y="71"/>
                  </a:lnTo>
                  <a:lnTo>
                    <a:pt x="575" y="14"/>
                  </a:lnTo>
                  <a:lnTo>
                    <a:pt x="576" y="1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43" name="Freeform 87"/>
            <p:cNvSpPr>
              <a:spLocks/>
            </p:cNvSpPr>
            <p:nvPr/>
          </p:nvSpPr>
          <p:spPr bwMode="auto">
            <a:xfrm>
              <a:off x="4060" y="3319"/>
              <a:ext cx="2" cy="77"/>
            </a:xfrm>
            <a:custGeom>
              <a:avLst/>
              <a:gdLst>
                <a:gd name="T0" fmla="*/ 0 w 2"/>
                <a:gd name="T1" fmla="*/ 0 h 77"/>
                <a:gd name="T2" fmla="*/ 2 w 2"/>
                <a:gd name="T3" fmla="*/ 77 h 77"/>
                <a:gd name="T4" fmla="*/ 1 w 2"/>
                <a:gd name="T5" fmla="*/ 64 h 77"/>
                <a:gd name="T6" fmla="*/ 0 60000 65536"/>
                <a:gd name="T7" fmla="*/ 0 60000 65536"/>
                <a:gd name="T8" fmla="*/ 0 60000 65536"/>
                <a:gd name="T9" fmla="*/ 0 w 2"/>
                <a:gd name="T10" fmla="*/ 0 h 77"/>
                <a:gd name="T11" fmla="*/ 2 w 2"/>
                <a:gd name="T12" fmla="*/ 77 h 7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77">
                  <a:moveTo>
                    <a:pt x="0" y="0"/>
                  </a:moveTo>
                  <a:lnTo>
                    <a:pt x="2" y="77"/>
                  </a:lnTo>
                  <a:lnTo>
                    <a:pt x="1" y="6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44" name="Freeform 88"/>
            <p:cNvSpPr>
              <a:spLocks/>
            </p:cNvSpPr>
            <p:nvPr/>
          </p:nvSpPr>
          <p:spPr bwMode="auto">
            <a:xfrm>
              <a:off x="4094" y="3417"/>
              <a:ext cx="101" cy="1"/>
            </a:xfrm>
            <a:custGeom>
              <a:avLst/>
              <a:gdLst>
                <a:gd name="T0" fmla="*/ 0 w 203"/>
                <a:gd name="T1" fmla="*/ 0 h 1"/>
                <a:gd name="T2" fmla="*/ 0 w 203"/>
                <a:gd name="T3" fmla="*/ 0 h 1"/>
                <a:gd name="T4" fmla="*/ 0 w 203"/>
                <a:gd name="T5" fmla="*/ 0 h 1"/>
                <a:gd name="T6" fmla="*/ 0 60000 65536"/>
                <a:gd name="T7" fmla="*/ 0 60000 65536"/>
                <a:gd name="T8" fmla="*/ 0 60000 65536"/>
                <a:gd name="T9" fmla="*/ 0 w 203"/>
                <a:gd name="T10" fmla="*/ 0 h 1"/>
                <a:gd name="T11" fmla="*/ 203 w 203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3" h="1">
                  <a:moveTo>
                    <a:pt x="0" y="0"/>
                  </a:moveTo>
                  <a:lnTo>
                    <a:pt x="202" y="0"/>
                  </a:lnTo>
                  <a:lnTo>
                    <a:pt x="203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45" name="Freeform 89"/>
            <p:cNvSpPr>
              <a:spLocks/>
            </p:cNvSpPr>
            <p:nvPr/>
          </p:nvSpPr>
          <p:spPr bwMode="auto">
            <a:xfrm>
              <a:off x="4229" y="3319"/>
              <a:ext cx="1" cy="71"/>
            </a:xfrm>
            <a:custGeom>
              <a:avLst/>
              <a:gdLst>
                <a:gd name="T0" fmla="*/ 0 w 1"/>
                <a:gd name="T1" fmla="*/ 0 h 71"/>
                <a:gd name="T2" fmla="*/ 1 w 1"/>
                <a:gd name="T3" fmla="*/ 71 h 71"/>
                <a:gd name="T4" fmla="*/ 1 w 1"/>
                <a:gd name="T5" fmla="*/ 64 h 71"/>
                <a:gd name="T6" fmla="*/ 0 60000 65536"/>
                <a:gd name="T7" fmla="*/ 0 60000 65536"/>
                <a:gd name="T8" fmla="*/ 0 60000 65536"/>
                <a:gd name="T9" fmla="*/ 0 w 1"/>
                <a:gd name="T10" fmla="*/ 0 h 71"/>
                <a:gd name="T11" fmla="*/ 1 w 1"/>
                <a:gd name="T12" fmla="*/ 71 h 7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71">
                  <a:moveTo>
                    <a:pt x="0" y="0"/>
                  </a:moveTo>
                  <a:lnTo>
                    <a:pt x="1" y="71"/>
                  </a:lnTo>
                  <a:lnTo>
                    <a:pt x="1" y="6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46" name="Freeform 90"/>
            <p:cNvSpPr>
              <a:spLocks/>
            </p:cNvSpPr>
            <p:nvPr/>
          </p:nvSpPr>
          <p:spPr bwMode="auto">
            <a:xfrm>
              <a:off x="4060" y="3383"/>
              <a:ext cx="35" cy="34"/>
            </a:xfrm>
            <a:custGeom>
              <a:avLst/>
              <a:gdLst>
                <a:gd name="T0" fmla="*/ 0 w 70"/>
                <a:gd name="T1" fmla="*/ 0 h 69"/>
                <a:gd name="T2" fmla="*/ 1 w 70"/>
                <a:gd name="T3" fmla="*/ 0 h 69"/>
                <a:gd name="T4" fmla="*/ 1 w 70"/>
                <a:gd name="T5" fmla="*/ 0 h 69"/>
                <a:gd name="T6" fmla="*/ 1 w 70"/>
                <a:gd name="T7" fmla="*/ 0 h 6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0"/>
                <a:gd name="T13" fmla="*/ 0 h 69"/>
                <a:gd name="T14" fmla="*/ 70 w 70"/>
                <a:gd name="T15" fmla="*/ 69 h 6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0" h="69">
                  <a:moveTo>
                    <a:pt x="0" y="0"/>
                  </a:moveTo>
                  <a:lnTo>
                    <a:pt x="20" y="49"/>
                  </a:lnTo>
                  <a:lnTo>
                    <a:pt x="69" y="69"/>
                  </a:lnTo>
                  <a:lnTo>
                    <a:pt x="70" y="69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47" name="Freeform 91"/>
            <p:cNvSpPr>
              <a:spLocks/>
            </p:cNvSpPr>
            <p:nvPr/>
          </p:nvSpPr>
          <p:spPr bwMode="auto">
            <a:xfrm>
              <a:off x="4195" y="3383"/>
              <a:ext cx="35" cy="34"/>
            </a:xfrm>
            <a:custGeom>
              <a:avLst/>
              <a:gdLst>
                <a:gd name="T0" fmla="*/ 0 w 69"/>
                <a:gd name="T1" fmla="*/ 0 h 69"/>
                <a:gd name="T2" fmla="*/ 1 w 69"/>
                <a:gd name="T3" fmla="*/ 0 h 69"/>
                <a:gd name="T4" fmla="*/ 1 w 69"/>
                <a:gd name="T5" fmla="*/ 0 h 69"/>
                <a:gd name="T6" fmla="*/ 1 w 69"/>
                <a:gd name="T7" fmla="*/ 0 h 6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9"/>
                <a:gd name="T13" fmla="*/ 0 h 69"/>
                <a:gd name="T14" fmla="*/ 69 w 69"/>
                <a:gd name="T15" fmla="*/ 69 h 6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9" h="69">
                  <a:moveTo>
                    <a:pt x="0" y="69"/>
                  </a:moveTo>
                  <a:lnTo>
                    <a:pt x="48" y="49"/>
                  </a:lnTo>
                  <a:lnTo>
                    <a:pt x="68" y="0"/>
                  </a:lnTo>
                  <a:lnTo>
                    <a:pt x="69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48" name="Freeform 92"/>
            <p:cNvSpPr>
              <a:spLocks/>
            </p:cNvSpPr>
            <p:nvPr/>
          </p:nvSpPr>
          <p:spPr bwMode="auto">
            <a:xfrm>
              <a:off x="3773" y="3199"/>
              <a:ext cx="694" cy="323"/>
            </a:xfrm>
            <a:custGeom>
              <a:avLst/>
              <a:gdLst>
                <a:gd name="T0" fmla="*/ 0 w 694"/>
                <a:gd name="T1" fmla="*/ 0 h 323"/>
                <a:gd name="T2" fmla="*/ 35 w 694"/>
                <a:gd name="T3" fmla="*/ 120 h 323"/>
                <a:gd name="T4" fmla="*/ 106 w 694"/>
                <a:gd name="T5" fmla="*/ 205 h 323"/>
                <a:gd name="T6" fmla="*/ 181 w 694"/>
                <a:gd name="T7" fmla="*/ 305 h 323"/>
                <a:gd name="T8" fmla="*/ 337 w 694"/>
                <a:gd name="T9" fmla="*/ 323 h 323"/>
                <a:gd name="T10" fmla="*/ 478 w 694"/>
                <a:gd name="T11" fmla="*/ 303 h 323"/>
                <a:gd name="T12" fmla="*/ 579 w 694"/>
                <a:gd name="T13" fmla="*/ 238 h 323"/>
                <a:gd name="T14" fmla="*/ 650 w 694"/>
                <a:gd name="T15" fmla="*/ 122 h 323"/>
                <a:gd name="T16" fmla="*/ 693 w 694"/>
                <a:gd name="T17" fmla="*/ 0 h 323"/>
                <a:gd name="T18" fmla="*/ 694 w 694"/>
                <a:gd name="T19" fmla="*/ 0 h 323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694"/>
                <a:gd name="T31" fmla="*/ 0 h 323"/>
                <a:gd name="T32" fmla="*/ 694 w 694"/>
                <a:gd name="T33" fmla="*/ 323 h 323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694" h="323">
                  <a:moveTo>
                    <a:pt x="0" y="0"/>
                  </a:moveTo>
                  <a:lnTo>
                    <a:pt x="35" y="120"/>
                  </a:lnTo>
                  <a:lnTo>
                    <a:pt x="106" y="205"/>
                  </a:lnTo>
                  <a:lnTo>
                    <a:pt x="181" y="305"/>
                  </a:lnTo>
                  <a:lnTo>
                    <a:pt x="337" y="323"/>
                  </a:lnTo>
                  <a:lnTo>
                    <a:pt x="478" y="303"/>
                  </a:lnTo>
                  <a:lnTo>
                    <a:pt x="579" y="238"/>
                  </a:lnTo>
                  <a:lnTo>
                    <a:pt x="650" y="122"/>
                  </a:lnTo>
                  <a:lnTo>
                    <a:pt x="693" y="0"/>
                  </a:lnTo>
                  <a:lnTo>
                    <a:pt x="694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49" name="Freeform 93"/>
            <p:cNvSpPr>
              <a:spLocks/>
            </p:cNvSpPr>
            <p:nvPr/>
          </p:nvSpPr>
          <p:spPr bwMode="auto">
            <a:xfrm>
              <a:off x="907" y="3146"/>
              <a:ext cx="45" cy="44"/>
            </a:xfrm>
            <a:custGeom>
              <a:avLst/>
              <a:gdLst>
                <a:gd name="T0" fmla="*/ 0 w 90"/>
                <a:gd name="T1" fmla="*/ 0 h 89"/>
                <a:gd name="T2" fmla="*/ 1 w 90"/>
                <a:gd name="T3" fmla="*/ 0 h 89"/>
                <a:gd name="T4" fmla="*/ 1 w 90"/>
                <a:gd name="T5" fmla="*/ 0 h 89"/>
                <a:gd name="T6" fmla="*/ 0 60000 65536"/>
                <a:gd name="T7" fmla="*/ 0 60000 65536"/>
                <a:gd name="T8" fmla="*/ 0 60000 65536"/>
                <a:gd name="T9" fmla="*/ 0 w 90"/>
                <a:gd name="T10" fmla="*/ 0 h 89"/>
                <a:gd name="T11" fmla="*/ 90 w 90"/>
                <a:gd name="T12" fmla="*/ 89 h 8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0" h="89">
                  <a:moveTo>
                    <a:pt x="0" y="89"/>
                  </a:moveTo>
                  <a:lnTo>
                    <a:pt x="89" y="0"/>
                  </a:lnTo>
                  <a:lnTo>
                    <a:pt x="9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50" name="Freeform 94"/>
            <p:cNvSpPr>
              <a:spLocks/>
            </p:cNvSpPr>
            <p:nvPr/>
          </p:nvSpPr>
          <p:spPr bwMode="auto">
            <a:xfrm>
              <a:off x="922" y="3168"/>
              <a:ext cx="110" cy="109"/>
            </a:xfrm>
            <a:custGeom>
              <a:avLst/>
              <a:gdLst>
                <a:gd name="T0" fmla="*/ 0 w 220"/>
                <a:gd name="T1" fmla="*/ 0 h 219"/>
                <a:gd name="T2" fmla="*/ 1 w 220"/>
                <a:gd name="T3" fmla="*/ 0 h 219"/>
                <a:gd name="T4" fmla="*/ 1 w 220"/>
                <a:gd name="T5" fmla="*/ 0 h 219"/>
                <a:gd name="T6" fmla="*/ 0 60000 65536"/>
                <a:gd name="T7" fmla="*/ 0 60000 65536"/>
                <a:gd name="T8" fmla="*/ 0 60000 65536"/>
                <a:gd name="T9" fmla="*/ 0 w 220"/>
                <a:gd name="T10" fmla="*/ 0 h 219"/>
                <a:gd name="T11" fmla="*/ 220 w 220"/>
                <a:gd name="T12" fmla="*/ 219 h 21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0" h="219">
                  <a:moveTo>
                    <a:pt x="0" y="219"/>
                  </a:moveTo>
                  <a:lnTo>
                    <a:pt x="219" y="0"/>
                  </a:lnTo>
                  <a:lnTo>
                    <a:pt x="22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51" name="Freeform 95"/>
            <p:cNvSpPr>
              <a:spLocks/>
            </p:cNvSpPr>
            <p:nvPr/>
          </p:nvSpPr>
          <p:spPr bwMode="auto">
            <a:xfrm>
              <a:off x="987" y="3198"/>
              <a:ext cx="118" cy="117"/>
            </a:xfrm>
            <a:custGeom>
              <a:avLst/>
              <a:gdLst>
                <a:gd name="T0" fmla="*/ 0 w 235"/>
                <a:gd name="T1" fmla="*/ 0 h 235"/>
                <a:gd name="T2" fmla="*/ 1 w 235"/>
                <a:gd name="T3" fmla="*/ 0 h 235"/>
                <a:gd name="T4" fmla="*/ 1 w 235"/>
                <a:gd name="T5" fmla="*/ 0 h 235"/>
                <a:gd name="T6" fmla="*/ 0 60000 65536"/>
                <a:gd name="T7" fmla="*/ 0 60000 65536"/>
                <a:gd name="T8" fmla="*/ 0 60000 65536"/>
                <a:gd name="T9" fmla="*/ 0 w 235"/>
                <a:gd name="T10" fmla="*/ 0 h 235"/>
                <a:gd name="T11" fmla="*/ 235 w 235"/>
                <a:gd name="T12" fmla="*/ 235 h 23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5" h="235">
                  <a:moveTo>
                    <a:pt x="0" y="235"/>
                  </a:moveTo>
                  <a:lnTo>
                    <a:pt x="234" y="0"/>
                  </a:lnTo>
                  <a:lnTo>
                    <a:pt x="23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52" name="Freeform 96"/>
            <p:cNvSpPr>
              <a:spLocks/>
            </p:cNvSpPr>
            <p:nvPr/>
          </p:nvSpPr>
          <p:spPr bwMode="auto">
            <a:xfrm>
              <a:off x="1056" y="3217"/>
              <a:ext cx="132" cy="132"/>
            </a:xfrm>
            <a:custGeom>
              <a:avLst/>
              <a:gdLst>
                <a:gd name="T0" fmla="*/ 0 w 265"/>
                <a:gd name="T1" fmla="*/ 1 h 264"/>
                <a:gd name="T2" fmla="*/ 0 w 265"/>
                <a:gd name="T3" fmla="*/ 0 h 264"/>
                <a:gd name="T4" fmla="*/ 0 w 265"/>
                <a:gd name="T5" fmla="*/ 0 h 264"/>
                <a:gd name="T6" fmla="*/ 0 60000 65536"/>
                <a:gd name="T7" fmla="*/ 0 60000 65536"/>
                <a:gd name="T8" fmla="*/ 0 60000 65536"/>
                <a:gd name="T9" fmla="*/ 0 w 265"/>
                <a:gd name="T10" fmla="*/ 0 h 264"/>
                <a:gd name="T11" fmla="*/ 265 w 265"/>
                <a:gd name="T12" fmla="*/ 264 h 26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5" h="264">
                  <a:moveTo>
                    <a:pt x="0" y="264"/>
                  </a:moveTo>
                  <a:lnTo>
                    <a:pt x="264" y="0"/>
                  </a:lnTo>
                  <a:lnTo>
                    <a:pt x="26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53" name="Freeform 97"/>
            <p:cNvSpPr>
              <a:spLocks/>
            </p:cNvSpPr>
            <p:nvPr/>
          </p:nvSpPr>
          <p:spPr bwMode="auto">
            <a:xfrm>
              <a:off x="1158" y="3186"/>
              <a:ext cx="164" cy="163"/>
            </a:xfrm>
            <a:custGeom>
              <a:avLst/>
              <a:gdLst>
                <a:gd name="T0" fmla="*/ 0 w 327"/>
                <a:gd name="T1" fmla="*/ 1 h 326"/>
                <a:gd name="T2" fmla="*/ 1 w 327"/>
                <a:gd name="T3" fmla="*/ 0 h 326"/>
                <a:gd name="T4" fmla="*/ 1 w 327"/>
                <a:gd name="T5" fmla="*/ 0 h 326"/>
                <a:gd name="T6" fmla="*/ 0 60000 65536"/>
                <a:gd name="T7" fmla="*/ 0 60000 65536"/>
                <a:gd name="T8" fmla="*/ 0 60000 65536"/>
                <a:gd name="T9" fmla="*/ 0 w 327"/>
                <a:gd name="T10" fmla="*/ 0 h 326"/>
                <a:gd name="T11" fmla="*/ 327 w 327"/>
                <a:gd name="T12" fmla="*/ 326 h 32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27" h="326">
                  <a:moveTo>
                    <a:pt x="0" y="326"/>
                  </a:moveTo>
                  <a:lnTo>
                    <a:pt x="326" y="0"/>
                  </a:lnTo>
                  <a:lnTo>
                    <a:pt x="327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54" name="Freeform 98"/>
            <p:cNvSpPr>
              <a:spLocks/>
            </p:cNvSpPr>
            <p:nvPr/>
          </p:nvSpPr>
          <p:spPr bwMode="auto">
            <a:xfrm>
              <a:off x="907" y="3698"/>
              <a:ext cx="6" cy="5"/>
            </a:xfrm>
            <a:custGeom>
              <a:avLst/>
              <a:gdLst>
                <a:gd name="T0" fmla="*/ 0 w 13"/>
                <a:gd name="T1" fmla="*/ 0 h 12"/>
                <a:gd name="T2" fmla="*/ 0 w 13"/>
                <a:gd name="T3" fmla="*/ 0 h 12"/>
                <a:gd name="T4" fmla="*/ 0 w 13"/>
                <a:gd name="T5" fmla="*/ 0 h 12"/>
                <a:gd name="T6" fmla="*/ 0 60000 65536"/>
                <a:gd name="T7" fmla="*/ 0 60000 65536"/>
                <a:gd name="T8" fmla="*/ 0 60000 65536"/>
                <a:gd name="T9" fmla="*/ 0 w 13"/>
                <a:gd name="T10" fmla="*/ 0 h 12"/>
                <a:gd name="T11" fmla="*/ 13 w 13"/>
                <a:gd name="T12" fmla="*/ 12 h 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" h="12">
                  <a:moveTo>
                    <a:pt x="0" y="12"/>
                  </a:moveTo>
                  <a:lnTo>
                    <a:pt x="12" y="0"/>
                  </a:lnTo>
                  <a:lnTo>
                    <a:pt x="13" y="0"/>
                  </a:lnTo>
                </a:path>
              </a:pathLst>
            </a:custGeom>
            <a:noFill/>
            <a:ln w="1588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55" name="Freeform 99"/>
            <p:cNvSpPr>
              <a:spLocks/>
            </p:cNvSpPr>
            <p:nvPr/>
          </p:nvSpPr>
          <p:spPr bwMode="auto">
            <a:xfrm>
              <a:off x="1261" y="3176"/>
              <a:ext cx="174" cy="173"/>
            </a:xfrm>
            <a:custGeom>
              <a:avLst/>
              <a:gdLst>
                <a:gd name="T0" fmla="*/ 0 w 347"/>
                <a:gd name="T1" fmla="*/ 0 h 347"/>
                <a:gd name="T2" fmla="*/ 1 w 347"/>
                <a:gd name="T3" fmla="*/ 0 h 347"/>
                <a:gd name="T4" fmla="*/ 1 w 347"/>
                <a:gd name="T5" fmla="*/ 0 h 347"/>
                <a:gd name="T6" fmla="*/ 0 60000 65536"/>
                <a:gd name="T7" fmla="*/ 0 60000 65536"/>
                <a:gd name="T8" fmla="*/ 0 60000 65536"/>
                <a:gd name="T9" fmla="*/ 0 w 347"/>
                <a:gd name="T10" fmla="*/ 0 h 347"/>
                <a:gd name="T11" fmla="*/ 347 w 347"/>
                <a:gd name="T12" fmla="*/ 347 h 34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47" h="347">
                  <a:moveTo>
                    <a:pt x="0" y="347"/>
                  </a:moveTo>
                  <a:lnTo>
                    <a:pt x="346" y="0"/>
                  </a:lnTo>
                  <a:lnTo>
                    <a:pt x="347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56" name="Freeform 100"/>
            <p:cNvSpPr>
              <a:spLocks/>
            </p:cNvSpPr>
            <p:nvPr/>
          </p:nvSpPr>
          <p:spPr bwMode="auto">
            <a:xfrm>
              <a:off x="907" y="3620"/>
              <a:ext cx="186" cy="186"/>
            </a:xfrm>
            <a:custGeom>
              <a:avLst/>
              <a:gdLst>
                <a:gd name="T0" fmla="*/ 0 w 373"/>
                <a:gd name="T1" fmla="*/ 0 h 373"/>
                <a:gd name="T2" fmla="*/ 0 w 373"/>
                <a:gd name="T3" fmla="*/ 0 h 373"/>
                <a:gd name="T4" fmla="*/ 0 w 373"/>
                <a:gd name="T5" fmla="*/ 0 h 373"/>
                <a:gd name="T6" fmla="*/ 0 60000 65536"/>
                <a:gd name="T7" fmla="*/ 0 60000 65536"/>
                <a:gd name="T8" fmla="*/ 0 60000 65536"/>
                <a:gd name="T9" fmla="*/ 0 w 373"/>
                <a:gd name="T10" fmla="*/ 0 h 373"/>
                <a:gd name="T11" fmla="*/ 373 w 373"/>
                <a:gd name="T12" fmla="*/ 373 h 37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73" h="373">
                  <a:moveTo>
                    <a:pt x="0" y="373"/>
                  </a:moveTo>
                  <a:lnTo>
                    <a:pt x="372" y="0"/>
                  </a:lnTo>
                  <a:lnTo>
                    <a:pt x="373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57" name="Freeform 101"/>
            <p:cNvSpPr>
              <a:spLocks/>
            </p:cNvSpPr>
            <p:nvPr/>
          </p:nvSpPr>
          <p:spPr bwMode="auto">
            <a:xfrm>
              <a:off x="1363" y="3197"/>
              <a:ext cx="153" cy="152"/>
            </a:xfrm>
            <a:custGeom>
              <a:avLst/>
              <a:gdLst>
                <a:gd name="T0" fmla="*/ 0 w 305"/>
                <a:gd name="T1" fmla="*/ 1 h 304"/>
                <a:gd name="T2" fmla="*/ 1 w 305"/>
                <a:gd name="T3" fmla="*/ 0 h 304"/>
                <a:gd name="T4" fmla="*/ 1 w 305"/>
                <a:gd name="T5" fmla="*/ 0 h 304"/>
                <a:gd name="T6" fmla="*/ 0 60000 65536"/>
                <a:gd name="T7" fmla="*/ 0 60000 65536"/>
                <a:gd name="T8" fmla="*/ 0 60000 65536"/>
                <a:gd name="T9" fmla="*/ 0 w 305"/>
                <a:gd name="T10" fmla="*/ 0 h 304"/>
                <a:gd name="T11" fmla="*/ 305 w 305"/>
                <a:gd name="T12" fmla="*/ 304 h 30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05" h="304">
                  <a:moveTo>
                    <a:pt x="0" y="304"/>
                  </a:moveTo>
                  <a:lnTo>
                    <a:pt x="304" y="0"/>
                  </a:lnTo>
                  <a:lnTo>
                    <a:pt x="30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58" name="Freeform 102"/>
            <p:cNvSpPr>
              <a:spLocks/>
            </p:cNvSpPr>
            <p:nvPr/>
          </p:nvSpPr>
          <p:spPr bwMode="auto">
            <a:xfrm>
              <a:off x="1002" y="3620"/>
              <a:ext cx="194" cy="194"/>
            </a:xfrm>
            <a:custGeom>
              <a:avLst/>
              <a:gdLst>
                <a:gd name="T0" fmla="*/ 0 w 389"/>
                <a:gd name="T1" fmla="*/ 1 h 388"/>
                <a:gd name="T2" fmla="*/ 0 w 389"/>
                <a:gd name="T3" fmla="*/ 0 h 388"/>
                <a:gd name="T4" fmla="*/ 0 w 389"/>
                <a:gd name="T5" fmla="*/ 0 h 388"/>
                <a:gd name="T6" fmla="*/ 0 60000 65536"/>
                <a:gd name="T7" fmla="*/ 0 60000 65536"/>
                <a:gd name="T8" fmla="*/ 0 60000 65536"/>
                <a:gd name="T9" fmla="*/ 0 w 389"/>
                <a:gd name="T10" fmla="*/ 0 h 388"/>
                <a:gd name="T11" fmla="*/ 389 w 389"/>
                <a:gd name="T12" fmla="*/ 388 h 38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89" h="388">
                  <a:moveTo>
                    <a:pt x="0" y="388"/>
                  </a:moveTo>
                  <a:lnTo>
                    <a:pt x="388" y="0"/>
                  </a:lnTo>
                  <a:lnTo>
                    <a:pt x="389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59" name="Freeform 103"/>
            <p:cNvSpPr>
              <a:spLocks/>
            </p:cNvSpPr>
            <p:nvPr/>
          </p:nvSpPr>
          <p:spPr bwMode="auto">
            <a:xfrm>
              <a:off x="1466" y="3225"/>
              <a:ext cx="124" cy="124"/>
            </a:xfrm>
            <a:custGeom>
              <a:avLst/>
              <a:gdLst>
                <a:gd name="T0" fmla="*/ 0 w 249"/>
                <a:gd name="T1" fmla="*/ 1 h 248"/>
                <a:gd name="T2" fmla="*/ 0 w 249"/>
                <a:gd name="T3" fmla="*/ 0 h 248"/>
                <a:gd name="T4" fmla="*/ 0 w 249"/>
                <a:gd name="T5" fmla="*/ 0 h 248"/>
                <a:gd name="T6" fmla="*/ 0 60000 65536"/>
                <a:gd name="T7" fmla="*/ 0 60000 65536"/>
                <a:gd name="T8" fmla="*/ 0 60000 65536"/>
                <a:gd name="T9" fmla="*/ 0 w 249"/>
                <a:gd name="T10" fmla="*/ 0 h 248"/>
                <a:gd name="T11" fmla="*/ 249 w 249"/>
                <a:gd name="T12" fmla="*/ 248 h 24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9" h="248">
                  <a:moveTo>
                    <a:pt x="0" y="248"/>
                  </a:moveTo>
                  <a:lnTo>
                    <a:pt x="248" y="0"/>
                  </a:lnTo>
                  <a:lnTo>
                    <a:pt x="249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60" name="Freeform 104"/>
            <p:cNvSpPr>
              <a:spLocks/>
            </p:cNvSpPr>
            <p:nvPr/>
          </p:nvSpPr>
          <p:spPr bwMode="auto">
            <a:xfrm>
              <a:off x="1091" y="3620"/>
              <a:ext cx="207" cy="207"/>
            </a:xfrm>
            <a:custGeom>
              <a:avLst/>
              <a:gdLst>
                <a:gd name="T0" fmla="*/ 0 w 415"/>
                <a:gd name="T1" fmla="*/ 1 h 414"/>
                <a:gd name="T2" fmla="*/ 0 w 415"/>
                <a:gd name="T3" fmla="*/ 0 h 414"/>
                <a:gd name="T4" fmla="*/ 0 w 415"/>
                <a:gd name="T5" fmla="*/ 0 h 414"/>
                <a:gd name="T6" fmla="*/ 0 60000 65536"/>
                <a:gd name="T7" fmla="*/ 0 60000 65536"/>
                <a:gd name="T8" fmla="*/ 0 60000 65536"/>
                <a:gd name="T9" fmla="*/ 0 w 415"/>
                <a:gd name="T10" fmla="*/ 0 h 414"/>
                <a:gd name="T11" fmla="*/ 415 w 415"/>
                <a:gd name="T12" fmla="*/ 414 h 4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15" h="414">
                  <a:moveTo>
                    <a:pt x="0" y="414"/>
                  </a:moveTo>
                  <a:lnTo>
                    <a:pt x="414" y="0"/>
                  </a:lnTo>
                  <a:lnTo>
                    <a:pt x="41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61" name="Freeform 105"/>
            <p:cNvSpPr>
              <a:spLocks/>
            </p:cNvSpPr>
            <p:nvPr/>
          </p:nvSpPr>
          <p:spPr bwMode="auto">
            <a:xfrm>
              <a:off x="1538" y="3252"/>
              <a:ext cx="128" cy="127"/>
            </a:xfrm>
            <a:custGeom>
              <a:avLst/>
              <a:gdLst>
                <a:gd name="T0" fmla="*/ 0 w 256"/>
                <a:gd name="T1" fmla="*/ 0 h 255"/>
                <a:gd name="T2" fmla="*/ 1 w 256"/>
                <a:gd name="T3" fmla="*/ 0 h 255"/>
                <a:gd name="T4" fmla="*/ 1 w 256"/>
                <a:gd name="T5" fmla="*/ 0 h 255"/>
                <a:gd name="T6" fmla="*/ 0 60000 65536"/>
                <a:gd name="T7" fmla="*/ 0 60000 65536"/>
                <a:gd name="T8" fmla="*/ 0 60000 65536"/>
                <a:gd name="T9" fmla="*/ 0 w 256"/>
                <a:gd name="T10" fmla="*/ 0 h 255"/>
                <a:gd name="T11" fmla="*/ 256 w 256"/>
                <a:gd name="T12" fmla="*/ 255 h 25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6" h="255">
                  <a:moveTo>
                    <a:pt x="0" y="255"/>
                  </a:moveTo>
                  <a:lnTo>
                    <a:pt x="255" y="0"/>
                  </a:lnTo>
                  <a:lnTo>
                    <a:pt x="256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62" name="Freeform 106"/>
            <p:cNvSpPr>
              <a:spLocks/>
            </p:cNvSpPr>
            <p:nvPr/>
          </p:nvSpPr>
          <p:spPr bwMode="auto">
            <a:xfrm>
              <a:off x="1171" y="3620"/>
              <a:ext cx="230" cy="230"/>
            </a:xfrm>
            <a:custGeom>
              <a:avLst/>
              <a:gdLst>
                <a:gd name="T0" fmla="*/ 0 w 461"/>
                <a:gd name="T1" fmla="*/ 1 h 460"/>
                <a:gd name="T2" fmla="*/ 0 w 461"/>
                <a:gd name="T3" fmla="*/ 0 h 460"/>
                <a:gd name="T4" fmla="*/ 0 w 461"/>
                <a:gd name="T5" fmla="*/ 0 h 460"/>
                <a:gd name="T6" fmla="*/ 0 60000 65536"/>
                <a:gd name="T7" fmla="*/ 0 60000 65536"/>
                <a:gd name="T8" fmla="*/ 0 60000 65536"/>
                <a:gd name="T9" fmla="*/ 0 w 461"/>
                <a:gd name="T10" fmla="*/ 0 h 460"/>
                <a:gd name="T11" fmla="*/ 461 w 461"/>
                <a:gd name="T12" fmla="*/ 460 h 46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61" h="460">
                  <a:moveTo>
                    <a:pt x="0" y="460"/>
                  </a:moveTo>
                  <a:lnTo>
                    <a:pt x="460" y="0"/>
                  </a:lnTo>
                  <a:lnTo>
                    <a:pt x="461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63" name="Freeform 107"/>
            <p:cNvSpPr>
              <a:spLocks/>
            </p:cNvSpPr>
            <p:nvPr/>
          </p:nvSpPr>
          <p:spPr bwMode="auto">
            <a:xfrm>
              <a:off x="1576" y="3283"/>
              <a:ext cx="161" cy="162"/>
            </a:xfrm>
            <a:custGeom>
              <a:avLst/>
              <a:gdLst>
                <a:gd name="T0" fmla="*/ 0 w 323"/>
                <a:gd name="T1" fmla="*/ 1 h 324"/>
                <a:gd name="T2" fmla="*/ 0 w 323"/>
                <a:gd name="T3" fmla="*/ 0 h 324"/>
                <a:gd name="T4" fmla="*/ 0 w 323"/>
                <a:gd name="T5" fmla="*/ 0 h 324"/>
                <a:gd name="T6" fmla="*/ 0 60000 65536"/>
                <a:gd name="T7" fmla="*/ 0 60000 65536"/>
                <a:gd name="T8" fmla="*/ 0 60000 65536"/>
                <a:gd name="T9" fmla="*/ 0 w 323"/>
                <a:gd name="T10" fmla="*/ 0 h 324"/>
                <a:gd name="T11" fmla="*/ 323 w 323"/>
                <a:gd name="T12" fmla="*/ 324 h 3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23" h="324">
                  <a:moveTo>
                    <a:pt x="0" y="324"/>
                  </a:moveTo>
                  <a:lnTo>
                    <a:pt x="322" y="0"/>
                  </a:lnTo>
                  <a:lnTo>
                    <a:pt x="323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64" name="Freeform 108"/>
            <p:cNvSpPr>
              <a:spLocks/>
            </p:cNvSpPr>
            <p:nvPr/>
          </p:nvSpPr>
          <p:spPr bwMode="auto">
            <a:xfrm>
              <a:off x="1261" y="3620"/>
              <a:ext cx="242" cy="242"/>
            </a:xfrm>
            <a:custGeom>
              <a:avLst/>
              <a:gdLst>
                <a:gd name="T0" fmla="*/ 0 w 485"/>
                <a:gd name="T1" fmla="*/ 0 h 485"/>
                <a:gd name="T2" fmla="*/ 0 w 485"/>
                <a:gd name="T3" fmla="*/ 0 h 485"/>
                <a:gd name="T4" fmla="*/ 0 w 485"/>
                <a:gd name="T5" fmla="*/ 0 h 485"/>
                <a:gd name="T6" fmla="*/ 0 60000 65536"/>
                <a:gd name="T7" fmla="*/ 0 60000 65536"/>
                <a:gd name="T8" fmla="*/ 0 60000 65536"/>
                <a:gd name="T9" fmla="*/ 0 w 485"/>
                <a:gd name="T10" fmla="*/ 0 h 485"/>
                <a:gd name="T11" fmla="*/ 485 w 485"/>
                <a:gd name="T12" fmla="*/ 485 h 48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85" h="485">
                  <a:moveTo>
                    <a:pt x="0" y="485"/>
                  </a:moveTo>
                  <a:lnTo>
                    <a:pt x="484" y="0"/>
                  </a:lnTo>
                  <a:lnTo>
                    <a:pt x="48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65" name="Freeform 109"/>
            <p:cNvSpPr>
              <a:spLocks/>
            </p:cNvSpPr>
            <p:nvPr/>
          </p:nvSpPr>
          <p:spPr bwMode="auto">
            <a:xfrm>
              <a:off x="1545" y="3335"/>
              <a:ext cx="243" cy="243"/>
            </a:xfrm>
            <a:custGeom>
              <a:avLst/>
              <a:gdLst>
                <a:gd name="T0" fmla="*/ 0 w 487"/>
                <a:gd name="T1" fmla="*/ 1 h 486"/>
                <a:gd name="T2" fmla="*/ 0 w 487"/>
                <a:gd name="T3" fmla="*/ 0 h 486"/>
                <a:gd name="T4" fmla="*/ 0 w 487"/>
                <a:gd name="T5" fmla="*/ 0 h 486"/>
                <a:gd name="T6" fmla="*/ 0 60000 65536"/>
                <a:gd name="T7" fmla="*/ 0 60000 65536"/>
                <a:gd name="T8" fmla="*/ 0 60000 65536"/>
                <a:gd name="T9" fmla="*/ 0 w 487"/>
                <a:gd name="T10" fmla="*/ 0 h 486"/>
                <a:gd name="T11" fmla="*/ 487 w 487"/>
                <a:gd name="T12" fmla="*/ 486 h 48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87" h="486">
                  <a:moveTo>
                    <a:pt x="0" y="486"/>
                  </a:moveTo>
                  <a:lnTo>
                    <a:pt x="486" y="0"/>
                  </a:lnTo>
                  <a:lnTo>
                    <a:pt x="487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66" name="Freeform 110"/>
            <p:cNvSpPr>
              <a:spLocks/>
            </p:cNvSpPr>
            <p:nvPr/>
          </p:nvSpPr>
          <p:spPr bwMode="auto">
            <a:xfrm>
              <a:off x="1440" y="3434"/>
              <a:ext cx="352" cy="351"/>
            </a:xfrm>
            <a:custGeom>
              <a:avLst/>
              <a:gdLst>
                <a:gd name="T0" fmla="*/ 0 w 715"/>
                <a:gd name="T1" fmla="*/ 0 h 715"/>
                <a:gd name="T2" fmla="*/ 0 w 715"/>
                <a:gd name="T3" fmla="*/ 0 h 715"/>
                <a:gd name="T4" fmla="*/ 0 w 715"/>
                <a:gd name="T5" fmla="*/ 0 h 715"/>
                <a:gd name="T6" fmla="*/ 0 60000 65536"/>
                <a:gd name="T7" fmla="*/ 0 60000 65536"/>
                <a:gd name="T8" fmla="*/ 0 60000 65536"/>
                <a:gd name="T9" fmla="*/ 0 w 715"/>
                <a:gd name="T10" fmla="*/ 0 h 715"/>
                <a:gd name="T11" fmla="*/ 715 w 715"/>
                <a:gd name="T12" fmla="*/ 715 h 7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15" h="715">
                  <a:moveTo>
                    <a:pt x="0" y="715"/>
                  </a:moveTo>
                  <a:lnTo>
                    <a:pt x="714" y="0"/>
                  </a:lnTo>
                  <a:lnTo>
                    <a:pt x="71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67" name="Freeform 111"/>
            <p:cNvSpPr>
              <a:spLocks/>
            </p:cNvSpPr>
            <p:nvPr/>
          </p:nvSpPr>
          <p:spPr bwMode="auto">
            <a:xfrm>
              <a:off x="1557" y="3534"/>
              <a:ext cx="237" cy="238"/>
            </a:xfrm>
            <a:custGeom>
              <a:avLst/>
              <a:gdLst>
                <a:gd name="T0" fmla="*/ 0 w 237"/>
                <a:gd name="T1" fmla="*/ 238 h 238"/>
                <a:gd name="T2" fmla="*/ 237 w 237"/>
                <a:gd name="T3" fmla="*/ 0 h 238"/>
                <a:gd name="T4" fmla="*/ 0 60000 65536"/>
                <a:gd name="T5" fmla="*/ 0 60000 65536"/>
                <a:gd name="T6" fmla="*/ 0 w 237"/>
                <a:gd name="T7" fmla="*/ 0 h 238"/>
                <a:gd name="T8" fmla="*/ 237 w 237"/>
                <a:gd name="T9" fmla="*/ 238 h 238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37" h="238">
                  <a:moveTo>
                    <a:pt x="0" y="238"/>
                  </a:moveTo>
                  <a:lnTo>
                    <a:pt x="237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68" name="Freeform 112"/>
            <p:cNvSpPr>
              <a:spLocks/>
            </p:cNvSpPr>
            <p:nvPr/>
          </p:nvSpPr>
          <p:spPr bwMode="auto">
            <a:xfrm>
              <a:off x="1656" y="3695"/>
              <a:ext cx="80" cy="67"/>
            </a:xfrm>
            <a:custGeom>
              <a:avLst/>
              <a:gdLst>
                <a:gd name="T0" fmla="*/ 0 w 80"/>
                <a:gd name="T1" fmla="*/ 67 h 67"/>
                <a:gd name="T2" fmla="*/ 80 w 80"/>
                <a:gd name="T3" fmla="*/ 0 h 67"/>
                <a:gd name="T4" fmla="*/ 80 w 80"/>
                <a:gd name="T5" fmla="*/ 0 h 67"/>
                <a:gd name="T6" fmla="*/ 0 60000 65536"/>
                <a:gd name="T7" fmla="*/ 0 60000 65536"/>
                <a:gd name="T8" fmla="*/ 0 60000 65536"/>
                <a:gd name="T9" fmla="*/ 0 w 80"/>
                <a:gd name="T10" fmla="*/ 0 h 67"/>
                <a:gd name="T11" fmla="*/ 80 w 80"/>
                <a:gd name="T12" fmla="*/ 67 h 6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80" h="67">
                  <a:moveTo>
                    <a:pt x="0" y="67"/>
                  </a:moveTo>
                  <a:lnTo>
                    <a:pt x="8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69" name="Freeform 113"/>
            <p:cNvSpPr>
              <a:spLocks/>
            </p:cNvSpPr>
            <p:nvPr/>
          </p:nvSpPr>
          <p:spPr bwMode="auto">
            <a:xfrm>
              <a:off x="3782" y="3199"/>
              <a:ext cx="47" cy="47"/>
            </a:xfrm>
            <a:custGeom>
              <a:avLst/>
              <a:gdLst>
                <a:gd name="T0" fmla="*/ 0 w 94"/>
                <a:gd name="T1" fmla="*/ 1 h 94"/>
                <a:gd name="T2" fmla="*/ 1 w 94"/>
                <a:gd name="T3" fmla="*/ 0 h 94"/>
                <a:gd name="T4" fmla="*/ 1 w 94"/>
                <a:gd name="T5" fmla="*/ 0 h 94"/>
                <a:gd name="T6" fmla="*/ 0 60000 65536"/>
                <a:gd name="T7" fmla="*/ 0 60000 65536"/>
                <a:gd name="T8" fmla="*/ 0 60000 65536"/>
                <a:gd name="T9" fmla="*/ 0 w 94"/>
                <a:gd name="T10" fmla="*/ 0 h 94"/>
                <a:gd name="T11" fmla="*/ 94 w 94"/>
                <a:gd name="T12" fmla="*/ 94 h 9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4" h="94">
                  <a:moveTo>
                    <a:pt x="0" y="94"/>
                  </a:moveTo>
                  <a:lnTo>
                    <a:pt x="93" y="0"/>
                  </a:lnTo>
                  <a:lnTo>
                    <a:pt x="94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70" name="Freeform 114"/>
            <p:cNvSpPr>
              <a:spLocks/>
            </p:cNvSpPr>
            <p:nvPr/>
          </p:nvSpPr>
          <p:spPr bwMode="auto">
            <a:xfrm>
              <a:off x="3808" y="3199"/>
              <a:ext cx="123" cy="123"/>
            </a:xfrm>
            <a:custGeom>
              <a:avLst/>
              <a:gdLst>
                <a:gd name="T0" fmla="*/ 0 w 246"/>
                <a:gd name="T1" fmla="*/ 1 h 246"/>
                <a:gd name="T2" fmla="*/ 1 w 246"/>
                <a:gd name="T3" fmla="*/ 0 h 246"/>
                <a:gd name="T4" fmla="*/ 1 w 246"/>
                <a:gd name="T5" fmla="*/ 0 h 246"/>
                <a:gd name="T6" fmla="*/ 0 60000 65536"/>
                <a:gd name="T7" fmla="*/ 0 60000 65536"/>
                <a:gd name="T8" fmla="*/ 0 60000 65536"/>
                <a:gd name="T9" fmla="*/ 0 w 246"/>
                <a:gd name="T10" fmla="*/ 0 h 246"/>
                <a:gd name="T11" fmla="*/ 246 w 246"/>
                <a:gd name="T12" fmla="*/ 246 h 24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6" h="246">
                  <a:moveTo>
                    <a:pt x="0" y="246"/>
                  </a:moveTo>
                  <a:lnTo>
                    <a:pt x="245" y="0"/>
                  </a:lnTo>
                  <a:lnTo>
                    <a:pt x="246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71" name="Freeform 115"/>
            <p:cNvSpPr>
              <a:spLocks/>
            </p:cNvSpPr>
            <p:nvPr/>
          </p:nvSpPr>
          <p:spPr bwMode="auto">
            <a:xfrm>
              <a:off x="3851" y="3229"/>
              <a:ext cx="153" cy="153"/>
            </a:xfrm>
            <a:custGeom>
              <a:avLst/>
              <a:gdLst>
                <a:gd name="T0" fmla="*/ 0 w 305"/>
                <a:gd name="T1" fmla="*/ 1 h 305"/>
                <a:gd name="T2" fmla="*/ 1 w 305"/>
                <a:gd name="T3" fmla="*/ 0 h 305"/>
                <a:gd name="T4" fmla="*/ 1 w 305"/>
                <a:gd name="T5" fmla="*/ 0 h 305"/>
                <a:gd name="T6" fmla="*/ 0 60000 65536"/>
                <a:gd name="T7" fmla="*/ 0 60000 65536"/>
                <a:gd name="T8" fmla="*/ 0 60000 65536"/>
                <a:gd name="T9" fmla="*/ 0 w 305"/>
                <a:gd name="T10" fmla="*/ 0 h 305"/>
                <a:gd name="T11" fmla="*/ 305 w 305"/>
                <a:gd name="T12" fmla="*/ 305 h 30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05" h="305">
                  <a:moveTo>
                    <a:pt x="0" y="305"/>
                  </a:moveTo>
                  <a:lnTo>
                    <a:pt x="304" y="0"/>
                  </a:lnTo>
                  <a:lnTo>
                    <a:pt x="30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72" name="Freeform 116"/>
            <p:cNvSpPr>
              <a:spLocks/>
            </p:cNvSpPr>
            <p:nvPr/>
          </p:nvSpPr>
          <p:spPr bwMode="auto">
            <a:xfrm>
              <a:off x="3900" y="3319"/>
              <a:ext cx="117" cy="113"/>
            </a:xfrm>
            <a:custGeom>
              <a:avLst/>
              <a:gdLst>
                <a:gd name="T0" fmla="*/ 0 w 117"/>
                <a:gd name="T1" fmla="*/ 113 h 113"/>
                <a:gd name="T2" fmla="*/ 117 w 117"/>
                <a:gd name="T3" fmla="*/ 0 h 113"/>
                <a:gd name="T4" fmla="*/ 117 w 117"/>
                <a:gd name="T5" fmla="*/ 0 h 113"/>
                <a:gd name="T6" fmla="*/ 0 60000 65536"/>
                <a:gd name="T7" fmla="*/ 0 60000 65536"/>
                <a:gd name="T8" fmla="*/ 0 60000 65536"/>
                <a:gd name="T9" fmla="*/ 0 w 117"/>
                <a:gd name="T10" fmla="*/ 0 h 113"/>
                <a:gd name="T11" fmla="*/ 117 w 117"/>
                <a:gd name="T12" fmla="*/ 113 h 1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17" h="113">
                  <a:moveTo>
                    <a:pt x="0" y="113"/>
                  </a:moveTo>
                  <a:lnTo>
                    <a:pt x="117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73" name="Freeform 117"/>
            <p:cNvSpPr>
              <a:spLocks/>
            </p:cNvSpPr>
            <p:nvPr/>
          </p:nvSpPr>
          <p:spPr bwMode="auto">
            <a:xfrm>
              <a:off x="3948" y="3378"/>
              <a:ext cx="112" cy="108"/>
            </a:xfrm>
            <a:custGeom>
              <a:avLst/>
              <a:gdLst>
                <a:gd name="T0" fmla="*/ 0 w 112"/>
                <a:gd name="T1" fmla="*/ 108 h 108"/>
                <a:gd name="T2" fmla="*/ 111 w 112"/>
                <a:gd name="T3" fmla="*/ 0 h 108"/>
                <a:gd name="T4" fmla="*/ 112 w 112"/>
                <a:gd name="T5" fmla="*/ 0 h 108"/>
                <a:gd name="T6" fmla="*/ 0 60000 65536"/>
                <a:gd name="T7" fmla="*/ 0 60000 65536"/>
                <a:gd name="T8" fmla="*/ 0 60000 65536"/>
                <a:gd name="T9" fmla="*/ 0 w 112"/>
                <a:gd name="T10" fmla="*/ 0 h 108"/>
                <a:gd name="T11" fmla="*/ 112 w 112"/>
                <a:gd name="T12" fmla="*/ 108 h 10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12" h="108">
                  <a:moveTo>
                    <a:pt x="0" y="108"/>
                  </a:moveTo>
                  <a:lnTo>
                    <a:pt x="111" y="0"/>
                  </a:lnTo>
                  <a:lnTo>
                    <a:pt x="112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74" name="Freeform 118"/>
            <p:cNvSpPr>
              <a:spLocks/>
            </p:cNvSpPr>
            <p:nvPr/>
          </p:nvSpPr>
          <p:spPr bwMode="auto">
            <a:xfrm>
              <a:off x="4026" y="3417"/>
              <a:ext cx="98" cy="93"/>
            </a:xfrm>
            <a:custGeom>
              <a:avLst/>
              <a:gdLst>
                <a:gd name="T0" fmla="*/ 0 w 98"/>
                <a:gd name="T1" fmla="*/ 93 h 93"/>
                <a:gd name="T2" fmla="*/ 97 w 98"/>
                <a:gd name="T3" fmla="*/ 0 h 93"/>
                <a:gd name="T4" fmla="*/ 98 w 98"/>
                <a:gd name="T5" fmla="*/ 0 h 93"/>
                <a:gd name="T6" fmla="*/ 0 60000 65536"/>
                <a:gd name="T7" fmla="*/ 0 60000 65536"/>
                <a:gd name="T8" fmla="*/ 0 60000 65536"/>
                <a:gd name="T9" fmla="*/ 0 w 98"/>
                <a:gd name="T10" fmla="*/ 0 h 93"/>
                <a:gd name="T11" fmla="*/ 98 w 98"/>
                <a:gd name="T12" fmla="*/ 93 h 9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8" h="93">
                  <a:moveTo>
                    <a:pt x="0" y="93"/>
                  </a:moveTo>
                  <a:lnTo>
                    <a:pt x="97" y="0"/>
                  </a:lnTo>
                  <a:lnTo>
                    <a:pt x="98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75" name="Freeform 119"/>
            <p:cNvSpPr>
              <a:spLocks/>
            </p:cNvSpPr>
            <p:nvPr/>
          </p:nvSpPr>
          <p:spPr bwMode="auto">
            <a:xfrm>
              <a:off x="4286" y="3199"/>
              <a:ext cx="56" cy="56"/>
            </a:xfrm>
            <a:custGeom>
              <a:avLst/>
              <a:gdLst>
                <a:gd name="T0" fmla="*/ 0 w 112"/>
                <a:gd name="T1" fmla="*/ 1 h 112"/>
                <a:gd name="T2" fmla="*/ 1 w 112"/>
                <a:gd name="T3" fmla="*/ 0 h 112"/>
                <a:gd name="T4" fmla="*/ 1 w 112"/>
                <a:gd name="T5" fmla="*/ 0 h 112"/>
                <a:gd name="T6" fmla="*/ 0 60000 65536"/>
                <a:gd name="T7" fmla="*/ 0 60000 65536"/>
                <a:gd name="T8" fmla="*/ 0 60000 65536"/>
                <a:gd name="T9" fmla="*/ 0 w 112"/>
                <a:gd name="T10" fmla="*/ 0 h 112"/>
                <a:gd name="T11" fmla="*/ 112 w 112"/>
                <a:gd name="T12" fmla="*/ 112 h 1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12" h="112">
                  <a:moveTo>
                    <a:pt x="0" y="112"/>
                  </a:moveTo>
                  <a:lnTo>
                    <a:pt x="111" y="0"/>
                  </a:lnTo>
                  <a:lnTo>
                    <a:pt x="112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76" name="Freeform 120"/>
            <p:cNvSpPr>
              <a:spLocks/>
            </p:cNvSpPr>
            <p:nvPr/>
          </p:nvSpPr>
          <p:spPr bwMode="auto">
            <a:xfrm>
              <a:off x="4122" y="3199"/>
              <a:ext cx="323" cy="323"/>
            </a:xfrm>
            <a:custGeom>
              <a:avLst/>
              <a:gdLst>
                <a:gd name="T0" fmla="*/ 0 w 323"/>
                <a:gd name="T1" fmla="*/ 323 h 323"/>
                <a:gd name="T2" fmla="*/ 322 w 323"/>
                <a:gd name="T3" fmla="*/ 0 h 323"/>
                <a:gd name="T4" fmla="*/ 323 w 323"/>
                <a:gd name="T5" fmla="*/ 0 h 323"/>
                <a:gd name="T6" fmla="*/ 0 60000 65536"/>
                <a:gd name="T7" fmla="*/ 0 60000 65536"/>
                <a:gd name="T8" fmla="*/ 0 60000 65536"/>
                <a:gd name="T9" fmla="*/ 0 w 323"/>
                <a:gd name="T10" fmla="*/ 0 h 323"/>
                <a:gd name="T11" fmla="*/ 323 w 323"/>
                <a:gd name="T12" fmla="*/ 323 h 32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23" h="323">
                  <a:moveTo>
                    <a:pt x="0" y="323"/>
                  </a:moveTo>
                  <a:lnTo>
                    <a:pt x="322" y="0"/>
                  </a:lnTo>
                  <a:lnTo>
                    <a:pt x="323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77" name="Freeform 121"/>
            <p:cNvSpPr>
              <a:spLocks/>
            </p:cNvSpPr>
            <p:nvPr/>
          </p:nvSpPr>
          <p:spPr bwMode="auto">
            <a:xfrm>
              <a:off x="4242" y="3324"/>
              <a:ext cx="180" cy="179"/>
            </a:xfrm>
            <a:custGeom>
              <a:avLst/>
              <a:gdLst>
                <a:gd name="T0" fmla="*/ 0 w 359"/>
                <a:gd name="T1" fmla="*/ 1 h 358"/>
                <a:gd name="T2" fmla="*/ 1 w 359"/>
                <a:gd name="T3" fmla="*/ 0 h 358"/>
                <a:gd name="T4" fmla="*/ 1 w 359"/>
                <a:gd name="T5" fmla="*/ 0 h 358"/>
                <a:gd name="T6" fmla="*/ 0 60000 65536"/>
                <a:gd name="T7" fmla="*/ 0 60000 65536"/>
                <a:gd name="T8" fmla="*/ 0 60000 65536"/>
                <a:gd name="T9" fmla="*/ 0 w 359"/>
                <a:gd name="T10" fmla="*/ 0 h 358"/>
                <a:gd name="T11" fmla="*/ 359 w 359"/>
                <a:gd name="T12" fmla="*/ 358 h 35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59" h="358">
                  <a:moveTo>
                    <a:pt x="0" y="358"/>
                  </a:moveTo>
                  <a:lnTo>
                    <a:pt x="358" y="0"/>
                  </a:lnTo>
                  <a:lnTo>
                    <a:pt x="359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78" name="Freeform 122"/>
            <p:cNvSpPr>
              <a:spLocks/>
            </p:cNvSpPr>
            <p:nvPr/>
          </p:nvSpPr>
          <p:spPr bwMode="auto">
            <a:xfrm>
              <a:off x="1422" y="3480"/>
              <a:ext cx="834" cy="9"/>
            </a:xfrm>
            <a:custGeom>
              <a:avLst/>
              <a:gdLst>
                <a:gd name="T0" fmla="*/ 0 w 834"/>
                <a:gd name="T1" fmla="*/ 9 h 9"/>
                <a:gd name="T2" fmla="*/ 834 w 834"/>
                <a:gd name="T3" fmla="*/ 0 h 9"/>
                <a:gd name="T4" fmla="*/ 829 w 834"/>
                <a:gd name="T5" fmla="*/ 5 h 9"/>
                <a:gd name="T6" fmla="*/ 0 60000 65536"/>
                <a:gd name="T7" fmla="*/ 0 60000 65536"/>
                <a:gd name="T8" fmla="*/ 0 60000 65536"/>
                <a:gd name="T9" fmla="*/ 0 w 834"/>
                <a:gd name="T10" fmla="*/ 0 h 9"/>
                <a:gd name="T11" fmla="*/ 834 w 834"/>
                <a:gd name="T12" fmla="*/ 9 h 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834" h="9">
                  <a:moveTo>
                    <a:pt x="0" y="9"/>
                  </a:moveTo>
                  <a:lnTo>
                    <a:pt x="834" y="0"/>
                  </a:lnTo>
                  <a:lnTo>
                    <a:pt x="829" y="5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79" name="Freeform 123"/>
            <p:cNvSpPr>
              <a:spLocks/>
            </p:cNvSpPr>
            <p:nvPr/>
          </p:nvSpPr>
          <p:spPr bwMode="auto">
            <a:xfrm>
              <a:off x="2310" y="3485"/>
              <a:ext cx="48" cy="1"/>
            </a:xfrm>
            <a:custGeom>
              <a:avLst/>
              <a:gdLst>
                <a:gd name="T0" fmla="*/ 0 w 96"/>
                <a:gd name="T1" fmla="*/ 0 h 1"/>
                <a:gd name="T2" fmla="*/ 1 w 96"/>
                <a:gd name="T3" fmla="*/ 0 h 1"/>
                <a:gd name="T4" fmla="*/ 1 w 96"/>
                <a:gd name="T5" fmla="*/ 0 h 1"/>
                <a:gd name="T6" fmla="*/ 0 60000 65536"/>
                <a:gd name="T7" fmla="*/ 0 60000 65536"/>
                <a:gd name="T8" fmla="*/ 0 60000 65536"/>
                <a:gd name="T9" fmla="*/ 0 w 96"/>
                <a:gd name="T10" fmla="*/ 0 h 1"/>
                <a:gd name="T11" fmla="*/ 96 w 9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6" h="1">
                  <a:moveTo>
                    <a:pt x="0" y="0"/>
                  </a:moveTo>
                  <a:lnTo>
                    <a:pt x="95" y="0"/>
                  </a:lnTo>
                  <a:lnTo>
                    <a:pt x="96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80" name="Freeform 124"/>
            <p:cNvSpPr>
              <a:spLocks/>
            </p:cNvSpPr>
            <p:nvPr/>
          </p:nvSpPr>
          <p:spPr bwMode="auto">
            <a:xfrm>
              <a:off x="3348" y="3484"/>
              <a:ext cx="572" cy="2"/>
            </a:xfrm>
            <a:custGeom>
              <a:avLst/>
              <a:gdLst>
                <a:gd name="T0" fmla="*/ 0 w 572"/>
                <a:gd name="T1" fmla="*/ 2 h 2"/>
                <a:gd name="T2" fmla="*/ 572 w 572"/>
                <a:gd name="T3" fmla="*/ 0 h 2"/>
                <a:gd name="T4" fmla="*/ 0 60000 65536"/>
                <a:gd name="T5" fmla="*/ 0 60000 65536"/>
                <a:gd name="T6" fmla="*/ 0 w 572"/>
                <a:gd name="T7" fmla="*/ 0 h 2"/>
                <a:gd name="T8" fmla="*/ 572 w 572"/>
                <a:gd name="T9" fmla="*/ 2 h 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72" h="2">
                  <a:moveTo>
                    <a:pt x="0" y="2"/>
                  </a:moveTo>
                  <a:lnTo>
                    <a:pt x="572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81" name="Freeform 125"/>
            <p:cNvSpPr>
              <a:spLocks/>
            </p:cNvSpPr>
            <p:nvPr/>
          </p:nvSpPr>
          <p:spPr bwMode="auto">
            <a:xfrm>
              <a:off x="3957" y="3485"/>
              <a:ext cx="32" cy="1"/>
            </a:xfrm>
            <a:custGeom>
              <a:avLst/>
              <a:gdLst>
                <a:gd name="T0" fmla="*/ 0 w 66"/>
                <a:gd name="T1" fmla="*/ 0 h 1"/>
                <a:gd name="T2" fmla="*/ 0 w 66"/>
                <a:gd name="T3" fmla="*/ 0 h 1"/>
                <a:gd name="T4" fmla="*/ 0 w 66"/>
                <a:gd name="T5" fmla="*/ 0 h 1"/>
                <a:gd name="T6" fmla="*/ 0 60000 65536"/>
                <a:gd name="T7" fmla="*/ 0 60000 65536"/>
                <a:gd name="T8" fmla="*/ 0 60000 65536"/>
                <a:gd name="T9" fmla="*/ 0 w 66"/>
                <a:gd name="T10" fmla="*/ 0 h 1"/>
                <a:gd name="T11" fmla="*/ 66 w 6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66" h="1">
                  <a:moveTo>
                    <a:pt x="0" y="0"/>
                  </a:moveTo>
                  <a:lnTo>
                    <a:pt x="64" y="0"/>
                  </a:lnTo>
                  <a:lnTo>
                    <a:pt x="66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82" name="Freeform 126"/>
            <p:cNvSpPr>
              <a:spLocks/>
            </p:cNvSpPr>
            <p:nvPr/>
          </p:nvSpPr>
          <p:spPr bwMode="auto">
            <a:xfrm>
              <a:off x="4041" y="3485"/>
              <a:ext cx="717" cy="1"/>
            </a:xfrm>
            <a:custGeom>
              <a:avLst/>
              <a:gdLst>
                <a:gd name="T0" fmla="*/ 0 w 717"/>
                <a:gd name="T1" fmla="*/ 0 h 1"/>
                <a:gd name="T2" fmla="*/ 717 w 717"/>
                <a:gd name="T3" fmla="*/ 1 h 1"/>
                <a:gd name="T4" fmla="*/ 0 60000 65536"/>
                <a:gd name="T5" fmla="*/ 0 60000 65536"/>
                <a:gd name="T6" fmla="*/ 0 w 717"/>
                <a:gd name="T7" fmla="*/ 0 h 1"/>
                <a:gd name="T8" fmla="*/ 717 w 717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717" h="1">
                  <a:moveTo>
                    <a:pt x="0" y="0"/>
                  </a:moveTo>
                  <a:lnTo>
                    <a:pt x="717" y="1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83" name="Freeform 127"/>
            <p:cNvSpPr>
              <a:spLocks/>
            </p:cNvSpPr>
            <p:nvPr/>
          </p:nvSpPr>
          <p:spPr bwMode="auto">
            <a:xfrm>
              <a:off x="1332" y="3491"/>
              <a:ext cx="48" cy="1"/>
            </a:xfrm>
            <a:custGeom>
              <a:avLst/>
              <a:gdLst>
                <a:gd name="T0" fmla="*/ 0 w 96"/>
                <a:gd name="T1" fmla="*/ 0 h 1"/>
                <a:gd name="T2" fmla="*/ 1 w 96"/>
                <a:gd name="T3" fmla="*/ 0 h 1"/>
                <a:gd name="T4" fmla="*/ 1 w 96"/>
                <a:gd name="T5" fmla="*/ 0 h 1"/>
                <a:gd name="T6" fmla="*/ 0 60000 65536"/>
                <a:gd name="T7" fmla="*/ 0 60000 65536"/>
                <a:gd name="T8" fmla="*/ 0 60000 65536"/>
                <a:gd name="T9" fmla="*/ 0 w 96"/>
                <a:gd name="T10" fmla="*/ 0 h 1"/>
                <a:gd name="T11" fmla="*/ 96 w 9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6" h="1">
                  <a:moveTo>
                    <a:pt x="0" y="0"/>
                  </a:moveTo>
                  <a:lnTo>
                    <a:pt x="95" y="0"/>
                  </a:lnTo>
                  <a:lnTo>
                    <a:pt x="96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84" name="Freeform 128"/>
            <p:cNvSpPr>
              <a:spLocks/>
            </p:cNvSpPr>
            <p:nvPr/>
          </p:nvSpPr>
          <p:spPr bwMode="auto">
            <a:xfrm>
              <a:off x="3264" y="3485"/>
              <a:ext cx="48" cy="1"/>
            </a:xfrm>
            <a:custGeom>
              <a:avLst/>
              <a:gdLst>
                <a:gd name="T0" fmla="*/ 0 w 96"/>
                <a:gd name="T1" fmla="*/ 0 h 1"/>
                <a:gd name="T2" fmla="*/ 1 w 96"/>
                <a:gd name="T3" fmla="*/ 0 h 1"/>
                <a:gd name="T4" fmla="*/ 1 w 96"/>
                <a:gd name="T5" fmla="*/ 0 h 1"/>
                <a:gd name="T6" fmla="*/ 0 60000 65536"/>
                <a:gd name="T7" fmla="*/ 0 60000 65536"/>
                <a:gd name="T8" fmla="*/ 0 60000 65536"/>
                <a:gd name="T9" fmla="*/ 0 w 96"/>
                <a:gd name="T10" fmla="*/ 0 h 1"/>
                <a:gd name="T11" fmla="*/ 96 w 9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6" h="1">
                  <a:moveTo>
                    <a:pt x="0" y="0"/>
                  </a:moveTo>
                  <a:lnTo>
                    <a:pt x="95" y="0"/>
                  </a:lnTo>
                  <a:lnTo>
                    <a:pt x="96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685" name="Line 129"/>
            <p:cNvSpPr>
              <a:spLocks noChangeShapeType="1"/>
            </p:cNvSpPr>
            <p:nvPr/>
          </p:nvSpPr>
          <p:spPr bwMode="auto">
            <a:xfrm>
              <a:off x="2400" y="3486"/>
              <a:ext cx="810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686" name="Line 130"/>
            <p:cNvSpPr>
              <a:spLocks noChangeShapeType="1"/>
            </p:cNvSpPr>
            <p:nvPr/>
          </p:nvSpPr>
          <p:spPr bwMode="auto">
            <a:xfrm flipH="1">
              <a:off x="816" y="3492"/>
              <a:ext cx="474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8" name="组合 7"/>
          <p:cNvGrpSpPr>
            <a:grpSpLocks/>
          </p:cNvGrpSpPr>
          <p:nvPr/>
        </p:nvGrpSpPr>
        <p:grpSpPr bwMode="auto">
          <a:xfrm>
            <a:off x="2241550" y="1298575"/>
            <a:ext cx="1663700" cy="2671763"/>
            <a:chOff x="2241550" y="1298575"/>
            <a:chExt cx="1663700" cy="2671763"/>
          </a:xfrm>
        </p:grpSpPr>
        <p:grpSp>
          <p:nvGrpSpPr>
            <p:cNvPr id="23591" name="Group 6"/>
            <p:cNvGrpSpPr>
              <a:grpSpLocks/>
            </p:cNvGrpSpPr>
            <p:nvPr/>
          </p:nvGrpSpPr>
          <p:grpSpPr bwMode="auto">
            <a:xfrm>
              <a:off x="2241550" y="1298575"/>
              <a:ext cx="1663700" cy="2671763"/>
              <a:chOff x="1412" y="818"/>
              <a:chExt cx="1048" cy="1683"/>
            </a:xfrm>
          </p:grpSpPr>
          <p:sp>
            <p:nvSpPr>
              <p:cNvPr id="23593" name="Line 7"/>
              <p:cNvSpPr>
                <a:spLocks noChangeShapeType="1"/>
              </p:cNvSpPr>
              <p:nvPr/>
            </p:nvSpPr>
            <p:spPr bwMode="auto">
              <a:xfrm>
                <a:off x="1499" y="824"/>
                <a:ext cx="87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94" name="Freeform 8"/>
              <p:cNvSpPr>
                <a:spLocks/>
              </p:cNvSpPr>
              <p:nvPr/>
            </p:nvSpPr>
            <p:spPr bwMode="auto">
              <a:xfrm>
                <a:off x="1499" y="824"/>
                <a:ext cx="1" cy="228"/>
              </a:xfrm>
              <a:custGeom>
                <a:avLst/>
                <a:gdLst>
                  <a:gd name="T0" fmla="*/ 0 w 1"/>
                  <a:gd name="T1" fmla="*/ 0 h 250"/>
                  <a:gd name="T2" fmla="*/ 0 w 1"/>
                  <a:gd name="T3" fmla="*/ 43 h 250"/>
                  <a:gd name="T4" fmla="*/ 0 60000 65536"/>
                  <a:gd name="T5" fmla="*/ 0 60000 65536"/>
                  <a:gd name="T6" fmla="*/ 0 w 1"/>
                  <a:gd name="T7" fmla="*/ 0 h 250"/>
                  <a:gd name="T8" fmla="*/ 1 w 1"/>
                  <a:gd name="T9" fmla="*/ 250 h 25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250">
                    <a:moveTo>
                      <a:pt x="0" y="0"/>
                    </a:moveTo>
                    <a:lnTo>
                      <a:pt x="0" y="25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95" name="Line 9"/>
              <p:cNvSpPr>
                <a:spLocks noChangeShapeType="1"/>
              </p:cNvSpPr>
              <p:nvPr/>
            </p:nvSpPr>
            <p:spPr bwMode="auto">
              <a:xfrm>
                <a:off x="1499" y="1043"/>
                <a:ext cx="437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96" name="Freeform 10"/>
              <p:cNvSpPr>
                <a:spLocks/>
              </p:cNvSpPr>
              <p:nvPr/>
            </p:nvSpPr>
            <p:spPr bwMode="auto">
              <a:xfrm>
                <a:off x="2373" y="818"/>
                <a:ext cx="1" cy="237"/>
              </a:xfrm>
              <a:custGeom>
                <a:avLst/>
                <a:gdLst>
                  <a:gd name="T0" fmla="*/ 0 w 1"/>
                  <a:gd name="T1" fmla="*/ 0 h 260"/>
                  <a:gd name="T2" fmla="*/ 0 w 1"/>
                  <a:gd name="T3" fmla="*/ 45 h 260"/>
                  <a:gd name="T4" fmla="*/ 0 60000 65536"/>
                  <a:gd name="T5" fmla="*/ 0 60000 65536"/>
                  <a:gd name="T6" fmla="*/ 0 w 1"/>
                  <a:gd name="T7" fmla="*/ 0 h 260"/>
                  <a:gd name="T8" fmla="*/ 1 w 1"/>
                  <a:gd name="T9" fmla="*/ 260 h 26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260">
                    <a:moveTo>
                      <a:pt x="0" y="0"/>
                    </a:moveTo>
                    <a:lnTo>
                      <a:pt x="0" y="26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97" name="Freeform 11"/>
              <p:cNvSpPr>
                <a:spLocks/>
              </p:cNvSpPr>
              <p:nvPr/>
            </p:nvSpPr>
            <p:spPr bwMode="auto">
              <a:xfrm>
                <a:off x="2149" y="827"/>
                <a:ext cx="1" cy="738"/>
              </a:xfrm>
              <a:custGeom>
                <a:avLst/>
                <a:gdLst>
                  <a:gd name="T0" fmla="*/ 0 w 1"/>
                  <a:gd name="T1" fmla="*/ 135 h 811"/>
                  <a:gd name="T2" fmla="*/ 0 w 1"/>
                  <a:gd name="T3" fmla="*/ 0 h 811"/>
                  <a:gd name="T4" fmla="*/ 0 60000 65536"/>
                  <a:gd name="T5" fmla="*/ 0 60000 65536"/>
                  <a:gd name="T6" fmla="*/ 0 w 1"/>
                  <a:gd name="T7" fmla="*/ 0 h 811"/>
                  <a:gd name="T8" fmla="*/ 1 w 1"/>
                  <a:gd name="T9" fmla="*/ 811 h 81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811">
                    <a:moveTo>
                      <a:pt x="0" y="811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98" name="Freeform 12"/>
              <p:cNvSpPr>
                <a:spLocks/>
              </p:cNvSpPr>
              <p:nvPr/>
            </p:nvSpPr>
            <p:spPr bwMode="auto">
              <a:xfrm>
                <a:off x="2285" y="1043"/>
                <a:ext cx="1" cy="536"/>
              </a:xfrm>
              <a:custGeom>
                <a:avLst/>
                <a:gdLst>
                  <a:gd name="T0" fmla="*/ 0 w 1"/>
                  <a:gd name="T1" fmla="*/ 0 h 589"/>
                  <a:gd name="T2" fmla="*/ 0 w 1"/>
                  <a:gd name="T3" fmla="*/ 97 h 589"/>
                  <a:gd name="T4" fmla="*/ 0 60000 65536"/>
                  <a:gd name="T5" fmla="*/ 0 60000 65536"/>
                  <a:gd name="T6" fmla="*/ 0 w 1"/>
                  <a:gd name="T7" fmla="*/ 0 h 589"/>
                  <a:gd name="T8" fmla="*/ 1 w 1"/>
                  <a:gd name="T9" fmla="*/ 589 h 589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589">
                    <a:moveTo>
                      <a:pt x="0" y="0"/>
                    </a:moveTo>
                    <a:lnTo>
                      <a:pt x="0" y="589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99" name="Freeform 13"/>
              <p:cNvSpPr>
                <a:spLocks/>
              </p:cNvSpPr>
              <p:nvPr/>
            </p:nvSpPr>
            <p:spPr bwMode="auto">
              <a:xfrm>
                <a:off x="1575" y="1037"/>
                <a:ext cx="1" cy="542"/>
              </a:xfrm>
              <a:custGeom>
                <a:avLst/>
                <a:gdLst>
                  <a:gd name="T0" fmla="*/ 0 w 1"/>
                  <a:gd name="T1" fmla="*/ 0 h 595"/>
                  <a:gd name="T2" fmla="*/ 1 w 1"/>
                  <a:gd name="T3" fmla="*/ 101 h 595"/>
                  <a:gd name="T4" fmla="*/ 0 60000 65536"/>
                  <a:gd name="T5" fmla="*/ 0 60000 65536"/>
                  <a:gd name="T6" fmla="*/ 0 w 1"/>
                  <a:gd name="T7" fmla="*/ 0 h 595"/>
                  <a:gd name="T8" fmla="*/ 1 w 1"/>
                  <a:gd name="T9" fmla="*/ 595 h 59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595">
                    <a:moveTo>
                      <a:pt x="0" y="0"/>
                    </a:moveTo>
                    <a:lnTo>
                      <a:pt x="1" y="595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600" name="Freeform 14"/>
              <p:cNvSpPr>
                <a:spLocks/>
              </p:cNvSpPr>
              <p:nvPr/>
            </p:nvSpPr>
            <p:spPr bwMode="auto">
              <a:xfrm>
                <a:off x="1576" y="1565"/>
                <a:ext cx="709" cy="2"/>
              </a:xfrm>
              <a:custGeom>
                <a:avLst/>
                <a:gdLst>
                  <a:gd name="T0" fmla="*/ 127 w 780"/>
                  <a:gd name="T1" fmla="*/ 2 h 2"/>
                  <a:gd name="T2" fmla="*/ 0 w 780"/>
                  <a:gd name="T3" fmla="*/ 0 h 2"/>
                  <a:gd name="T4" fmla="*/ 0 60000 65536"/>
                  <a:gd name="T5" fmla="*/ 0 60000 65536"/>
                  <a:gd name="T6" fmla="*/ 0 w 780"/>
                  <a:gd name="T7" fmla="*/ 0 h 2"/>
                  <a:gd name="T8" fmla="*/ 780 w 780"/>
                  <a:gd name="T9" fmla="*/ 2 h 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780" h="2">
                    <a:moveTo>
                      <a:pt x="780" y="2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601" name="Freeform 15"/>
              <p:cNvSpPr>
                <a:spLocks/>
              </p:cNvSpPr>
              <p:nvPr/>
            </p:nvSpPr>
            <p:spPr bwMode="auto">
              <a:xfrm>
                <a:off x="2150" y="1386"/>
                <a:ext cx="140" cy="142"/>
              </a:xfrm>
              <a:custGeom>
                <a:avLst/>
                <a:gdLst>
                  <a:gd name="T0" fmla="*/ 0 w 154"/>
                  <a:gd name="T1" fmla="*/ 26 h 156"/>
                  <a:gd name="T2" fmla="*/ 25 w 154"/>
                  <a:gd name="T3" fmla="*/ 0 h 156"/>
                  <a:gd name="T4" fmla="*/ 0 60000 65536"/>
                  <a:gd name="T5" fmla="*/ 0 60000 65536"/>
                  <a:gd name="T6" fmla="*/ 0 w 154"/>
                  <a:gd name="T7" fmla="*/ 0 h 156"/>
                  <a:gd name="T8" fmla="*/ 154 w 154"/>
                  <a:gd name="T9" fmla="*/ 156 h 15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54" h="156">
                    <a:moveTo>
                      <a:pt x="0" y="156"/>
                    </a:moveTo>
                    <a:lnTo>
                      <a:pt x="154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602" name="Freeform 16"/>
              <p:cNvSpPr>
                <a:spLocks/>
              </p:cNvSpPr>
              <p:nvPr/>
            </p:nvSpPr>
            <p:spPr bwMode="auto">
              <a:xfrm>
                <a:off x="2145" y="1216"/>
                <a:ext cx="140" cy="139"/>
              </a:xfrm>
              <a:custGeom>
                <a:avLst/>
                <a:gdLst>
                  <a:gd name="T0" fmla="*/ 0 w 154"/>
                  <a:gd name="T1" fmla="*/ 25 h 153"/>
                  <a:gd name="T2" fmla="*/ 25 w 154"/>
                  <a:gd name="T3" fmla="*/ 0 h 153"/>
                  <a:gd name="T4" fmla="*/ 0 60000 65536"/>
                  <a:gd name="T5" fmla="*/ 0 60000 65536"/>
                  <a:gd name="T6" fmla="*/ 0 w 154"/>
                  <a:gd name="T7" fmla="*/ 0 h 153"/>
                  <a:gd name="T8" fmla="*/ 154 w 154"/>
                  <a:gd name="T9" fmla="*/ 153 h 15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54" h="153">
                    <a:moveTo>
                      <a:pt x="0" y="153"/>
                    </a:moveTo>
                    <a:lnTo>
                      <a:pt x="154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603" name="Freeform 17"/>
              <p:cNvSpPr>
                <a:spLocks/>
              </p:cNvSpPr>
              <p:nvPr/>
            </p:nvSpPr>
            <p:spPr bwMode="auto">
              <a:xfrm>
                <a:off x="2145" y="949"/>
                <a:ext cx="228" cy="227"/>
              </a:xfrm>
              <a:custGeom>
                <a:avLst/>
                <a:gdLst>
                  <a:gd name="T0" fmla="*/ 0 w 250"/>
                  <a:gd name="T1" fmla="*/ 40 h 250"/>
                  <a:gd name="T2" fmla="*/ 43 w 250"/>
                  <a:gd name="T3" fmla="*/ 0 h 250"/>
                  <a:gd name="T4" fmla="*/ 0 60000 65536"/>
                  <a:gd name="T5" fmla="*/ 0 60000 65536"/>
                  <a:gd name="T6" fmla="*/ 0 w 250"/>
                  <a:gd name="T7" fmla="*/ 0 h 250"/>
                  <a:gd name="T8" fmla="*/ 250 w 250"/>
                  <a:gd name="T9" fmla="*/ 250 h 25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50" h="250">
                    <a:moveTo>
                      <a:pt x="0" y="250"/>
                    </a:moveTo>
                    <a:lnTo>
                      <a:pt x="25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604" name="Freeform 18"/>
              <p:cNvSpPr>
                <a:spLocks/>
              </p:cNvSpPr>
              <p:nvPr/>
            </p:nvSpPr>
            <p:spPr bwMode="auto">
              <a:xfrm>
                <a:off x="2285" y="1044"/>
                <a:ext cx="96" cy="2"/>
              </a:xfrm>
              <a:custGeom>
                <a:avLst/>
                <a:gdLst>
                  <a:gd name="T0" fmla="*/ 19 w 105"/>
                  <a:gd name="T1" fmla="*/ 1 h 3"/>
                  <a:gd name="T2" fmla="*/ 0 w 105"/>
                  <a:gd name="T3" fmla="*/ 0 h 3"/>
                  <a:gd name="T4" fmla="*/ 0 60000 65536"/>
                  <a:gd name="T5" fmla="*/ 0 60000 65536"/>
                  <a:gd name="T6" fmla="*/ 0 w 105"/>
                  <a:gd name="T7" fmla="*/ 0 h 3"/>
                  <a:gd name="T8" fmla="*/ 105 w 105"/>
                  <a:gd name="T9" fmla="*/ 3 h 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05" h="3">
                    <a:moveTo>
                      <a:pt x="105" y="3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605" name="Line 19"/>
              <p:cNvSpPr>
                <a:spLocks noChangeShapeType="1"/>
              </p:cNvSpPr>
              <p:nvPr/>
            </p:nvSpPr>
            <p:spPr bwMode="auto">
              <a:xfrm>
                <a:off x="1936" y="824"/>
                <a:ext cx="0" cy="743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606" name="Line 20"/>
              <p:cNvSpPr>
                <a:spLocks noChangeShapeType="1"/>
              </p:cNvSpPr>
              <p:nvPr/>
            </p:nvSpPr>
            <p:spPr bwMode="auto">
              <a:xfrm flipV="1">
                <a:off x="2154" y="824"/>
                <a:ext cx="175" cy="17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607" name="Oval 21"/>
              <p:cNvSpPr>
                <a:spLocks noChangeArrowheads="1"/>
              </p:cNvSpPr>
              <p:nvPr/>
            </p:nvSpPr>
            <p:spPr bwMode="auto">
              <a:xfrm>
                <a:off x="1499" y="1605"/>
                <a:ext cx="862" cy="862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23608" name="Line 22"/>
              <p:cNvSpPr>
                <a:spLocks noChangeShapeType="1"/>
              </p:cNvSpPr>
              <p:nvPr/>
            </p:nvSpPr>
            <p:spPr bwMode="auto">
              <a:xfrm>
                <a:off x="1412" y="2038"/>
                <a:ext cx="1048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609" name="Freeform 23"/>
              <p:cNvSpPr>
                <a:spLocks/>
              </p:cNvSpPr>
              <p:nvPr/>
            </p:nvSpPr>
            <p:spPr bwMode="auto">
              <a:xfrm>
                <a:off x="1932" y="1560"/>
                <a:ext cx="4" cy="941"/>
              </a:xfrm>
              <a:custGeom>
                <a:avLst/>
                <a:gdLst>
                  <a:gd name="T0" fmla="*/ 0 w 4"/>
                  <a:gd name="T1" fmla="*/ 171 h 1034"/>
                  <a:gd name="T2" fmla="*/ 4 w 4"/>
                  <a:gd name="T3" fmla="*/ 0 h 1034"/>
                  <a:gd name="T4" fmla="*/ 0 60000 65536"/>
                  <a:gd name="T5" fmla="*/ 0 60000 65536"/>
                  <a:gd name="T6" fmla="*/ 0 w 4"/>
                  <a:gd name="T7" fmla="*/ 0 h 1034"/>
                  <a:gd name="T8" fmla="*/ 4 w 4"/>
                  <a:gd name="T9" fmla="*/ 1034 h 1034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4" h="1034">
                    <a:moveTo>
                      <a:pt x="0" y="1034"/>
                    </a:moveTo>
                    <a:lnTo>
                      <a:pt x="4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610" name="Freeform 24"/>
              <p:cNvSpPr>
                <a:spLocks/>
              </p:cNvSpPr>
              <p:nvPr/>
            </p:nvSpPr>
            <p:spPr bwMode="auto">
              <a:xfrm>
                <a:off x="1709" y="1811"/>
                <a:ext cx="227" cy="227"/>
              </a:xfrm>
              <a:custGeom>
                <a:avLst/>
                <a:gdLst>
                  <a:gd name="T0" fmla="*/ 0 w 250"/>
                  <a:gd name="T1" fmla="*/ 42 h 249"/>
                  <a:gd name="T2" fmla="*/ 40 w 250"/>
                  <a:gd name="T3" fmla="*/ 0 h 249"/>
                  <a:gd name="T4" fmla="*/ 0 60000 65536"/>
                  <a:gd name="T5" fmla="*/ 0 60000 65536"/>
                  <a:gd name="T6" fmla="*/ 0 w 250"/>
                  <a:gd name="T7" fmla="*/ 0 h 249"/>
                  <a:gd name="T8" fmla="*/ 250 w 250"/>
                  <a:gd name="T9" fmla="*/ 249 h 249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50" h="249">
                    <a:moveTo>
                      <a:pt x="0" y="249"/>
                    </a:moveTo>
                    <a:lnTo>
                      <a:pt x="25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611" name="Line 25"/>
              <p:cNvSpPr>
                <a:spLocks noChangeShapeType="1"/>
              </p:cNvSpPr>
              <p:nvPr/>
            </p:nvSpPr>
            <p:spPr bwMode="auto">
              <a:xfrm>
                <a:off x="1718" y="2032"/>
                <a:ext cx="213" cy="219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612" name="Freeform 26"/>
              <p:cNvSpPr>
                <a:spLocks/>
              </p:cNvSpPr>
              <p:nvPr/>
            </p:nvSpPr>
            <p:spPr bwMode="auto">
              <a:xfrm>
                <a:off x="1925" y="2032"/>
                <a:ext cx="226" cy="231"/>
              </a:xfrm>
              <a:custGeom>
                <a:avLst/>
                <a:gdLst>
                  <a:gd name="T0" fmla="*/ 0 w 236"/>
                  <a:gd name="T1" fmla="*/ 183 h 234"/>
                  <a:gd name="T2" fmla="*/ 104 w 236"/>
                  <a:gd name="T3" fmla="*/ 0 h 234"/>
                  <a:gd name="T4" fmla="*/ 0 60000 65536"/>
                  <a:gd name="T5" fmla="*/ 0 60000 65536"/>
                  <a:gd name="T6" fmla="*/ 0 w 236"/>
                  <a:gd name="T7" fmla="*/ 0 h 234"/>
                  <a:gd name="T8" fmla="*/ 236 w 236"/>
                  <a:gd name="T9" fmla="*/ 234 h 234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36" h="234">
                    <a:moveTo>
                      <a:pt x="0" y="234"/>
                    </a:moveTo>
                    <a:lnTo>
                      <a:pt x="236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613" name="Freeform 27"/>
              <p:cNvSpPr>
                <a:spLocks/>
              </p:cNvSpPr>
              <p:nvPr/>
            </p:nvSpPr>
            <p:spPr bwMode="auto">
              <a:xfrm>
                <a:off x="1927" y="1811"/>
                <a:ext cx="227" cy="221"/>
              </a:xfrm>
              <a:custGeom>
                <a:avLst/>
                <a:gdLst>
                  <a:gd name="T0" fmla="*/ 40 w 250"/>
                  <a:gd name="T1" fmla="*/ 25 h 249"/>
                  <a:gd name="T2" fmla="*/ 0 w 250"/>
                  <a:gd name="T3" fmla="*/ 0 h 249"/>
                  <a:gd name="T4" fmla="*/ 0 60000 65536"/>
                  <a:gd name="T5" fmla="*/ 0 60000 65536"/>
                  <a:gd name="T6" fmla="*/ 0 w 250"/>
                  <a:gd name="T7" fmla="*/ 0 h 249"/>
                  <a:gd name="T8" fmla="*/ 250 w 250"/>
                  <a:gd name="T9" fmla="*/ 249 h 249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50" h="249">
                    <a:moveTo>
                      <a:pt x="250" y="249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23592" name="椭圆 6"/>
            <p:cNvSpPr>
              <a:spLocks noChangeArrowheads="1"/>
            </p:cNvSpPr>
            <p:nvPr/>
          </p:nvSpPr>
          <p:spPr bwMode="auto">
            <a:xfrm rot="10800000">
              <a:off x="2495549" y="2672292"/>
              <a:ext cx="1126488" cy="1129506"/>
            </a:xfrm>
            <a:prstGeom prst="ellipse">
              <a:avLst/>
            </a:prstGeom>
            <a:noFill/>
            <a:ln w="12700" algn="ctr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</p:grpSp>
      <p:grpSp>
        <p:nvGrpSpPr>
          <p:cNvPr id="9" name="组合 8"/>
          <p:cNvGrpSpPr>
            <a:grpSpLocks/>
          </p:cNvGrpSpPr>
          <p:nvPr/>
        </p:nvGrpSpPr>
        <p:grpSpPr bwMode="auto">
          <a:xfrm>
            <a:off x="4879975" y="1219200"/>
            <a:ext cx="1636713" cy="2751138"/>
            <a:chOff x="4879975" y="1219200"/>
            <a:chExt cx="1636713" cy="2751138"/>
          </a:xfrm>
        </p:grpSpPr>
        <p:grpSp>
          <p:nvGrpSpPr>
            <p:cNvPr id="23562" name="Group 28"/>
            <p:cNvGrpSpPr>
              <a:grpSpLocks/>
            </p:cNvGrpSpPr>
            <p:nvPr/>
          </p:nvGrpSpPr>
          <p:grpSpPr bwMode="auto">
            <a:xfrm>
              <a:off x="4879975" y="1219200"/>
              <a:ext cx="1636713" cy="2751138"/>
              <a:chOff x="3074" y="768"/>
              <a:chExt cx="1031" cy="1733"/>
            </a:xfrm>
          </p:grpSpPr>
          <p:grpSp>
            <p:nvGrpSpPr>
              <p:cNvPr id="23564" name="Group 29"/>
              <p:cNvGrpSpPr>
                <a:grpSpLocks/>
              </p:cNvGrpSpPr>
              <p:nvPr/>
            </p:nvGrpSpPr>
            <p:grpSpPr bwMode="auto">
              <a:xfrm>
                <a:off x="3428" y="768"/>
                <a:ext cx="97" cy="848"/>
                <a:chOff x="3428" y="768"/>
                <a:chExt cx="97" cy="848"/>
              </a:xfrm>
            </p:grpSpPr>
            <p:sp>
              <p:nvSpPr>
                <p:cNvPr id="23586" name="Freeform 30"/>
                <p:cNvSpPr>
                  <a:spLocks/>
                </p:cNvSpPr>
                <p:nvPr/>
              </p:nvSpPr>
              <p:spPr bwMode="auto">
                <a:xfrm>
                  <a:off x="3478" y="768"/>
                  <a:ext cx="2" cy="372"/>
                </a:xfrm>
                <a:custGeom>
                  <a:avLst/>
                  <a:gdLst>
                    <a:gd name="T0" fmla="*/ 2 w 2"/>
                    <a:gd name="T1" fmla="*/ 0 h 372"/>
                    <a:gd name="T2" fmla="*/ 0 w 2"/>
                    <a:gd name="T3" fmla="*/ 372 h 372"/>
                    <a:gd name="T4" fmla="*/ 0 60000 65536"/>
                    <a:gd name="T5" fmla="*/ 0 60000 65536"/>
                    <a:gd name="T6" fmla="*/ 0 w 2"/>
                    <a:gd name="T7" fmla="*/ 0 h 372"/>
                    <a:gd name="T8" fmla="*/ 2 w 2"/>
                    <a:gd name="T9" fmla="*/ 372 h 372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" h="372">
                      <a:moveTo>
                        <a:pt x="2" y="0"/>
                      </a:moveTo>
                      <a:lnTo>
                        <a:pt x="0" y="372"/>
                      </a:lnTo>
                    </a:path>
                  </a:pathLst>
                </a:cu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>
                  <a:sp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587" name="Freeform 31"/>
                <p:cNvSpPr>
                  <a:spLocks/>
                </p:cNvSpPr>
                <p:nvPr/>
              </p:nvSpPr>
              <p:spPr bwMode="auto">
                <a:xfrm>
                  <a:off x="3474" y="1128"/>
                  <a:ext cx="49" cy="34"/>
                </a:xfrm>
                <a:custGeom>
                  <a:avLst/>
                  <a:gdLst>
                    <a:gd name="T0" fmla="*/ 0 w 49"/>
                    <a:gd name="T1" fmla="*/ 0 h 34"/>
                    <a:gd name="T2" fmla="*/ 49 w 49"/>
                    <a:gd name="T3" fmla="*/ 34 h 34"/>
                    <a:gd name="T4" fmla="*/ 0 60000 65536"/>
                    <a:gd name="T5" fmla="*/ 0 60000 65536"/>
                    <a:gd name="T6" fmla="*/ 0 w 49"/>
                    <a:gd name="T7" fmla="*/ 0 h 34"/>
                    <a:gd name="T8" fmla="*/ 49 w 49"/>
                    <a:gd name="T9" fmla="*/ 34 h 34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49" h="34">
                      <a:moveTo>
                        <a:pt x="0" y="0"/>
                      </a:moveTo>
                      <a:lnTo>
                        <a:pt x="49" y="34"/>
                      </a:lnTo>
                    </a:path>
                  </a:pathLst>
                </a:cu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>
                  <a:sp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588" name="Freeform 32"/>
                <p:cNvSpPr>
                  <a:spLocks/>
                </p:cNvSpPr>
                <p:nvPr/>
              </p:nvSpPr>
              <p:spPr bwMode="auto">
                <a:xfrm>
                  <a:off x="3478" y="1194"/>
                  <a:ext cx="2" cy="422"/>
                </a:xfrm>
                <a:custGeom>
                  <a:avLst/>
                  <a:gdLst>
                    <a:gd name="T0" fmla="*/ 2 w 2"/>
                    <a:gd name="T1" fmla="*/ 0 h 422"/>
                    <a:gd name="T2" fmla="*/ 0 w 2"/>
                    <a:gd name="T3" fmla="*/ 422 h 422"/>
                    <a:gd name="T4" fmla="*/ 0 60000 65536"/>
                    <a:gd name="T5" fmla="*/ 0 60000 65536"/>
                    <a:gd name="T6" fmla="*/ 0 w 2"/>
                    <a:gd name="T7" fmla="*/ 0 h 422"/>
                    <a:gd name="T8" fmla="*/ 2 w 2"/>
                    <a:gd name="T9" fmla="*/ 422 h 422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2" h="422">
                      <a:moveTo>
                        <a:pt x="2" y="0"/>
                      </a:moveTo>
                      <a:lnTo>
                        <a:pt x="0" y="422"/>
                      </a:lnTo>
                    </a:path>
                  </a:pathLst>
                </a:cu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>
                  <a:sp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589" name="Line 33"/>
                <p:cNvSpPr>
                  <a:spLocks noChangeShapeType="1"/>
                </p:cNvSpPr>
                <p:nvPr/>
              </p:nvSpPr>
              <p:spPr bwMode="auto">
                <a:xfrm>
                  <a:off x="3428" y="1174"/>
                  <a:ext cx="46" cy="26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>
                  <a:sp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590" name="Line 34"/>
                <p:cNvSpPr>
                  <a:spLocks noChangeShapeType="1"/>
                </p:cNvSpPr>
                <p:nvPr/>
              </p:nvSpPr>
              <p:spPr bwMode="auto">
                <a:xfrm flipV="1">
                  <a:off x="3439" y="1157"/>
                  <a:ext cx="86" cy="18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>
                  <a:spAutoFit/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23565" name="Oval 35"/>
              <p:cNvSpPr>
                <a:spLocks noChangeArrowheads="1"/>
              </p:cNvSpPr>
              <p:nvPr/>
            </p:nvSpPr>
            <p:spPr bwMode="auto">
              <a:xfrm>
                <a:off x="3160" y="1588"/>
                <a:ext cx="862" cy="862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23566" name="Line 36"/>
              <p:cNvSpPr>
                <a:spLocks noChangeShapeType="1"/>
              </p:cNvSpPr>
              <p:nvPr/>
            </p:nvSpPr>
            <p:spPr bwMode="auto">
              <a:xfrm>
                <a:off x="3074" y="2019"/>
                <a:ext cx="1031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67" name="Freeform 37"/>
              <p:cNvSpPr>
                <a:spLocks/>
              </p:cNvSpPr>
              <p:nvPr/>
            </p:nvSpPr>
            <p:spPr bwMode="auto">
              <a:xfrm>
                <a:off x="3590" y="1599"/>
                <a:ext cx="0" cy="902"/>
              </a:xfrm>
              <a:custGeom>
                <a:avLst/>
                <a:gdLst>
                  <a:gd name="T0" fmla="*/ 0 w 1"/>
                  <a:gd name="T1" fmla="*/ 122 h 1008"/>
                  <a:gd name="T2" fmla="*/ 0 w 1"/>
                  <a:gd name="T3" fmla="*/ 0 h 1008"/>
                  <a:gd name="T4" fmla="*/ 0 60000 65536"/>
                  <a:gd name="T5" fmla="*/ 0 60000 65536"/>
                  <a:gd name="T6" fmla="*/ 0 w 1"/>
                  <a:gd name="T7" fmla="*/ 0 h 1008"/>
                  <a:gd name="T8" fmla="*/ 0 w 1"/>
                  <a:gd name="T9" fmla="*/ 1008 h 1008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1008">
                    <a:moveTo>
                      <a:pt x="0" y="1008"/>
                    </a:moveTo>
                    <a:lnTo>
                      <a:pt x="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68" name="Freeform 38"/>
              <p:cNvSpPr>
                <a:spLocks/>
              </p:cNvSpPr>
              <p:nvPr/>
            </p:nvSpPr>
            <p:spPr bwMode="auto">
              <a:xfrm>
                <a:off x="3375" y="1795"/>
                <a:ext cx="223" cy="224"/>
              </a:xfrm>
              <a:custGeom>
                <a:avLst/>
                <a:gdLst>
                  <a:gd name="T0" fmla="*/ 0 w 249"/>
                  <a:gd name="T1" fmla="*/ 29 h 251"/>
                  <a:gd name="T2" fmla="*/ 30 w 249"/>
                  <a:gd name="T3" fmla="*/ 0 h 251"/>
                  <a:gd name="T4" fmla="*/ 0 60000 65536"/>
                  <a:gd name="T5" fmla="*/ 0 60000 65536"/>
                  <a:gd name="T6" fmla="*/ 0 w 249"/>
                  <a:gd name="T7" fmla="*/ 0 h 251"/>
                  <a:gd name="T8" fmla="*/ 249 w 249"/>
                  <a:gd name="T9" fmla="*/ 251 h 25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49" h="251">
                    <a:moveTo>
                      <a:pt x="0" y="251"/>
                    </a:moveTo>
                    <a:lnTo>
                      <a:pt x="249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69" name="Freeform 39"/>
              <p:cNvSpPr>
                <a:spLocks/>
              </p:cNvSpPr>
              <p:nvPr/>
            </p:nvSpPr>
            <p:spPr bwMode="auto">
              <a:xfrm>
                <a:off x="3375" y="2019"/>
                <a:ext cx="217" cy="221"/>
              </a:xfrm>
              <a:custGeom>
                <a:avLst/>
                <a:gdLst>
                  <a:gd name="T0" fmla="*/ 0 w 243"/>
                  <a:gd name="T1" fmla="*/ 0 h 246"/>
                  <a:gd name="T2" fmla="*/ 29 w 243"/>
                  <a:gd name="T3" fmla="*/ 32 h 246"/>
                  <a:gd name="T4" fmla="*/ 0 60000 65536"/>
                  <a:gd name="T5" fmla="*/ 0 60000 65536"/>
                  <a:gd name="T6" fmla="*/ 0 w 243"/>
                  <a:gd name="T7" fmla="*/ 0 h 246"/>
                  <a:gd name="T8" fmla="*/ 243 w 243"/>
                  <a:gd name="T9" fmla="*/ 246 h 24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43" h="246">
                    <a:moveTo>
                      <a:pt x="0" y="0"/>
                    </a:moveTo>
                    <a:lnTo>
                      <a:pt x="243" y="246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70" name="Freeform 40"/>
              <p:cNvSpPr>
                <a:spLocks/>
              </p:cNvSpPr>
              <p:nvPr/>
            </p:nvSpPr>
            <p:spPr bwMode="auto">
              <a:xfrm>
                <a:off x="3592" y="2016"/>
                <a:ext cx="224" cy="224"/>
              </a:xfrm>
              <a:custGeom>
                <a:avLst/>
                <a:gdLst>
                  <a:gd name="T0" fmla="*/ 0 w 224"/>
                  <a:gd name="T1" fmla="*/ 224 h 224"/>
                  <a:gd name="T2" fmla="*/ 224 w 224"/>
                  <a:gd name="T3" fmla="*/ 0 h 224"/>
                  <a:gd name="T4" fmla="*/ 0 60000 65536"/>
                  <a:gd name="T5" fmla="*/ 0 60000 65536"/>
                  <a:gd name="T6" fmla="*/ 0 w 224"/>
                  <a:gd name="T7" fmla="*/ 0 h 224"/>
                  <a:gd name="T8" fmla="*/ 224 w 224"/>
                  <a:gd name="T9" fmla="*/ 224 h 224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24" h="224">
                    <a:moveTo>
                      <a:pt x="0" y="224"/>
                    </a:moveTo>
                    <a:lnTo>
                      <a:pt x="224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71" name="Freeform 41"/>
              <p:cNvSpPr>
                <a:spLocks/>
              </p:cNvSpPr>
              <p:nvPr/>
            </p:nvSpPr>
            <p:spPr bwMode="auto">
              <a:xfrm>
                <a:off x="3590" y="1796"/>
                <a:ext cx="223" cy="223"/>
              </a:xfrm>
              <a:custGeom>
                <a:avLst/>
                <a:gdLst>
                  <a:gd name="T0" fmla="*/ 29 w 250"/>
                  <a:gd name="T1" fmla="*/ 30 h 249"/>
                  <a:gd name="T2" fmla="*/ 0 w 250"/>
                  <a:gd name="T3" fmla="*/ 0 h 249"/>
                  <a:gd name="T4" fmla="*/ 0 60000 65536"/>
                  <a:gd name="T5" fmla="*/ 0 60000 65536"/>
                  <a:gd name="T6" fmla="*/ 0 w 250"/>
                  <a:gd name="T7" fmla="*/ 0 h 249"/>
                  <a:gd name="T8" fmla="*/ 250 w 250"/>
                  <a:gd name="T9" fmla="*/ 249 h 249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50" h="249">
                    <a:moveTo>
                      <a:pt x="250" y="249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72" name="Freeform 42"/>
              <p:cNvSpPr>
                <a:spLocks/>
              </p:cNvSpPr>
              <p:nvPr/>
            </p:nvSpPr>
            <p:spPr bwMode="auto">
              <a:xfrm>
                <a:off x="3160" y="824"/>
                <a:ext cx="868" cy="1"/>
              </a:xfrm>
              <a:custGeom>
                <a:avLst/>
                <a:gdLst>
                  <a:gd name="T0" fmla="*/ 0 w 970"/>
                  <a:gd name="T1" fmla="*/ 0 h 1"/>
                  <a:gd name="T2" fmla="*/ 118 w 970"/>
                  <a:gd name="T3" fmla="*/ 1 h 1"/>
                  <a:gd name="T4" fmla="*/ 0 60000 65536"/>
                  <a:gd name="T5" fmla="*/ 0 60000 65536"/>
                  <a:gd name="T6" fmla="*/ 0 w 970"/>
                  <a:gd name="T7" fmla="*/ 0 h 1"/>
                  <a:gd name="T8" fmla="*/ 970 w 970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970" h="1">
                    <a:moveTo>
                      <a:pt x="0" y="0"/>
                    </a:moveTo>
                    <a:lnTo>
                      <a:pt x="970" y="1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73" name="Freeform 43"/>
              <p:cNvSpPr>
                <a:spLocks/>
              </p:cNvSpPr>
              <p:nvPr/>
            </p:nvSpPr>
            <p:spPr bwMode="auto">
              <a:xfrm>
                <a:off x="3160" y="824"/>
                <a:ext cx="1" cy="233"/>
              </a:xfrm>
              <a:custGeom>
                <a:avLst/>
                <a:gdLst>
                  <a:gd name="T0" fmla="*/ 0 w 1"/>
                  <a:gd name="T1" fmla="*/ 0 h 260"/>
                  <a:gd name="T2" fmla="*/ 0 w 1"/>
                  <a:gd name="T3" fmla="*/ 32 h 260"/>
                  <a:gd name="T4" fmla="*/ 0 60000 65536"/>
                  <a:gd name="T5" fmla="*/ 0 60000 65536"/>
                  <a:gd name="T6" fmla="*/ 0 w 1"/>
                  <a:gd name="T7" fmla="*/ 0 h 260"/>
                  <a:gd name="T8" fmla="*/ 1 w 1"/>
                  <a:gd name="T9" fmla="*/ 260 h 26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260">
                    <a:moveTo>
                      <a:pt x="0" y="0"/>
                    </a:moveTo>
                    <a:lnTo>
                      <a:pt x="0" y="26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74" name="Freeform 44"/>
              <p:cNvSpPr>
                <a:spLocks/>
              </p:cNvSpPr>
              <p:nvPr/>
            </p:nvSpPr>
            <p:spPr bwMode="auto">
              <a:xfrm>
                <a:off x="3157" y="1044"/>
                <a:ext cx="322" cy="0"/>
              </a:xfrm>
              <a:custGeom>
                <a:avLst/>
                <a:gdLst>
                  <a:gd name="T0" fmla="*/ 0 w 360"/>
                  <a:gd name="T1" fmla="*/ 0 h 1"/>
                  <a:gd name="T2" fmla="*/ 44 w 360"/>
                  <a:gd name="T3" fmla="*/ 0 h 1"/>
                  <a:gd name="T4" fmla="*/ 0 60000 65536"/>
                  <a:gd name="T5" fmla="*/ 0 60000 65536"/>
                  <a:gd name="T6" fmla="*/ 0 w 360"/>
                  <a:gd name="T7" fmla="*/ 0 h 1"/>
                  <a:gd name="T8" fmla="*/ 360 w 360"/>
                  <a:gd name="T9" fmla="*/ 0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60" h="1">
                    <a:moveTo>
                      <a:pt x="0" y="0"/>
                    </a:moveTo>
                    <a:lnTo>
                      <a:pt x="36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75" name="Freeform 45"/>
              <p:cNvSpPr>
                <a:spLocks/>
              </p:cNvSpPr>
              <p:nvPr/>
            </p:nvSpPr>
            <p:spPr bwMode="auto">
              <a:xfrm>
                <a:off x="4019" y="826"/>
                <a:ext cx="1" cy="231"/>
              </a:xfrm>
              <a:custGeom>
                <a:avLst/>
                <a:gdLst>
                  <a:gd name="T0" fmla="*/ 0 w 1"/>
                  <a:gd name="T1" fmla="*/ 0 h 258"/>
                  <a:gd name="T2" fmla="*/ 1 w 1"/>
                  <a:gd name="T3" fmla="*/ 32 h 258"/>
                  <a:gd name="T4" fmla="*/ 0 60000 65536"/>
                  <a:gd name="T5" fmla="*/ 0 60000 65536"/>
                  <a:gd name="T6" fmla="*/ 0 w 1"/>
                  <a:gd name="T7" fmla="*/ 0 h 258"/>
                  <a:gd name="T8" fmla="*/ 1 w 1"/>
                  <a:gd name="T9" fmla="*/ 258 h 258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258">
                    <a:moveTo>
                      <a:pt x="0" y="0"/>
                    </a:moveTo>
                    <a:lnTo>
                      <a:pt x="1" y="258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76" name="Freeform 46"/>
              <p:cNvSpPr>
                <a:spLocks/>
              </p:cNvSpPr>
              <p:nvPr/>
            </p:nvSpPr>
            <p:spPr bwMode="auto">
              <a:xfrm>
                <a:off x="3799" y="827"/>
                <a:ext cx="1" cy="726"/>
              </a:xfrm>
              <a:custGeom>
                <a:avLst/>
                <a:gdLst>
                  <a:gd name="T0" fmla="*/ 0 w 1"/>
                  <a:gd name="T1" fmla="*/ 99 h 811"/>
                  <a:gd name="T2" fmla="*/ 0 w 1"/>
                  <a:gd name="T3" fmla="*/ 0 h 811"/>
                  <a:gd name="T4" fmla="*/ 0 60000 65536"/>
                  <a:gd name="T5" fmla="*/ 0 60000 65536"/>
                  <a:gd name="T6" fmla="*/ 0 w 1"/>
                  <a:gd name="T7" fmla="*/ 0 h 811"/>
                  <a:gd name="T8" fmla="*/ 1 w 1"/>
                  <a:gd name="T9" fmla="*/ 811 h 81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811">
                    <a:moveTo>
                      <a:pt x="0" y="811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77" name="Freeform 47"/>
              <p:cNvSpPr>
                <a:spLocks/>
              </p:cNvSpPr>
              <p:nvPr/>
            </p:nvSpPr>
            <p:spPr bwMode="auto">
              <a:xfrm>
                <a:off x="3933" y="1039"/>
                <a:ext cx="1" cy="527"/>
              </a:xfrm>
              <a:custGeom>
                <a:avLst/>
                <a:gdLst>
                  <a:gd name="T0" fmla="*/ 0 w 1"/>
                  <a:gd name="T1" fmla="*/ 0 h 589"/>
                  <a:gd name="T2" fmla="*/ 0 w 1"/>
                  <a:gd name="T3" fmla="*/ 72 h 589"/>
                  <a:gd name="T4" fmla="*/ 0 60000 65536"/>
                  <a:gd name="T5" fmla="*/ 0 60000 65536"/>
                  <a:gd name="T6" fmla="*/ 0 w 1"/>
                  <a:gd name="T7" fmla="*/ 0 h 589"/>
                  <a:gd name="T8" fmla="*/ 1 w 1"/>
                  <a:gd name="T9" fmla="*/ 589 h 589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589">
                    <a:moveTo>
                      <a:pt x="0" y="0"/>
                    </a:moveTo>
                    <a:lnTo>
                      <a:pt x="0" y="589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78" name="Freeform 48"/>
              <p:cNvSpPr>
                <a:spLocks/>
              </p:cNvSpPr>
              <p:nvPr/>
            </p:nvSpPr>
            <p:spPr bwMode="auto">
              <a:xfrm>
                <a:off x="3238" y="1044"/>
                <a:ext cx="1" cy="523"/>
              </a:xfrm>
              <a:custGeom>
                <a:avLst/>
                <a:gdLst>
                  <a:gd name="T0" fmla="*/ 0 w 1"/>
                  <a:gd name="T1" fmla="*/ 0 h 585"/>
                  <a:gd name="T2" fmla="*/ 0 w 1"/>
                  <a:gd name="T3" fmla="*/ 70 h 585"/>
                  <a:gd name="T4" fmla="*/ 0 60000 65536"/>
                  <a:gd name="T5" fmla="*/ 0 60000 65536"/>
                  <a:gd name="T6" fmla="*/ 0 w 1"/>
                  <a:gd name="T7" fmla="*/ 0 h 585"/>
                  <a:gd name="T8" fmla="*/ 1 w 1"/>
                  <a:gd name="T9" fmla="*/ 585 h 58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585">
                    <a:moveTo>
                      <a:pt x="0" y="0"/>
                    </a:moveTo>
                    <a:lnTo>
                      <a:pt x="0" y="585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79" name="Freeform 49"/>
              <p:cNvSpPr>
                <a:spLocks/>
              </p:cNvSpPr>
              <p:nvPr/>
            </p:nvSpPr>
            <p:spPr bwMode="auto">
              <a:xfrm>
                <a:off x="3235" y="1553"/>
                <a:ext cx="698" cy="2"/>
              </a:xfrm>
              <a:custGeom>
                <a:avLst/>
                <a:gdLst>
                  <a:gd name="T0" fmla="*/ 95 w 780"/>
                  <a:gd name="T1" fmla="*/ 2 h 2"/>
                  <a:gd name="T2" fmla="*/ 0 w 780"/>
                  <a:gd name="T3" fmla="*/ 0 h 2"/>
                  <a:gd name="T4" fmla="*/ 0 60000 65536"/>
                  <a:gd name="T5" fmla="*/ 0 60000 65536"/>
                  <a:gd name="T6" fmla="*/ 0 w 780"/>
                  <a:gd name="T7" fmla="*/ 0 h 2"/>
                  <a:gd name="T8" fmla="*/ 780 w 780"/>
                  <a:gd name="T9" fmla="*/ 2 h 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780" h="2">
                    <a:moveTo>
                      <a:pt x="780" y="2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80" name="Freeform 50"/>
              <p:cNvSpPr>
                <a:spLocks/>
              </p:cNvSpPr>
              <p:nvPr/>
            </p:nvSpPr>
            <p:spPr bwMode="auto">
              <a:xfrm>
                <a:off x="3795" y="1383"/>
                <a:ext cx="138" cy="139"/>
              </a:xfrm>
              <a:custGeom>
                <a:avLst/>
                <a:gdLst>
                  <a:gd name="T0" fmla="*/ 0 w 154"/>
                  <a:gd name="T1" fmla="*/ 20 h 155"/>
                  <a:gd name="T2" fmla="*/ 20 w 154"/>
                  <a:gd name="T3" fmla="*/ 0 h 155"/>
                  <a:gd name="T4" fmla="*/ 0 60000 65536"/>
                  <a:gd name="T5" fmla="*/ 0 60000 65536"/>
                  <a:gd name="T6" fmla="*/ 0 w 154"/>
                  <a:gd name="T7" fmla="*/ 0 h 155"/>
                  <a:gd name="T8" fmla="*/ 154 w 154"/>
                  <a:gd name="T9" fmla="*/ 155 h 15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54" h="155">
                    <a:moveTo>
                      <a:pt x="0" y="155"/>
                    </a:moveTo>
                    <a:lnTo>
                      <a:pt x="154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81" name="Freeform 51"/>
              <p:cNvSpPr>
                <a:spLocks/>
              </p:cNvSpPr>
              <p:nvPr/>
            </p:nvSpPr>
            <p:spPr bwMode="auto">
              <a:xfrm>
                <a:off x="3796" y="1211"/>
                <a:ext cx="146" cy="147"/>
              </a:xfrm>
              <a:custGeom>
                <a:avLst/>
                <a:gdLst>
                  <a:gd name="T0" fmla="*/ 0 w 163"/>
                  <a:gd name="T1" fmla="*/ 20 h 164"/>
                  <a:gd name="T2" fmla="*/ 20 w 163"/>
                  <a:gd name="T3" fmla="*/ 0 h 164"/>
                  <a:gd name="T4" fmla="*/ 0 60000 65536"/>
                  <a:gd name="T5" fmla="*/ 0 60000 65536"/>
                  <a:gd name="T6" fmla="*/ 0 w 163"/>
                  <a:gd name="T7" fmla="*/ 0 h 164"/>
                  <a:gd name="T8" fmla="*/ 163 w 163"/>
                  <a:gd name="T9" fmla="*/ 164 h 164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63" h="164">
                    <a:moveTo>
                      <a:pt x="0" y="164"/>
                    </a:moveTo>
                    <a:lnTo>
                      <a:pt x="163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82" name="Freeform 52"/>
              <p:cNvSpPr>
                <a:spLocks/>
              </p:cNvSpPr>
              <p:nvPr/>
            </p:nvSpPr>
            <p:spPr bwMode="auto">
              <a:xfrm>
                <a:off x="3800" y="949"/>
                <a:ext cx="224" cy="223"/>
              </a:xfrm>
              <a:custGeom>
                <a:avLst/>
                <a:gdLst>
                  <a:gd name="T0" fmla="*/ 0 w 250"/>
                  <a:gd name="T1" fmla="*/ 30 h 249"/>
                  <a:gd name="T2" fmla="*/ 30 w 250"/>
                  <a:gd name="T3" fmla="*/ 0 h 249"/>
                  <a:gd name="T4" fmla="*/ 0 60000 65536"/>
                  <a:gd name="T5" fmla="*/ 0 60000 65536"/>
                  <a:gd name="T6" fmla="*/ 0 w 250"/>
                  <a:gd name="T7" fmla="*/ 0 h 249"/>
                  <a:gd name="T8" fmla="*/ 250 w 250"/>
                  <a:gd name="T9" fmla="*/ 249 h 249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50" h="249">
                    <a:moveTo>
                      <a:pt x="0" y="249"/>
                    </a:moveTo>
                    <a:lnTo>
                      <a:pt x="25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83" name="Freeform 53"/>
              <p:cNvSpPr>
                <a:spLocks/>
              </p:cNvSpPr>
              <p:nvPr/>
            </p:nvSpPr>
            <p:spPr bwMode="auto">
              <a:xfrm>
                <a:off x="3933" y="1040"/>
                <a:ext cx="94" cy="3"/>
              </a:xfrm>
              <a:custGeom>
                <a:avLst/>
                <a:gdLst>
                  <a:gd name="T0" fmla="*/ 12 w 105"/>
                  <a:gd name="T1" fmla="*/ 3 h 3"/>
                  <a:gd name="T2" fmla="*/ 0 w 105"/>
                  <a:gd name="T3" fmla="*/ 0 h 3"/>
                  <a:gd name="T4" fmla="*/ 0 60000 65536"/>
                  <a:gd name="T5" fmla="*/ 0 60000 65536"/>
                  <a:gd name="T6" fmla="*/ 0 w 105"/>
                  <a:gd name="T7" fmla="*/ 0 h 3"/>
                  <a:gd name="T8" fmla="*/ 105 w 105"/>
                  <a:gd name="T9" fmla="*/ 3 h 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05" h="3">
                    <a:moveTo>
                      <a:pt x="105" y="3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84" name="Line 54"/>
              <p:cNvSpPr>
                <a:spLocks noChangeShapeType="1"/>
              </p:cNvSpPr>
              <p:nvPr/>
            </p:nvSpPr>
            <p:spPr bwMode="auto">
              <a:xfrm>
                <a:off x="3590" y="824"/>
                <a:ext cx="0" cy="731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585" name="Line 55"/>
              <p:cNvSpPr>
                <a:spLocks noChangeShapeType="1"/>
              </p:cNvSpPr>
              <p:nvPr/>
            </p:nvSpPr>
            <p:spPr bwMode="auto">
              <a:xfrm flipV="1">
                <a:off x="3804" y="824"/>
                <a:ext cx="172" cy="172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23563" name="椭圆 136"/>
            <p:cNvSpPr>
              <a:spLocks noChangeArrowheads="1"/>
            </p:cNvSpPr>
            <p:nvPr/>
          </p:nvSpPr>
          <p:spPr bwMode="auto">
            <a:xfrm rot="10800000">
              <a:off x="5137680" y="2647687"/>
              <a:ext cx="1126488" cy="1129506"/>
            </a:xfrm>
            <a:prstGeom prst="ellipse">
              <a:avLst/>
            </a:prstGeom>
            <a:noFill/>
            <a:ln w="12700" algn="ctr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</p:grp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98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98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98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98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98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98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198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811" grpId="0" animBg="1"/>
      <p:bldP spid="119812" grpId="0" animBg="1" autoUpdateAnimBg="0"/>
      <p:bldP spid="119813" grpId="0" animBg="1" autoUpdateAnimBg="0"/>
      <p:bldP spid="119864" grpId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ChangeArrowheads="1"/>
          </p:cNvSpPr>
          <p:nvPr/>
        </p:nvSpPr>
        <p:spPr bwMode="auto">
          <a:xfrm>
            <a:off x="1143000" y="381000"/>
            <a:ext cx="6172200" cy="911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762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zh-CN" sz="2400">
              <a:solidFill>
                <a:srgbClr val="FF3300"/>
              </a:solidFill>
              <a:latin typeface="宋体" panose="02010600030101010101" pitchFamily="2" charset="-122"/>
            </a:endParaRPr>
          </a:p>
        </p:txBody>
      </p:sp>
      <p:sp>
        <p:nvSpPr>
          <p:cNvPr id="94211" name="Text Box 3"/>
          <p:cNvSpPr txBox="1">
            <a:spLocks noChangeArrowheads="1"/>
          </p:cNvSpPr>
          <p:nvPr/>
        </p:nvSpPr>
        <p:spPr bwMode="auto">
          <a:xfrm>
            <a:off x="328613" y="814388"/>
            <a:ext cx="377348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>
                <a:latin typeface="黑体" panose="02010609060101010101" pitchFamily="49" charset="-122"/>
                <a:ea typeface="黑体" panose="02010609060101010101" pitchFamily="49" charset="-122"/>
              </a:rPr>
              <a:t>一、基本视图</a:t>
            </a:r>
            <a:endParaRPr lang="zh-CN" altLang="en-US" b="0">
              <a:ea typeface="黑体" panose="02010609060101010101" pitchFamily="49" charset="-122"/>
            </a:endParaRPr>
          </a:p>
        </p:txBody>
      </p:sp>
      <p:sp>
        <p:nvSpPr>
          <p:cNvPr id="94212" name="Text Box 4"/>
          <p:cNvSpPr txBox="1">
            <a:spLocks noChangeArrowheads="1"/>
          </p:cNvSpPr>
          <p:nvPr/>
        </p:nvSpPr>
        <p:spPr bwMode="auto">
          <a:xfrm>
            <a:off x="5816600" y="3001963"/>
            <a:ext cx="25733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8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 </a:t>
            </a:r>
            <a:r>
              <a:rPr lang="zh-CN" altLang="en-US" sz="28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右视图 </a:t>
            </a:r>
          </a:p>
        </p:txBody>
      </p:sp>
      <p:sp>
        <p:nvSpPr>
          <p:cNvPr id="94213" name="Text Box 5"/>
          <p:cNvSpPr txBox="1">
            <a:spLocks noChangeArrowheads="1"/>
          </p:cNvSpPr>
          <p:nvPr/>
        </p:nvSpPr>
        <p:spPr bwMode="auto">
          <a:xfrm>
            <a:off x="5816600" y="1662113"/>
            <a:ext cx="1785938" cy="1385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8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 </a:t>
            </a:r>
            <a:r>
              <a:rPr lang="zh-CN" altLang="en-US" sz="28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主视图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zh-CN" altLang="en-US" sz="28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 俯视图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zh-CN" altLang="en-US" sz="28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 左视图</a:t>
            </a:r>
          </a:p>
        </p:txBody>
      </p:sp>
      <p:sp>
        <p:nvSpPr>
          <p:cNvPr id="94214" name="Text Box 6"/>
          <p:cNvSpPr txBox="1">
            <a:spLocks noChangeArrowheads="1"/>
          </p:cNvSpPr>
          <p:nvPr/>
        </p:nvSpPr>
        <p:spPr bwMode="auto">
          <a:xfrm>
            <a:off x="5816600" y="4867275"/>
            <a:ext cx="27432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 </a:t>
            </a:r>
            <a:r>
              <a:rPr lang="zh-CN" altLang="en-US" sz="28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后视图</a:t>
            </a:r>
          </a:p>
        </p:txBody>
      </p:sp>
      <p:sp>
        <p:nvSpPr>
          <p:cNvPr id="94215" name="Text Box 7"/>
          <p:cNvSpPr txBox="1">
            <a:spLocks noChangeArrowheads="1"/>
          </p:cNvSpPr>
          <p:nvPr/>
        </p:nvSpPr>
        <p:spPr bwMode="auto">
          <a:xfrm>
            <a:off x="5816600" y="3949700"/>
            <a:ext cx="2271713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 </a:t>
            </a:r>
            <a:r>
              <a:rPr lang="zh-CN" altLang="en-US" sz="28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仰视图</a:t>
            </a:r>
          </a:p>
        </p:txBody>
      </p:sp>
      <p:sp>
        <p:nvSpPr>
          <p:cNvPr id="94216" name="Text Box 8"/>
          <p:cNvSpPr txBox="1">
            <a:spLocks noChangeArrowheads="1"/>
          </p:cNvSpPr>
          <p:nvPr/>
        </p:nvSpPr>
        <p:spPr bwMode="auto">
          <a:xfrm>
            <a:off x="-115888" y="2319338"/>
            <a:ext cx="2058988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800" b="0">
                <a:latin typeface="黑体" panose="02010609060101010101" pitchFamily="49" charset="-122"/>
                <a:ea typeface="黑体" panose="02010609060101010101" pitchFamily="49" charset="-122"/>
              </a:rPr>
              <a:t>⒈ </a:t>
            </a:r>
            <a:r>
              <a:rPr lang="zh-CN" altLang="en-US" sz="2800" b="0">
                <a:latin typeface="黑体" panose="02010609060101010101" pitchFamily="49" charset="-122"/>
                <a:ea typeface="黑体" panose="02010609060101010101" pitchFamily="49" charset="-122"/>
              </a:rPr>
              <a:t>形成</a:t>
            </a:r>
          </a:p>
        </p:txBody>
      </p:sp>
      <p:sp>
        <p:nvSpPr>
          <p:cNvPr id="94217" name="Text Box 9"/>
          <p:cNvSpPr txBox="1">
            <a:spLocks noChangeArrowheads="1"/>
          </p:cNvSpPr>
          <p:nvPr/>
        </p:nvSpPr>
        <p:spPr bwMode="auto">
          <a:xfrm>
            <a:off x="6208713" y="3471863"/>
            <a:ext cx="293528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0" i="1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从右向左投射</a:t>
            </a:r>
          </a:p>
        </p:txBody>
      </p:sp>
      <p:sp>
        <p:nvSpPr>
          <p:cNvPr id="94218" name="Text Box 10"/>
          <p:cNvSpPr txBox="1">
            <a:spLocks noChangeArrowheads="1"/>
          </p:cNvSpPr>
          <p:nvPr/>
        </p:nvSpPr>
        <p:spPr bwMode="auto">
          <a:xfrm>
            <a:off x="6208713" y="4398963"/>
            <a:ext cx="293528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0" i="1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从下向上投射</a:t>
            </a:r>
          </a:p>
        </p:txBody>
      </p:sp>
      <p:sp>
        <p:nvSpPr>
          <p:cNvPr id="94219" name="Text Box 11"/>
          <p:cNvSpPr txBox="1">
            <a:spLocks noChangeArrowheads="1"/>
          </p:cNvSpPr>
          <p:nvPr/>
        </p:nvSpPr>
        <p:spPr bwMode="auto">
          <a:xfrm>
            <a:off x="6208713" y="5326063"/>
            <a:ext cx="293528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0" i="1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从后向前投射</a:t>
            </a:r>
          </a:p>
        </p:txBody>
      </p:sp>
      <p:sp>
        <p:nvSpPr>
          <p:cNvPr id="5132" name="Text Box 12"/>
          <p:cNvSpPr txBox="1">
            <a:spLocks noChangeArrowheads="1"/>
          </p:cNvSpPr>
          <p:nvPr/>
        </p:nvSpPr>
        <p:spPr bwMode="auto">
          <a:xfrm>
            <a:off x="1770063" y="119063"/>
            <a:ext cx="5105400" cy="584200"/>
          </a:xfrm>
          <a:prstGeom prst="rect">
            <a:avLst/>
          </a:prstGeom>
          <a:solidFill>
            <a:schemeClr val="accent3">
              <a:lumMod val="75000"/>
            </a:schemeClr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zh-CN"/>
            </a:defPPr>
            <a:lvl1pPr marL="0" algn="ctr" defTabSz="914400" eaLnBrk="1" latinLnBrk="0" hangingPunct="1">
              <a:defRPr sz="320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defTabSz="914400" latinLnBrk="0">
              <a:defRPr sz="1800">
                <a:latin typeface="Arial" panose="020B0604020202020204" pitchFamily="34" charset="0"/>
              </a:defRPr>
            </a:lvl2pPr>
            <a:lvl3pPr defTabSz="914400" latinLnBrk="0">
              <a:defRPr sz="1800">
                <a:latin typeface="Arial" panose="020B0604020202020204" pitchFamily="34" charset="0"/>
              </a:defRPr>
            </a:lvl3pPr>
            <a:lvl4pPr defTabSz="914400" latinLnBrk="0">
              <a:defRPr sz="1800">
                <a:latin typeface="Arial" panose="020B0604020202020204" pitchFamily="34" charset="0"/>
              </a:defRPr>
            </a:lvl4pPr>
            <a:lvl5pPr defTabSz="914400" latinLnBrk="0">
              <a:defRPr sz="1800">
                <a:latin typeface="Arial" panose="020B0604020202020204" pitchFamily="34" charset="0"/>
              </a:defRPr>
            </a:lvl5pPr>
            <a:lvl6pPr>
              <a:defRPr sz="1800">
                <a:latin typeface="Arial" panose="020B0604020202020204" pitchFamily="34" charset="0"/>
              </a:defRPr>
            </a:lvl6pPr>
            <a:lvl7pPr>
              <a:defRPr sz="1800">
                <a:latin typeface="Arial" panose="020B0604020202020204" pitchFamily="34" charset="0"/>
              </a:defRPr>
            </a:lvl7pPr>
            <a:lvl8pPr>
              <a:defRPr sz="1800">
                <a:latin typeface="Arial" panose="020B0604020202020204" pitchFamily="34" charset="0"/>
              </a:defRPr>
            </a:lvl8pPr>
            <a:lvl9pPr>
              <a:defRPr sz="1800"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US" altLang="zh-CN"/>
              <a:t>8.1  </a:t>
            </a:r>
            <a:r>
              <a:rPr lang="zh-CN" altLang="en-US"/>
              <a:t>视  图</a:t>
            </a:r>
          </a:p>
        </p:txBody>
      </p:sp>
      <p:sp>
        <p:nvSpPr>
          <p:cNvPr id="94221" name="Text Box 13"/>
          <p:cNvSpPr txBox="1">
            <a:spLocks noChangeArrowheads="1"/>
          </p:cNvSpPr>
          <p:nvPr/>
        </p:nvSpPr>
        <p:spPr bwMode="auto">
          <a:xfrm>
            <a:off x="827088" y="1489075"/>
            <a:ext cx="4678362" cy="757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机件向基本投影面投射所得的视图。</a:t>
            </a:r>
          </a:p>
        </p:txBody>
      </p:sp>
      <p:grpSp>
        <p:nvGrpSpPr>
          <p:cNvPr id="2" name="Group 14"/>
          <p:cNvGrpSpPr>
            <a:grpSpLocks/>
          </p:cNvGrpSpPr>
          <p:nvPr/>
        </p:nvGrpSpPr>
        <p:grpSpPr bwMode="auto">
          <a:xfrm>
            <a:off x="611188" y="2894013"/>
            <a:ext cx="4756150" cy="3563937"/>
            <a:chOff x="385" y="1823"/>
            <a:chExt cx="2996" cy="2245"/>
          </a:xfrm>
        </p:grpSpPr>
        <p:sp>
          <p:nvSpPr>
            <p:cNvPr id="5182" name="Freeform 15"/>
            <p:cNvSpPr>
              <a:spLocks/>
            </p:cNvSpPr>
            <p:nvPr/>
          </p:nvSpPr>
          <p:spPr bwMode="auto">
            <a:xfrm>
              <a:off x="385" y="3071"/>
              <a:ext cx="2996" cy="973"/>
            </a:xfrm>
            <a:custGeom>
              <a:avLst/>
              <a:gdLst>
                <a:gd name="T0" fmla="*/ 0 w 2522"/>
                <a:gd name="T1" fmla="*/ 0 h 816"/>
                <a:gd name="T2" fmla="*/ 53279 w 2522"/>
                <a:gd name="T3" fmla="*/ 0 h 816"/>
                <a:gd name="T4" fmla="*/ 79013 w 2522"/>
                <a:gd name="T5" fmla="*/ 27536 h 816"/>
                <a:gd name="T6" fmla="*/ 25636 w 2522"/>
                <a:gd name="T7" fmla="*/ 27430 h 816"/>
                <a:gd name="T8" fmla="*/ 0 w 2522"/>
                <a:gd name="T9" fmla="*/ 0 h 81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2"/>
                <a:gd name="T16" fmla="*/ 0 h 816"/>
                <a:gd name="T17" fmla="*/ 2522 w 2522"/>
                <a:gd name="T18" fmla="*/ 816 h 81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2" h="816">
                  <a:moveTo>
                    <a:pt x="0" y="0"/>
                  </a:moveTo>
                  <a:lnTo>
                    <a:pt x="1700" y="0"/>
                  </a:lnTo>
                  <a:lnTo>
                    <a:pt x="2522" y="816"/>
                  </a:lnTo>
                  <a:lnTo>
                    <a:pt x="818" y="8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83" name="Freeform 16"/>
            <p:cNvSpPr>
              <a:spLocks/>
            </p:cNvSpPr>
            <p:nvPr/>
          </p:nvSpPr>
          <p:spPr bwMode="auto">
            <a:xfrm>
              <a:off x="2403" y="1823"/>
              <a:ext cx="978" cy="2221"/>
            </a:xfrm>
            <a:custGeom>
              <a:avLst/>
              <a:gdLst>
                <a:gd name="T0" fmla="*/ 0 w 813"/>
                <a:gd name="T1" fmla="*/ 33512 h 1868"/>
                <a:gd name="T2" fmla="*/ 32715 w 813"/>
                <a:gd name="T3" fmla="*/ 59540 h 1868"/>
                <a:gd name="T4" fmla="*/ 32715 w 813"/>
                <a:gd name="T5" fmla="*/ 25923 h 1868"/>
                <a:gd name="T6" fmla="*/ 0 w 813"/>
                <a:gd name="T7" fmla="*/ 0 h 1868"/>
                <a:gd name="T8" fmla="*/ 0 w 813"/>
                <a:gd name="T9" fmla="*/ 33512 h 18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813"/>
                <a:gd name="T16" fmla="*/ 0 h 1868"/>
                <a:gd name="T17" fmla="*/ 813 w 813"/>
                <a:gd name="T18" fmla="*/ 1868 h 18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813" h="1868">
                  <a:moveTo>
                    <a:pt x="0" y="1052"/>
                  </a:moveTo>
                  <a:lnTo>
                    <a:pt x="813" y="1868"/>
                  </a:lnTo>
                  <a:lnTo>
                    <a:pt x="813" y="813"/>
                  </a:lnTo>
                  <a:lnTo>
                    <a:pt x="0" y="0"/>
                  </a:lnTo>
                  <a:lnTo>
                    <a:pt x="0" y="1052"/>
                  </a:ln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84" name="Rectangle 17"/>
            <p:cNvSpPr>
              <a:spLocks noChangeArrowheads="1"/>
            </p:cNvSpPr>
            <p:nvPr/>
          </p:nvSpPr>
          <p:spPr bwMode="auto">
            <a:xfrm>
              <a:off x="385" y="1830"/>
              <a:ext cx="2019" cy="1241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5185" name="Text Box 18"/>
            <p:cNvSpPr txBox="1">
              <a:spLocks noChangeArrowheads="1"/>
            </p:cNvSpPr>
            <p:nvPr/>
          </p:nvSpPr>
          <p:spPr bwMode="auto">
            <a:xfrm>
              <a:off x="456" y="1825"/>
              <a:ext cx="228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800">
                  <a:latin typeface="宋体" panose="02010600030101010101" pitchFamily="2" charset="-122"/>
                </a:rPr>
                <a:t>V</a:t>
              </a:r>
              <a:endParaRPr lang="en-US" altLang="zh-CN" sz="2800"/>
            </a:p>
          </p:txBody>
        </p:sp>
        <p:sp>
          <p:nvSpPr>
            <p:cNvPr id="5186" name="Text Box 19"/>
            <p:cNvSpPr txBox="1">
              <a:spLocks noChangeArrowheads="1"/>
            </p:cNvSpPr>
            <p:nvPr/>
          </p:nvSpPr>
          <p:spPr bwMode="auto">
            <a:xfrm rot="-32410">
              <a:off x="3014" y="2671"/>
              <a:ext cx="328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800">
                  <a:latin typeface="宋体" panose="02010600030101010101" pitchFamily="2" charset="-122"/>
                </a:rPr>
                <a:t>W</a:t>
              </a:r>
              <a:endParaRPr lang="en-US" altLang="zh-CN" sz="2800"/>
            </a:p>
          </p:txBody>
        </p:sp>
        <p:sp>
          <p:nvSpPr>
            <p:cNvPr id="5187" name="Text Box 20"/>
            <p:cNvSpPr txBox="1">
              <a:spLocks noChangeArrowheads="1"/>
            </p:cNvSpPr>
            <p:nvPr/>
          </p:nvSpPr>
          <p:spPr bwMode="auto">
            <a:xfrm rot="-20334">
              <a:off x="1333" y="3741"/>
              <a:ext cx="240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800">
                  <a:latin typeface="宋体" panose="02010600030101010101" pitchFamily="2" charset="-122"/>
                </a:rPr>
                <a:t>H</a:t>
              </a:r>
              <a:endParaRPr lang="en-US" altLang="zh-CN" sz="2800"/>
            </a:p>
          </p:txBody>
        </p:sp>
        <p:grpSp>
          <p:nvGrpSpPr>
            <p:cNvPr id="5188" name="Group 21"/>
            <p:cNvGrpSpPr>
              <a:grpSpLocks/>
            </p:cNvGrpSpPr>
            <p:nvPr/>
          </p:nvGrpSpPr>
          <p:grpSpPr bwMode="auto">
            <a:xfrm>
              <a:off x="991" y="3325"/>
              <a:ext cx="1271" cy="332"/>
              <a:chOff x="1366" y="2518"/>
              <a:chExt cx="1075" cy="281"/>
            </a:xfrm>
          </p:grpSpPr>
          <p:sp>
            <p:nvSpPr>
              <p:cNvPr id="5213" name="Line 22"/>
              <p:cNvSpPr>
                <a:spLocks noChangeShapeType="1"/>
              </p:cNvSpPr>
              <p:nvPr/>
            </p:nvSpPr>
            <p:spPr bwMode="auto">
              <a:xfrm>
                <a:off x="1366" y="2518"/>
                <a:ext cx="798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214" name="Line 23"/>
              <p:cNvSpPr>
                <a:spLocks noChangeShapeType="1"/>
              </p:cNvSpPr>
              <p:nvPr/>
            </p:nvSpPr>
            <p:spPr bwMode="auto">
              <a:xfrm>
                <a:off x="1648" y="2792"/>
                <a:ext cx="793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215" name="Freeform 24"/>
              <p:cNvSpPr>
                <a:spLocks/>
              </p:cNvSpPr>
              <p:nvPr/>
            </p:nvSpPr>
            <p:spPr bwMode="auto">
              <a:xfrm>
                <a:off x="2165" y="2519"/>
                <a:ext cx="272" cy="273"/>
              </a:xfrm>
              <a:custGeom>
                <a:avLst/>
                <a:gdLst>
                  <a:gd name="T0" fmla="*/ 0 w 272"/>
                  <a:gd name="T1" fmla="*/ 0 h 273"/>
                  <a:gd name="T2" fmla="*/ 272 w 272"/>
                  <a:gd name="T3" fmla="*/ 273 h 273"/>
                  <a:gd name="T4" fmla="*/ 0 60000 65536"/>
                  <a:gd name="T5" fmla="*/ 0 60000 65536"/>
                  <a:gd name="T6" fmla="*/ 0 w 272"/>
                  <a:gd name="T7" fmla="*/ 0 h 273"/>
                  <a:gd name="T8" fmla="*/ 272 w 272"/>
                  <a:gd name="T9" fmla="*/ 273 h 27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72" h="273">
                    <a:moveTo>
                      <a:pt x="0" y="0"/>
                    </a:moveTo>
                    <a:lnTo>
                      <a:pt x="272" y="273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216" name="Line 25"/>
              <p:cNvSpPr>
                <a:spLocks noChangeShapeType="1"/>
              </p:cNvSpPr>
              <p:nvPr/>
            </p:nvSpPr>
            <p:spPr bwMode="auto">
              <a:xfrm>
                <a:off x="1742" y="2576"/>
                <a:ext cx="480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217" name="Freeform 26"/>
              <p:cNvSpPr>
                <a:spLocks/>
              </p:cNvSpPr>
              <p:nvPr/>
            </p:nvSpPr>
            <p:spPr bwMode="auto">
              <a:xfrm>
                <a:off x="1837" y="2520"/>
                <a:ext cx="59" cy="58"/>
              </a:xfrm>
              <a:custGeom>
                <a:avLst/>
                <a:gdLst>
                  <a:gd name="T0" fmla="*/ 0 w 75"/>
                  <a:gd name="T1" fmla="*/ 0 h 74"/>
                  <a:gd name="T2" fmla="*/ 2 w 75"/>
                  <a:gd name="T3" fmla="*/ 2 h 74"/>
                  <a:gd name="T4" fmla="*/ 0 60000 65536"/>
                  <a:gd name="T5" fmla="*/ 0 60000 65536"/>
                  <a:gd name="T6" fmla="*/ 0 w 75"/>
                  <a:gd name="T7" fmla="*/ 0 h 74"/>
                  <a:gd name="T8" fmla="*/ 75 w 75"/>
                  <a:gd name="T9" fmla="*/ 74 h 74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75" h="74">
                    <a:moveTo>
                      <a:pt x="0" y="0"/>
                    </a:moveTo>
                    <a:lnTo>
                      <a:pt x="75" y="74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218" name="Freeform 27"/>
              <p:cNvSpPr>
                <a:spLocks/>
              </p:cNvSpPr>
              <p:nvPr/>
            </p:nvSpPr>
            <p:spPr bwMode="auto">
              <a:xfrm>
                <a:off x="1693" y="2520"/>
                <a:ext cx="59" cy="58"/>
              </a:xfrm>
              <a:custGeom>
                <a:avLst/>
                <a:gdLst>
                  <a:gd name="T0" fmla="*/ 0 w 75"/>
                  <a:gd name="T1" fmla="*/ 0 h 74"/>
                  <a:gd name="T2" fmla="*/ 2 w 75"/>
                  <a:gd name="T3" fmla="*/ 2 h 74"/>
                  <a:gd name="T4" fmla="*/ 0 60000 65536"/>
                  <a:gd name="T5" fmla="*/ 0 60000 65536"/>
                  <a:gd name="T6" fmla="*/ 0 w 75"/>
                  <a:gd name="T7" fmla="*/ 0 h 74"/>
                  <a:gd name="T8" fmla="*/ 75 w 75"/>
                  <a:gd name="T9" fmla="*/ 74 h 74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75" h="74">
                    <a:moveTo>
                      <a:pt x="0" y="0"/>
                    </a:moveTo>
                    <a:lnTo>
                      <a:pt x="75" y="74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219" name="Freeform 28"/>
              <p:cNvSpPr>
                <a:spLocks/>
              </p:cNvSpPr>
              <p:nvPr/>
            </p:nvSpPr>
            <p:spPr bwMode="auto">
              <a:xfrm>
                <a:off x="1377" y="2526"/>
                <a:ext cx="274" cy="273"/>
              </a:xfrm>
              <a:custGeom>
                <a:avLst/>
                <a:gdLst>
                  <a:gd name="T0" fmla="*/ 0 w 272"/>
                  <a:gd name="T1" fmla="*/ 0 h 273"/>
                  <a:gd name="T2" fmla="*/ 312 w 272"/>
                  <a:gd name="T3" fmla="*/ 273 h 273"/>
                  <a:gd name="T4" fmla="*/ 0 60000 65536"/>
                  <a:gd name="T5" fmla="*/ 0 60000 65536"/>
                  <a:gd name="T6" fmla="*/ 0 w 272"/>
                  <a:gd name="T7" fmla="*/ 0 h 273"/>
                  <a:gd name="T8" fmla="*/ 272 w 272"/>
                  <a:gd name="T9" fmla="*/ 273 h 27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72" h="273">
                    <a:moveTo>
                      <a:pt x="0" y="0"/>
                    </a:moveTo>
                    <a:lnTo>
                      <a:pt x="272" y="273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grpSp>
          <p:nvGrpSpPr>
            <p:cNvPr id="5189" name="Group 29"/>
            <p:cNvGrpSpPr>
              <a:grpSpLocks/>
            </p:cNvGrpSpPr>
            <p:nvPr/>
          </p:nvGrpSpPr>
          <p:grpSpPr bwMode="auto">
            <a:xfrm>
              <a:off x="2658" y="2383"/>
              <a:ext cx="324" cy="667"/>
              <a:chOff x="2776" y="1721"/>
              <a:chExt cx="274" cy="565"/>
            </a:xfrm>
          </p:grpSpPr>
          <p:sp>
            <p:nvSpPr>
              <p:cNvPr id="5206" name="Freeform 30"/>
              <p:cNvSpPr>
                <a:spLocks/>
              </p:cNvSpPr>
              <p:nvPr/>
            </p:nvSpPr>
            <p:spPr bwMode="auto">
              <a:xfrm>
                <a:off x="2776" y="1912"/>
                <a:ext cx="272" cy="272"/>
              </a:xfrm>
              <a:custGeom>
                <a:avLst/>
                <a:gdLst>
                  <a:gd name="T0" fmla="*/ 0 w 272"/>
                  <a:gd name="T1" fmla="*/ 0 h 272"/>
                  <a:gd name="T2" fmla="*/ 272 w 272"/>
                  <a:gd name="T3" fmla="*/ 272 h 272"/>
                  <a:gd name="T4" fmla="*/ 0 60000 65536"/>
                  <a:gd name="T5" fmla="*/ 0 60000 65536"/>
                  <a:gd name="T6" fmla="*/ 0 w 272"/>
                  <a:gd name="T7" fmla="*/ 0 h 272"/>
                  <a:gd name="T8" fmla="*/ 272 w 272"/>
                  <a:gd name="T9" fmla="*/ 272 h 27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72" h="272">
                    <a:moveTo>
                      <a:pt x="0" y="0"/>
                    </a:moveTo>
                    <a:lnTo>
                      <a:pt x="272" y="272"/>
                    </a:lnTo>
                  </a:path>
                </a:pathLst>
              </a:custGeom>
              <a:noFill/>
              <a:ln w="381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5207" name="Line 31"/>
              <p:cNvSpPr>
                <a:spLocks noChangeShapeType="1"/>
              </p:cNvSpPr>
              <p:nvPr/>
            </p:nvSpPr>
            <p:spPr bwMode="auto">
              <a:xfrm>
                <a:off x="2778" y="1721"/>
                <a:ext cx="0" cy="299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208" name="Line 32"/>
              <p:cNvSpPr>
                <a:spLocks noChangeShapeType="1"/>
              </p:cNvSpPr>
              <p:nvPr/>
            </p:nvSpPr>
            <p:spPr bwMode="auto">
              <a:xfrm>
                <a:off x="2851" y="1788"/>
                <a:ext cx="0" cy="193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209" name="Line 33"/>
              <p:cNvSpPr>
                <a:spLocks noChangeShapeType="1"/>
              </p:cNvSpPr>
              <p:nvPr/>
            </p:nvSpPr>
            <p:spPr bwMode="auto">
              <a:xfrm>
                <a:off x="2787" y="1728"/>
                <a:ext cx="64" cy="64"/>
              </a:xfrm>
              <a:prstGeom prst="line">
                <a:avLst/>
              </a:prstGeom>
              <a:noFill/>
              <a:ln w="381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210" name="Line 34"/>
              <p:cNvSpPr>
                <a:spLocks noChangeShapeType="1"/>
              </p:cNvSpPr>
              <p:nvPr/>
            </p:nvSpPr>
            <p:spPr bwMode="auto">
              <a:xfrm flipV="1">
                <a:off x="3050" y="2184"/>
                <a:ext cx="0" cy="102"/>
              </a:xfrm>
              <a:prstGeom prst="line">
                <a:avLst/>
              </a:prstGeom>
              <a:noFill/>
              <a:ln w="381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211" name="Freeform 35"/>
              <p:cNvSpPr>
                <a:spLocks/>
              </p:cNvSpPr>
              <p:nvPr/>
            </p:nvSpPr>
            <p:spPr bwMode="auto">
              <a:xfrm>
                <a:off x="2776" y="1776"/>
                <a:ext cx="75" cy="71"/>
              </a:xfrm>
              <a:custGeom>
                <a:avLst/>
                <a:gdLst>
                  <a:gd name="T0" fmla="*/ 0 w 75"/>
                  <a:gd name="T1" fmla="*/ 0 h 71"/>
                  <a:gd name="T2" fmla="*/ 75 w 75"/>
                  <a:gd name="T3" fmla="*/ 71 h 71"/>
                  <a:gd name="T4" fmla="*/ 0 60000 65536"/>
                  <a:gd name="T5" fmla="*/ 0 60000 65536"/>
                  <a:gd name="T6" fmla="*/ 0 w 75"/>
                  <a:gd name="T7" fmla="*/ 0 h 71"/>
                  <a:gd name="T8" fmla="*/ 75 w 75"/>
                  <a:gd name="T9" fmla="*/ 71 h 7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75" h="71">
                    <a:moveTo>
                      <a:pt x="0" y="0"/>
                    </a:moveTo>
                    <a:lnTo>
                      <a:pt x="75" y="71"/>
                    </a:lnTo>
                  </a:path>
                </a:pathLst>
              </a:custGeom>
              <a:noFill/>
              <a:ln w="381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212" name="Line 36"/>
              <p:cNvSpPr>
                <a:spLocks noChangeShapeType="1"/>
              </p:cNvSpPr>
              <p:nvPr/>
            </p:nvSpPr>
            <p:spPr bwMode="auto">
              <a:xfrm>
                <a:off x="2776" y="2008"/>
                <a:ext cx="272" cy="272"/>
              </a:xfrm>
              <a:prstGeom prst="line">
                <a:avLst/>
              </a:prstGeom>
              <a:noFill/>
              <a:ln w="381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190" name="Group 37"/>
            <p:cNvGrpSpPr>
              <a:grpSpLocks/>
            </p:cNvGrpSpPr>
            <p:nvPr/>
          </p:nvGrpSpPr>
          <p:grpSpPr bwMode="auto">
            <a:xfrm>
              <a:off x="744" y="2103"/>
              <a:ext cx="935" cy="355"/>
              <a:chOff x="744" y="1828"/>
              <a:chExt cx="935" cy="355"/>
            </a:xfrm>
          </p:grpSpPr>
          <p:sp>
            <p:nvSpPr>
              <p:cNvPr id="5199" name="Line 38"/>
              <p:cNvSpPr>
                <a:spLocks noChangeShapeType="1"/>
              </p:cNvSpPr>
              <p:nvPr/>
            </p:nvSpPr>
            <p:spPr bwMode="auto">
              <a:xfrm flipV="1">
                <a:off x="1113" y="1933"/>
                <a:ext cx="0" cy="14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200" name="Freeform 39"/>
              <p:cNvSpPr>
                <a:spLocks/>
              </p:cNvSpPr>
              <p:nvPr/>
            </p:nvSpPr>
            <p:spPr bwMode="auto">
              <a:xfrm>
                <a:off x="1123" y="1828"/>
                <a:ext cx="169" cy="106"/>
              </a:xfrm>
              <a:custGeom>
                <a:avLst/>
                <a:gdLst>
                  <a:gd name="T0" fmla="*/ 0 w 144"/>
                  <a:gd name="T1" fmla="*/ 648954 h 67"/>
                  <a:gd name="T2" fmla="*/ 3511 w 144"/>
                  <a:gd name="T3" fmla="*/ 0 h 67"/>
                  <a:gd name="T4" fmla="*/ 0 60000 65536"/>
                  <a:gd name="T5" fmla="*/ 0 60000 65536"/>
                  <a:gd name="T6" fmla="*/ 0 w 144"/>
                  <a:gd name="T7" fmla="*/ 0 h 67"/>
                  <a:gd name="T8" fmla="*/ 144 w 144"/>
                  <a:gd name="T9" fmla="*/ 67 h 67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44" h="67">
                    <a:moveTo>
                      <a:pt x="0" y="67"/>
                    </a:moveTo>
                    <a:lnTo>
                      <a:pt x="144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201" name="Line 40"/>
              <p:cNvSpPr>
                <a:spLocks noChangeShapeType="1"/>
              </p:cNvSpPr>
              <p:nvPr/>
            </p:nvSpPr>
            <p:spPr bwMode="auto">
              <a:xfrm flipH="1">
                <a:off x="744" y="2182"/>
                <a:ext cx="935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202" name="Line 41"/>
              <p:cNvSpPr>
                <a:spLocks noChangeShapeType="1"/>
              </p:cNvSpPr>
              <p:nvPr/>
            </p:nvSpPr>
            <p:spPr bwMode="auto">
              <a:xfrm flipV="1">
                <a:off x="1666" y="1832"/>
                <a:ext cx="0" cy="351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203" name="Line 42"/>
              <p:cNvSpPr>
                <a:spLocks noChangeShapeType="1"/>
              </p:cNvSpPr>
              <p:nvPr/>
            </p:nvSpPr>
            <p:spPr bwMode="auto">
              <a:xfrm flipH="1">
                <a:off x="1292" y="1832"/>
                <a:ext cx="369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204" name="Freeform 43"/>
              <p:cNvSpPr>
                <a:spLocks/>
              </p:cNvSpPr>
              <p:nvPr/>
            </p:nvSpPr>
            <p:spPr bwMode="auto">
              <a:xfrm>
                <a:off x="745" y="2076"/>
                <a:ext cx="929" cy="1"/>
              </a:xfrm>
              <a:custGeom>
                <a:avLst/>
                <a:gdLst>
                  <a:gd name="T0" fmla="*/ 0 w 786"/>
                  <a:gd name="T1" fmla="*/ 0 h 1"/>
                  <a:gd name="T2" fmla="*/ 22251 w 786"/>
                  <a:gd name="T3" fmla="*/ 0 h 1"/>
                  <a:gd name="T4" fmla="*/ 0 60000 65536"/>
                  <a:gd name="T5" fmla="*/ 0 60000 65536"/>
                  <a:gd name="T6" fmla="*/ 0 w 786"/>
                  <a:gd name="T7" fmla="*/ 0 h 1"/>
                  <a:gd name="T8" fmla="*/ 786 w 786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786" h="1">
                    <a:moveTo>
                      <a:pt x="0" y="0"/>
                    </a:moveTo>
                    <a:lnTo>
                      <a:pt x="786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205" name="Line 44"/>
              <p:cNvSpPr>
                <a:spLocks noChangeShapeType="1"/>
              </p:cNvSpPr>
              <p:nvPr/>
            </p:nvSpPr>
            <p:spPr bwMode="auto">
              <a:xfrm>
                <a:off x="748" y="2069"/>
                <a:ext cx="0" cy="113"/>
              </a:xfrm>
              <a:prstGeom prst="line">
                <a:avLst/>
              </a:prstGeom>
              <a:noFill/>
              <a:ln w="3810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191" name="Group 45"/>
            <p:cNvGrpSpPr>
              <a:grpSpLocks/>
            </p:cNvGrpSpPr>
            <p:nvPr/>
          </p:nvGrpSpPr>
          <p:grpSpPr bwMode="auto">
            <a:xfrm>
              <a:off x="996" y="2364"/>
              <a:ext cx="1254" cy="672"/>
              <a:chOff x="996" y="2364"/>
              <a:chExt cx="1254" cy="672"/>
            </a:xfrm>
          </p:grpSpPr>
          <p:sp>
            <p:nvSpPr>
              <p:cNvPr id="5192" name="Freeform 46"/>
              <p:cNvSpPr>
                <a:spLocks/>
              </p:cNvSpPr>
              <p:nvPr/>
            </p:nvSpPr>
            <p:spPr bwMode="auto">
              <a:xfrm>
                <a:off x="1320" y="2916"/>
                <a:ext cx="930" cy="120"/>
              </a:xfrm>
              <a:custGeom>
                <a:avLst/>
                <a:gdLst>
                  <a:gd name="T0" fmla="*/ 0 w 930"/>
                  <a:gd name="T1" fmla="*/ 6 h 120"/>
                  <a:gd name="T2" fmla="*/ 930 w 930"/>
                  <a:gd name="T3" fmla="*/ 0 h 120"/>
                  <a:gd name="T4" fmla="*/ 930 w 930"/>
                  <a:gd name="T5" fmla="*/ 114 h 120"/>
                  <a:gd name="T6" fmla="*/ 0 w 930"/>
                  <a:gd name="T7" fmla="*/ 120 h 120"/>
                  <a:gd name="T8" fmla="*/ 0 w 930"/>
                  <a:gd name="T9" fmla="*/ 6 h 12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930"/>
                  <a:gd name="T16" fmla="*/ 0 h 120"/>
                  <a:gd name="T17" fmla="*/ 930 w 930"/>
                  <a:gd name="T18" fmla="*/ 120 h 12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930" h="120">
                    <a:moveTo>
                      <a:pt x="0" y="6"/>
                    </a:moveTo>
                    <a:lnTo>
                      <a:pt x="930" y="0"/>
                    </a:lnTo>
                    <a:lnTo>
                      <a:pt x="930" y="114"/>
                    </a:lnTo>
                    <a:lnTo>
                      <a:pt x="0" y="120"/>
                    </a:lnTo>
                    <a:lnTo>
                      <a:pt x="0" y="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CC0000"/>
                  </a:gs>
                  <a:gs pos="50000">
                    <a:srgbClr val="FF0000"/>
                  </a:gs>
                  <a:gs pos="100000">
                    <a:srgbClr val="CC000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193" name="Freeform 47"/>
              <p:cNvSpPr>
                <a:spLocks/>
              </p:cNvSpPr>
              <p:nvPr/>
            </p:nvSpPr>
            <p:spPr bwMode="auto">
              <a:xfrm>
                <a:off x="996" y="2586"/>
                <a:ext cx="330" cy="450"/>
              </a:xfrm>
              <a:custGeom>
                <a:avLst/>
                <a:gdLst>
                  <a:gd name="T0" fmla="*/ 0 w 330"/>
                  <a:gd name="T1" fmla="*/ 0 h 450"/>
                  <a:gd name="T2" fmla="*/ 0 w 330"/>
                  <a:gd name="T3" fmla="*/ 126 h 450"/>
                  <a:gd name="T4" fmla="*/ 324 w 330"/>
                  <a:gd name="T5" fmla="*/ 450 h 450"/>
                  <a:gd name="T6" fmla="*/ 330 w 330"/>
                  <a:gd name="T7" fmla="*/ 336 h 450"/>
                  <a:gd name="T8" fmla="*/ 0 w 330"/>
                  <a:gd name="T9" fmla="*/ 0 h 4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30"/>
                  <a:gd name="T16" fmla="*/ 0 h 450"/>
                  <a:gd name="T17" fmla="*/ 330 w 330"/>
                  <a:gd name="T18" fmla="*/ 450 h 4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30" h="450">
                    <a:moveTo>
                      <a:pt x="0" y="0"/>
                    </a:moveTo>
                    <a:lnTo>
                      <a:pt x="0" y="126"/>
                    </a:lnTo>
                    <a:lnTo>
                      <a:pt x="324" y="450"/>
                    </a:lnTo>
                    <a:lnTo>
                      <a:pt x="330" y="336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9B0000"/>
                  </a:gs>
                  <a:gs pos="100000">
                    <a:srgbClr val="FF000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194" name="Freeform 48"/>
              <p:cNvSpPr>
                <a:spLocks/>
              </p:cNvSpPr>
              <p:nvPr/>
            </p:nvSpPr>
            <p:spPr bwMode="auto">
              <a:xfrm>
                <a:off x="1368" y="2442"/>
                <a:ext cx="80" cy="234"/>
              </a:xfrm>
              <a:custGeom>
                <a:avLst/>
                <a:gdLst>
                  <a:gd name="T0" fmla="*/ 0 w 80"/>
                  <a:gd name="T1" fmla="*/ 0 h 234"/>
                  <a:gd name="T2" fmla="*/ 0 w 80"/>
                  <a:gd name="T3" fmla="*/ 162 h 234"/>
                  <a:gd name="T4" fmla="*/ 78 w 80"/>
                  <a:gd name="T5" fmla="*/ 234 h 234"/>
                  <a:gd name="T6" fmla="*/ 80 w 80"/>
                  <a:gd name="T7" fmla="*/ 78 h 234"/>
                  <a:gd name="T8" fmla="*/ 0 w 80"/>
                  <a:gd name="T9" fmla="*/ 0 h 23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80"/>
                  <a:gd name="T16" fmla="*/ 0 h 234"/>
                  <a:gd name="T17" fmla="*/ 80 w 80"/>
                  <a:gd name="T18" fmla="*/ 234 h 23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80" h="234">
                    <a:moveTo>
                      <a:pt x="0" y="0"/>
                    </a:moveTo>
                    <a:lnTo>
                      <a:pt x="0" y="162"/>
                    </a:lnTo>
                    <a:lnTo>
                      <a:pt x="78" y="234"/>
                    </a:lnTo>
                    <a:lnTo>
                      <a:pt x="80" y="7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900000"/>
                  </a:gs>
                  <a:gs pos="100000">
                    <a:srgbClr val="FF000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195" name="Freeform 49"/>
              <p:cNvSpPr>
                <a:spLocks/>
              </p:cNvSpPr>
              <p:nvPr/>
            </p:nvSpPr>
            <p:spPr bwMode="auto">
              <a:xfrm>
                <a:off x="1374" y="2364"/>
                <a:ext cx="232" cy="156"/>
              </a:xfrm>
              <a:custGeom>
                <a:avLst/>
                <a:gdLst>
                  <a:gd name="T0" fmla="*/ 0 w 232"/>
                  <a:gd name="T1" fmla="*/ 90 h 156"/>
                  <a:gd name="T2" fmla="*/ 162 w 232"/>
                  <a:gd name="T3" fmla="*/ 0 h 156"/>
                  <a:gd name="T4" fmla="*/ 232 w 232"/>
                  <a:gd name="T5" fmla="*/ 77 h 156"/>
                  <a:gd name="T6" fmla="*/ 74 w 232"/>
                  <a:gd name="T7" fmla="*/ 156 h 156"/>
                  <a:gd name="T8" fmla="*/ 0 w 232"/>
                  <a:gd name="T9" fmla="*/ 90 h 1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32"/>
                  <a:gd name="T16" fmla="*/ 0 h 156"/>
                  <a:gd name="T17" fmla="*/ 232 w 232"/>
                  <a:gd name="T18" fmla="*/ 156 h 1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32" h="156">
                    <a:moveTo>
                      <a:pt x="0" y="90"/>
                    </a:moveTo>
                    <a:lnTo>
                      <a:pt x="162" y="0"/>
                    </a:lnTo>
                    <a:lnTo>
                      <a:pt x="232" y="77"/>
                    </a:lnTo>
                    <a:lnTo>
                      <a:pt x="74" y="156"/>
                    </a:lnTo>
                    <a:lnTo>
                      <a:pt x="0" y="9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760000"/>
                  </a:gs>
                  <a:gs pos="100000">
                    <a:srgbClr val="FF0000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196" name="Freeform 50"/>
              <p:cNvSpPr>
                <a:spLocks/>
              </p:cNvSpPr>
              <p:nvPr/>
            </p:nvSpPr>
            <p:spPr bwMode="auto">
              <a:xfrm>
                <a:off x="1539" y="2366"/>
                <a:ext cx="482" cy="85"/>
              </a:xfrm>
              <a:custGeom>
                <a:avLst/>
                <a:gdLst>
                  <a:gd name="T0" fmla="*/ 0 w 408"/>
                  <a:gd name="T1" fmla="*/ 0 h 72"/>
                  <a:gd name="T2" fmla="*/ 9418 w 408"/>
                  <a:gd name="T3" fmla="*/ 0 h 72"/>
                  <a:gd name="T4" fmla="*/ 11419 w 408"/>
                  <a:gd name="T5" fmla="*/ 1981 h 72"/>
                  <a:gd name="T6" fmla="*/ 1484 w 408"/>
                  <a:gd name="T7" fmla="*/ 1981 h 72"/>
                  <a:gd name="T8" fmla="*/ 0 w 408"/>
                  <a:gd name="T9" fmla="*/ 0 h 7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08"/>
                  <a:gd name="T16" fmla="*/ 0 h 72"/>
                  <a:gd name="T17" fmla="*/ 408 w 408"/>
                  <a:gd name="T18" fmla="*/ 72 h 7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08" h="72">
                    <a:moveTo>
                      <a:pt x="0" y="0"/>
                    </a:moveTo>
                    <a:lnTo>
                      <a:pt x="336" y="0"/>
                    </a:lnTo>
                    <a:lnTo>
                      <a:pt x="408" y="72"/>
                    </a:lnTo>
                    <a:lnTo>
                      <a:pt x="53" y="72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0000"/>
                  </a:gs>
                  <a:gs pos="100000">
                    <a:srgbClr val="900000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197" name="Freeform 51"/>
              <p:cNvSpPr>
                <a:spLocks/>
              </p:cNvSpPr>
              <p:nvPr/>
            </p:nvSpPr>
            <p:spPr bwMode="auto">
              <a:xfrm>
                <a:off x="1446" y="2435"/>
                <a:ext cx="563" cy="249"/>
              </a:xfrm>
              <a:custGeom>
                <a:avLst/>
                <a:gdLst>
                  <a:gd name="T0" fmla="*/ 0 w 563"/>
                  <a:gd name="T1" fmla="*/ 85 h 249"/>
                  <a:gd name="T2" fmla="*/ 0 w 563"/>
                  <a:gd name="T3" fmla="*/ 241 h 249"/>
                  <a:gd name="T4" fmla="*/ 563 w 563"/>
                  <a:gd name="T5" fmla="*/ 249 h 249"/>
                  <a:gd name="T6" fmla="*/ 563 w 563"/>
                  <a:gd name="T7" fmla="*/ 0 h 249"/>
                  <a:gd name="T8" fmla="*/ 156 w 563"/>
                  <a:gd name="T9" fmla="*/ 0 h 249"/>
                  <a:gd name="T10" fmla="*/ 0 w 563"/>
                  <a:gd name="T11" fmla="*/ 85 h 24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63"/>
                  <a:gd name="T19" fmla="*/ 0 h 249"/>
                  <a:gd name="T20" fmla="*/ 563 w 563"/>
                  <a:gd name="T21" fmla="*/ 249 h 24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63" h="249">
                    <a:moveTo>
                      <a:pt x="0" y="85"/>
                    </a:moveTo>
                    <a:lnTo>
                      <a:pt x="0" y="241"/>
                    </a:lnTo>
                    <a:lnTo>
                      <a:pt x="563" y="249"/>
                    </a:lnTo>
                    <a:lnTo>
                      <a:pt x="563" y="0"/>
                    </a:lnTo>
                    <a:lnTo>
                      <a:pt x="156" y="0"/>
                    </a:lnTo>
                    <a:lnTo>
                      <a:pt x="0" y="8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0000"/>
                  </a:gs>
                  <a:gs pos="100000">
                    <a:srgbClr val="960000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198" name="Freeform 52"/>
              <p:cNvSpPr>
                <a:spLocks/>
              </p:cNvSpPr>
              <p:nvPr/>
            </p:nvSpPr>
            <p:spPr bwMode="auto">
              <a:xfrm>
                <a:off x="1000" y="2598"/>
                <a:ext cx="1247" cy="330"/>
              </a:xfrm>
              <a:custGeom>
                <a:avLst/>
                <a:gdLst>
                  <a:gd name="T0" fmla="*/ 374 w 1247"/>
                  <a:gd name="T1" fmla="*/ 0 h 330"/>
                  <a:gd name="T2" fmla="*/ 452 w 1247"/>
                  <a:gd name="T3" fmla="*/ 78 h 330"/>
                  <a:gd name="T4" fmla="*/ 1004 w 1247"/>
                  <a:gd name="T5" fmla="*/ 78 h 330"/>
                  <a:gd name="T6" fmla="*/ 1247 w 1247"/>
                  <a:gd name="T7" fmla="*/ 323 h 330"/>
                  <a:gd name="T8" fmla="*/ 326 w 1247"/>
                  <a:gd name="T9" fmla="*/ 330 h 330"/>
                  <a:gd name="T10" fmla="*/ 0 w 1247"/>
                  <a:gd name="T11" fmla="*/ 1 h 330"/>
                  <a:gd name="T12" fmla="*/ 374 w 1247"/>
                  <a:gd name="T13" fmla="*/ 0 h 3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247"/>
                  <a:gd name="T22" fmla="*/ 0 h 330"/>
                  <a:gd name="T23" fmla="*/ 1247 w 1247"/>
                  <a:gd name="T24" fmla="*/ 330 h 3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247" h="330">
                    <a:moveTo>
                      <a:pt x="374" y="0"/>
                    </a:moveTo>
                    <a:lnTo>
                      <a:pt x="452" y="78"/>
                    </a:lnTo>
                    <a:lnTo>
                      <a:pt x="1004" y="78"/>
                    </a:lnTo>
                    <a:lnTo>
                      <a:pt x="1247" y="323"/>
                    </a:lnTo>
                    <a:lnTo>
                      <a:pt x="326" y="330"/>
                    </a:lnTo>
                    <a:lnTo>
                      <a:pt x="0" y="1"/>
                    </a:lnTo>
                    <a:lnTo>
                      <a:pt x="374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A00000"/>
                  </a:gs>
                  <a:gs pos="100000">
                    <a:srgbClr val="FF0000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5135" name="Line 53"/>
          <p:cNvSpPr>
            <a:spLocks noChangeShapeType="1"/>
          </p:cNvSpPr>
          <p:nvPr/>
        </p:nvSpPr>
        <p:spPr bwMode="auto">
          <a:xfrm>
            <a:off x="3968750" y="3983038"/>
            <a:ext cx="1588" cy="1587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7" name="Group 54"/>
          <p:cNvGrpSpPr>
            <a:grpSpLocks/>
          </p:cNvGrpSpPr>
          <p:nvPr/>
        </p:nvGrpSpPr>
        <p:grpSpPr bwMode="auto">
          <a:xfrm>
            <a:off x="1577975" y="3300413"/>
            <a:ext cx="2011363" cy="1336675"/>
            <a:chOff x="1368" y="1464"/>
            <a:chExt cx="1072" cy="712"/>
          </a:xfrm>
        </p:grpSpPr>
        <p:sp>
          <p:nvSpPr>
            <p:cNvPr id="5178" name="Line 55"/>
            <p:cNvSpPr>
              <a:spLocks noChangeShapeType="1"/>
            </p:cNvSpPr>
            <p:nvPr/>
          </p:nvSpPr>
          <p:spPr bwMode="auto">
            <a:xfrm flipV="1">
              <a:off x="1368" y="1480"/>
              <a:ext cx="0" cy="424"/>
            </a:xfrm>
            <a:prstGeom prst="line">
              <a:avLst/>
            </a:prstGeom>
            <a:noFill/>
            <a:ln w="1270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5179" name="Line 56"/>
            <p:cNvSpPr>
              <a:spLocks noChangeShapeType="1"/>
            </p:cNvSpPr>
            <p:nvPr/>
          </p:nvSpPr>
          <p:spPr bwMode="auto">
            <a:xfrm flipV="1">
              <a:off x="1648" y="1744"/>
              <a:ext cx="0" cy="424"/>
            </a:xfrm>
            <a:prstGeom prst="line">
              <a:avLst/>
            </a:prstGeom>
            <a:noFill/>
            <a:ln w="1270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5180" name="Line 57"/>
            <p:cNvSpPr>
              <a:spLocks noChangeShapeType="1"/>
            </p:cNvSpPr>
            <p:nvPr/>
          </p:nvSpPr>
          <p:spPr bwMode="auto">
            <a:xfrm flipV="1">
              <a:off x="2440" y="1744"/>
              <a:ext cx="0" cy="432"/>
            </a:xfrm>
            <a:prstGeom prst="line">
              <a:avLst/>
            </a:prstGeom>
            <a:noFill/>
            <a:ln w="1270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5181" name="Line 58"/>
            <p:cNvSpPr>
              <a:spLocks noChangeShapeType="1"/>
            </p:cNvSpPr>
            <p:nvPr/>
          </p:nvSpPr>
          <p:spPr bwMode="auto">
            <a:xfrm flipV="1">
              <a:off x="2160" y="1464"/>
              <a:ext cx="0" cy="240"/>
            </a:xfrm>
            <a:prstGeom prst="line">
              <a:avLst/>
            </a:prstGeom>
            <a:noFill/>
            <a:ln w="1270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94267" name="Freeform 59"/>
          <p:cNvSpPr>
            <a:spLocks/>
          </p:cNvSpPr>
          <p:nvPr/>
        </p:nvSpPr>
        <p:spPr bwMode="auto">
          <a:xfrm>
            <a:off x="631825" y="2905125"/>
            <a:ext cx="4756150" cy="1527175"/>
          </a:xfrm>
          <a:custGeom>
            <a:avLst/>
            <a:gdLst>
              <a:gd name="T0" fmla="*/ 0 w 2522"/>
              <a:gd name="T1" fmla="*/ 0 h 816"/>
              <a:gd name="T2" fmla="*/ 2147483646 w 2522"/>
              <a:gd name="T3" fmla="*/ 0 h 816"/>
              <a:gd name="T4" fmla="*/ 2147483646 w 2522"/>
              <a:gd name="T5" fmla="*/ 2147483646 h 816"/>
              <a:gd name="T6" fmla="*/ 2147483646 w 2522"/>
              <a:gd name="T7" fmla="*/ 2147483646 h 816"/>
              <a:gd name="T8" fmla="*/ 0 w 2522"/>
              <a:gd name="T9" fmla="*/ 0 h 81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522"/>
              <a:gd name="T16" fmla="*/ 0 h 816"/>
              <a:gd name="T17" fmla="*/ 2522 w 2522"/>
              <a:gd name="T18" fmla="*/ 816 h 81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522" h="816">
                <a:moveTo>
                  <a:pt x="0" y="0"/>
                </a:moveTo>
                <a:lnTo>
                  <a:pt x="1700" y="0"/>
                </a:lnTo>
                <a:lnTo>
                  <a:pt x="2522" y="816"/>
                </a:lnTo>
                <a:lnTo>
                  <a:pt x="818" y="813"/>
                </a:lnTo>
                <a:lnTo>
                  <a:pt x="0" y="0"/>
                </a:lnTo>
                <a:close/>
              </a:path>
            </a:pathLst>
          </a:custGeom>
          <a:solidFill>
            <a:srgbClr val="66FFCC">
              <a:alpha val="50195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8" name="Group 60"/>
          <p:cNvGrpSpPr>
            <a:grpSpLocks/>
          </p:cNvGrpSpPr>
          <p:nvPr/>
        </p:nvGrpSpPr>
        <p:grpSpPr bwMode="auto">
          <a:xfrm>
            <a:off x="1560513" y="3338513"/>
            <a:ext cx="2016125" cy="527050"/>
            <a:chOff x="1366" y="1478"/>
            <a:chExt cx="1075" cy="281"/>
          </a:xfrm>
        </p:grpSpPr>
        <p:sp>
          <p:nvSpPr>
            <p:cNvPr id="5171" name="Line 61"/>
            <p:cNvSpPr>
              <a:spLocks noChangeShapeType="1"/>
            </p:cNvSpPr>
            <p:nvPr/>
          </p:nvSpPr>
          <p:spPr bwMode="auto">
            <a:xfrm>
              <a:off x="1366" y="1478"/>
              <a:ext cx="79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72" name="Line 62"/>
            <p:cNvSpPr>
              <a:spLocks noChangeShapeType="1"/>
            </p:cNvSpPr>
            <p:nvPr/>
          </p:nvSpPr>
          <p:spPr bwMode="auto">
            <a:xfrm>
              <a:off x="1648" y="1752"/>
              <a:ext cx="79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73" name="Freeform 63"/>
            <p:cNvSpPr>
              <a:spLocks/>
            </p:cNvSpPr>
            <p:nvPr/>
          </p:nvSpPr>
          <p:spPr bwMode="auto">
            <a:xfrm>
              <a:off x="2165" y="1479"/>
              <a:ext cx="272" cy="273"/>
            </a:xfrm>
            <a:custGeom>
              <a:avLst/>
              <a:gdLst>
                <a:gd name="T0" fmla="*/ 0 w 272"/>
                <a:gd name="T1" fmla="*/ 0 h 273"/>
                <a:gd name="T2" fmla="*/ 272 w 272"/>
                <a:gd name="T3" fmla="*/ 273 h 273"/>
                <a:gd name="T4" fmla="*/ 0 60000 65536"/>
                <a:gd name="T5" fmla="*/ 0 60000 65536"/>
                <a:gd name="T6" fmla="*/ 0 w 272"/>
                <a:gd name="T7" fmla="*/ 0 h 273"/>
                <a:gd name="T8" fmla="*/ 272 w 272"/>
                <a:gd name="T9" fmla="*/ 273 h 27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2" h="273">
                  <a:moveTo>
                    <a:pt x="0" y="0"/>
                  </a:moveTo>
                  <a:lnTo>
                    <a:pt x="272" y="273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74" name="Line 64"/>
            <p:cNvSpPr>
              <a:spLocks noChangeShapeType="1"/>
            </p:cNvSpPr>
            <p:nvPr/>
          </p:nvSpPr>
          <p:spPr bwMode="auto">
            <a:xfrm>
              <a:off x="1742" y="1536"/>
              <a:ext cx="48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75" name="Freeform 65"/>
            <p:cNvSpPr>
              <a:spLocks/>
            </p:cNvSpPr>
            <p:nvPr/>
          </p:nvSpPr>
          <p:spPr bwMode="auto">
            <a:xfrm>
              <a:off x="1837" y="1480"/>
              <a:ext cx="59" cy="58"/>
            </a:xfrm>
            <a:custGeom>
              <a:avLst/>
              <a:gdLst>
                <a:gd name="T0" fmla="*/ 0 w 75"/>
                <a:gd name="T1" fmla="*/ 0 h 74"/>
                <a:gd name="T2" fmla="*/ 2 w 75"/>
                <a:gd name="T3" fmla="*/ 2 h 74"/>
                <a:gd name="T4" fmla="*/ 0 60000 65536"/>
                <a:gd name="T5" fmla="*/ 0 60000 65536"/>
                <a:gd name="T6" fmla="*/ 0 w 75"/>
                <a:gd name="T7" fmla="*/ 0 h 74"/>
                <a:gd name="T8" fmla="*/ 75 w 75"/>
                <a:gd name="T9" fmla="*/ 74 h 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75" h="74">
                  <a:moveTo>
                    <a:pt x="0" y="0"/>
                  </a:moveTo>
                  <a:lnTo>
                    <a:pt x="75" y="74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76" name="Freeform 66"/>
            <p:cNvSpPr>
              <a:spLocks/>
            </p:cNvSpPr>
            <p:nvPr/>
          </p:nvSpPr>
          <p:spPr bwMode="auto">
            <a:xfrm>
              <a:off x="1693" y="1480"/>
              <a:ext cx="59" cy="58"/>
            </a:xfrm>
            <a:custGeom>
              <a:avLst/>
              <a:gdLst>
                <a:gd name="T0" fmla="*/ 0 w 75"/>
                <a:gd name="T1" fmla="*/ 0 h 74"/>
                <a:gd name="T2" fmla="*/ 2 w 75"/>
                <a:gd name="T3" fmla="*/ 2 h 74"/>
                <a:gd name="T4" fmla="*/ 0 60000 65536"/>
                <a:gd name="T5" fmla="*/ 0 60000 65536"/>
                <a:gd name="T6" fmla="*/ 0 w 75"/>
                <a:gd name="T7" fmla="*/ 0 h 74"/>
                <a:gd name="T8" fmla="*/ 75 w 75"/>
                <a:gd name="T9" fmla="*/ 74 h 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75" h="74">
                  <a:moveTo>
                    <a:pt x="0" y="0"/>
                  </a:moveTo>
                  <a:lnTo>
                    <a:pt x="75" y="74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77" name="Freeform 67"/>
            <p:cNvSpPr>
              <a:spLocks/>
            </p:cNvSpPr>
            <p:nvPr/>
          </p:nvSpPr>
          <p:spPr bwMode="auto">
            <a:xfrm>
              <a:off x="1377" y="1486"/>
              <a:ext cx="274" cy="273"/>
            </a:xfrm>
            <a:custGeom>
              <a:avLst/>
              <a:gdLst>
                <a:gd name="T0" fmla="*/ 0 w 272"/>
                <a:gd name="T1" fmla="*/ 0 h 273"/>
                <a:gd name="T2" fmla="*/ 312 w 272"/>
                <a:gd name="T3" fmla="*/ 273 h 273"/>
                <a:gd name="T4" fmla="*/ 0 60000 65536"/>
                <a:gd name="T5" fmla="*/ 0 60000 65536"/>
                <a:gd name="T6" fmla="*/ 0 w 272"/>
                <a:gd name="T7" fmla="*/ 0 h 273"/>
                <a:gd name="T8" fmla="*/ 272 w 272"/>
                <a:gd name="T9" fmla="*/ 273 h 27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2" h="273">
                  <a:moveTo>
                    <a:pt x="0" y="0"/>
                  </a:moveTo>
                  <a:lnTo>
                    <a:pt x="272" y="273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9" name="Group 68"/>
          <p:cNvGrpSpPr>
            <a:grpSpLocks/>
          </p:cNvGrpSpPr>
          <p:nvPr/>
        </p:nvGrpSpPr>
        <p:grpSpPr bwMode="auto">
          <a:xfrm>
            <a:off x="1008063" y="3781425"/>
            <a:ext cx="1560512" cy="1035050"/>
            <a:chOff x="1064" y="1720"/>
            <a:chExt cx="832" cy="552"/>
          </a:xfrm>
        </p:grpSpPr>
        <p:sp>
          <p:nvSpPr>
            <p:cNvPr id="5166" name="Line 69"/>
            <p:cNvSpPr>
              <a:spLocks noChangeShapeType="1"/>
            </p:cNvSpPr>
            <p:nvPr/>
          </p:nvSpPr>
          <p:spPr bwMode="auto">
            <a:xfrm flipH="1">
              <a:off x="1328" y="2272"/>
              <a:ext cx="328" cy="0"/>
            </a:xfrm>
            <a:prstGeom prst="line">
              <a:avLst/>
            </a:prstGeom>
            <a:noFill/>
            <a:ln w="1270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5167" name="Line 70"/>
            <p:cNvSpPr>
              <a:spLocks noChangeShapeType="1"/>
            </p:cNvSpPr>
            <p:nvPr/>
          </p:nvSpPr>
          <p:spPr bwMode="auto">
            <a:xfrm flipH="1">
              <a:off x="1336" y="2184"/>
              <a:ext cx="320" cy="0"/>
            </a:xfrm>
            <a:prstGeom prst="line">
              <a:avLst/>
            </a:prstGeom>
            <a:noFill/>
            <a:ln w="1270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5168" name="Line 71"/>
            <p:cNvSpPr>
              <a:spLocks noChangeShapeType="1"/>
            </p:cNvSpPr>
            <p:nvPr/>
          </p:nvSpPr>
          <p:spPr bwMode="auto">
            <a:xfrm flipH="1">
              <a:off x="1064" y="1720"/>
              <a:ext cx="768" cy="0"/>
            </a:xfrm>
            <a:prstGeom prst="line">
              <a:avLst/>
            </a:prstGeom>
            <a:noFill/>
            <a:ln w="1270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5169" name="Line 72"/>
            <p:cNvSpPr>
              <a:spLocks noChangeShapeType="1"/>
            </p:cNvSpPr>
            <p:nvPr/>
          </p:nvSpPr>
          <p:spPr bwMode="auto">
            <a:xfrm flipH="1">
              <a:off x="1128" y="1776"/>
              <a:ext cx="768" cy="0"/>
            </a:xfrm>
            <a:prstGeom prst="line">
              <a:avLst/>
            </a:prstGeom>
            <a:noFill/>
            <a:ln w="1270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5170" name="Line 73"/>
            <p:cNvSpPr>
              <a:spLocks noChangeShapeType="1"/>
            </p:cNvSpPr>
            <p:nvPr/>
          </p:nvSpPr>
          <p:spPr bwMode="auto">
            <a:xfrm flipH="1">
              <a:off x="1128" y="1968"/>
              <a:ext cx="632" cy="0"/>
            </a:xfrm>
            <a:prstGeom prst="line">
              <a:avLst/>
            </a:prstGeom>
            <a:noFill/>
            <a:ln w="1270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94282" name="Freeform 74"/>
          <p:cNvSpPr>
            <a:spLocks/>
          </p:cNvSpPr>
          <p:nvPr/>
        </p:nvSpPr>
        <p:spPr bwMode="auto">
          <a:xfrm>
            <a:off x="609600" y="2905125"/>
            <a:ext cx="1552575" cy="3519488"/>
          </a:xfrm>
          <a:custGeom>
            <a:avLst/>
            <a:gdLst>
              <a:gd name="T0" fmla="*/ 0 w 813"/>
              <a:gd name="T1" fmla="*/ 2147483646 h 1868"/>
              <a:gd name="T2" fmla="*/ 2147483646 w 813"/>
              <a:gd name="T3" fmla="*/ 2147483646 h 1868"/>
              <a:gd name="T4" fmla="*/ 2147483646 w 813"/>
              <a:gd name="T5" fmla="*/ 2147483646 h 1868"/>
              <a:gd name="T6" fmla="*/ 0 w 813"/>
              <a:gd name="T7" fmla="*/ 0 h 1868"/>
              <a:gd name="T8" fmla="*/ 0 w 813"/>
              <a:gd name="T9" fmla="*/ 2147483646 h 186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13"/>
              <a:gd name="T16" fmla="*/ 0 h 1868"/>
              <a:gd name="T17" fmla="*/ 813 w 813"/>
              <a:gd name="T18" fmla="*/ 1868 h 186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13" h="1868">
                <a:moveTo>
                  <a:pt x="0" y="1052"/>
                </a:moveTo>
                <a:lnTo>
                  <a:pt x="813" y="1868"/>
                </a:lnTo>
                <a:lnTo>
                  <a:pt x="813" y="813"/>
                </a:lnTo>
                <a:lnTo>
                  <a:pt x="0" y="0"/>
                </a:lnTo>
                <a:lnTo>
                  <a:pt x="0" y="1052"/>
                </a:lnTo>
                <a:close/>
              </a:path>
            </a:pathLst>
          </a:custGeom>
          <a:solidFill>
            <a:srgbClr val="FFFF99">
              <a:alpha val="50195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10" name="Group 75"/>
          <p:cNvGrpSpPr>
            <a:grpSpLocks/>
          </p:cNvGrpSpPr>
          <p:nvPr/>
        </p:nvGrpSpPr>
        <p:grpSpPr bwMode="auto">
          <a:xfrm>
            <a:off x="1004888" y="3765550"/>
            <a:ext cx="512762" cy="1077913"/>
            <a:chOff x="634" y="2097"/>
            <a:chExt cx="323" cy="679"/>
          </a:xfrm>
        </p:grpSpPr>
        <p:sp>
          <p:nvSpPr>
            <p:cNvPr id="5158" name="Freeform 76"/>
            <p:cNvSpPr>
              <a:spLocks/>
            </p:cNvSpPr>
            <p:nvPr/>
          </p:nvSpPr>
          <p:spPr bwMode="auto">
            <a:xfrm>
              <a:off x="720" y="2419"/>
              <a:ext cx="237" cy="236"/>
            </a:xfrm>
            <a:custGeom>
              <a:avLst/>
              <a:gdLst>
                <a:gd name="T0" fmla="*/ 0 w 200"/>
                <a:gd name="T1" fmla="*/ 0 h 200"/>
                <a:gd name="T2" fmla="*/ 5982 w 200"/>
                <a:gd name="T3" fmla="*/ 5468 h 200"/>
                <a:gd name="T4" fmla="*/ 0 60000 65536"/>
                <a:gd name="T5" fmla="*/ 0 60000 65536"/>
                <a:gd name="T6" fmla="*/ 0 w 200"/>
                <a:gd name="T7" fmla="*/ 0 h 200"/>
                <a:gd name="T8" fmla="*/ 200 w 200"/>
                <a:gd name="T9" fmla="*/ 200 h 20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00" h="200">
                  <a:moveTo>
                    <a:pt x="0" y="0"/>
                  </a:moveTo>
                  <a:lnTo>
                    <a:pt x="200" y="200"/>
                  </a:lnTo>
                </a:path>
              </a:pathLst>
            </a:cu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5159" name="Line 77"/>
            <p:cNvSpPr>
              <a:spLocks noChangeShapeType="1"/>
            </p:cNvSpPr>
            <p:nvPr/>
          </p:nvSpPr>
          <p:spPr bwMode="auto">
            <a:xfrm>
              <a:off x="637" y="2108"/>
              <a:ext cx="0" cy="35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60" name="Line 78"/>
            <p:cNvSpPr>
              <a:spLocks noChangeShapeType="1"/>
            </p:cNvSpPr>
            <p:nvPr/>
          </p:nvSpPr>
          <p:spPr bwMode="auto">
            <a:xfrm>
              <a:off x="723" y="2198"/>
              <a:ext cx="0" cy="22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61" name="Line 79"/>
            <p:cNvSpPr>
              <a:spLocks noChangeShapeType="1"/>
            </p:cNvSpPr>
            <p:nvPr/>
          </p:nvSpPr>
          <p:spPr bwMode="auto">
            <a:xfrm flipV="1">
              <a:off x="948" y="2655"/>
              <a:ext cx="0" cy="121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62" name="Line 80"/>
            <p:cNvSpPr>
              <a:spLocks noChangeShapeType="1"/>
            </p:cNvSpPr>
            <p:nvPr/>
          </p:nvSpPr>
          <p:spPr bwMode="auto">
            <a:xfrm>
              <a:off x="634" y="2447"/>
              <a:ext cx="323" cy="322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5163" name="Line 81"/>
            <p:cNvSpPr>
              <a:spLocks noChangeShapeType="1"/>
            </p:cNvSpPr>
            <p:nvPr/>
          </p:nvSpPr>
          <p:spPr bwMode="auto">
            <a:xfrm flipH="1" flipV="1">
              <a:off x="634" y="2334"/>
              <a:ext cx="95" cy="94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5164" name="Line 82"/>
            <p:cNvSpPr>
              <a:spLocks noChangeShapeType="1"/>
            </p:cNvSpPr>
            <p:nvPr/>
          </p:nvSpPr>
          <p:spPr bwMode="auto">
            <a:xfrm flipH="1" flipV="1">
              <a:off x="636" y="2173"/>
              <a:ext cx="95" cy="94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5165" name="Line 83"/>
            <p:cNvSpPr>
              <a:spLocks noChangeShapeType="1"/>
            </p:cNvSpPr>
            <p:nvPr/>
          </p:nvSpPr>
          <p:spPr bwMode="auto">
            <a:xfrm flipH="1" flipV="1">
              <a:off x="636" y="2097"/>
              <a:ext cx="95" cy="95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11" name="Group 84"/>
          <p:cNvGrpSpPr>
            <a:grpSpLocks/>
          </p:cNvGrpSpPr>
          <p:nvPr/>
        </p:nvGrpSpPr>
        <p:grpSpPr bwMode="auto">
          <a:xfrm>
            <a:off x="2032000" y="3902075"/>
            <a:ext cx="2162175" cy="1574800"/>
            <a:chOff x="1616" y="1784"/>
            <a:chExt cx="1152" cy="840"/>
          </a:xfrm>
        </p:grpSpPr>
        <p:sp>
          <p:nvSpPr>
            <p:cNvPr id="5153" name="Line 85"/>
            <p:cNvSpPr>
              <a:spLocks noChangeShapeType="1"/>
            </p:cNvSpPr>
            <p:nvPr/>
          </p:nvSpPr>
          <p:spPr bwMode="auto">
            <a:xfrm>
              <a:off x="2432" y="2280"/>
              <a:ext cx="320" cy="320"/>
            </a:xfrm>
            <a:prstGeom prst="line">
              <a:avLst/>
            </a:prstGeom>
            <a:noFill/>
            <a:ln w="1270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5154" name="Line 86"/>
            <p:cNvSpPr>
              <a:spLocks noChangeShapeType="1"/>
            </p:cNvSpPr>
            <p:nvPr/>
          </p:nvSpPr>
          <p:spPr bwMode="auto">
            <a:xfrm>
              <a:off x="1616" y="2240"/>
              <a:ext cx="384" cy="384"/>
            </a:xfrm>
            <a:prstGeom prst="line">
              <a:avLst/>
            </a:prstGeom>
            <a:noFill/>
            <a:ln w="1270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5155" name="Line 87"/>
            <p:cNvSpPr>
              <a:spLocks noChangeShapeType="1"/>
            </p:cNvSpPr>
            <p:nvPr/>
          </p:nvSpPr>
          <p:spPr bwMode="auto">
            <a:xfrm>
              <a:off x="1648" y="2184"/>
              <a:ext cx="352" cy="352"/>
            </a:xfrm>
            <a:prstGeom prst="line">
              <a:avLst/>
            </a:prstGeom>
            <a:noFill/>
            <a:ln w="1270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5156" name="Line 88"/>
            <p:cNvSpPr>
              <a:spLocks noChangeShapeType="1"/>
            </p:cNvSpPr>
            <p:nvPr/>
          </p:nvSpPr>
          <p:spPr bwMode="auto">
            <a:xfrm>
              <a:off x="2232" y="1784"/>
              <a:ext cx="536" cy="536"/>
            </a:xfrm>
            <a:prstGeom prst="line">
              <a:avLst/>
            </a:prstGeom>
            <a:noFill/>
            <a:ln w="1270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5157" name="Line 89"/>
            <p:cNvSpPr>
              <a:spLocks noChangeShapeType="1"/>
            </p:cNvSpPr>
            <p:nvPr/>
          </p:nvSpPr>
          <p:spPr bwMode="auto">
            <a:xfrm>
              <a:off x="1752" y="1840"/>
              <a:ext cx="568" cy="568"/>
            </a:xfrm>
            <a:prstGeom prst="line">
              <a:avLst/>
            </a:prstGeom>
            <a:noFill/>
            <a:ln w="1270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94298" name="Rectangle 90"/>
          <p:cNvSpPr>
            <a:spLocks noChangeArrowheads="1"/>
          </p:cNvSpPr>
          <p:nvPr/>
        </p:nvSpPr>
        <p:spPr bwMode="auto">
          <a:xfrm>
            <a:off x="2173288" y="4422775"/>
            <a:ext cx="3194050" cy="1982788"/>
          </a:xfrm>
          <a:prstGeom prst="rect">
            <a:avLst/>
          </a:prstGeom>
          <a:solidFill>
            <a:srgbClr val="FFCCFF">
              <a:alpha val="50195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zh-CN" altLang="en-US" sz="2400"/>
          </a:p>
        </p:txBody>
      </p:sp>
      <p:grpSp>
        <p:nvGrpSpPr>
          <p:cNvPr id="12" name="Group 91"/>
          <p:cNvGrpSpPr>
            <a:grpSpLocks/>
          </p:cNvGrpSpPr>
          <p:nvPr/>
        </p:nvGrpSpPr>
        <p:grpSpPr bwMode="auto">
          <a:xfrm>
            <a:off x="2743200" y="4892675"/>
            <a:ext cx="1484313" cy="563563"/>
            <a:chOff x="1728" y="2811"/>
            <a:chExt cx="935" cy="355"/>
          </a:xfrm>
        </p:grpSpPr>
        <p:sp>
          <p:nvSpPr>
            <p:cNvPr id="5145" name="Line 92"/>
            <p:cNvSpPr>
              <a:spLocks noChangeShapeType="1"/>
            </p:cNvSpPr>
            <p:nvPr/>
          </p:nvSpPr>
          <p:spPr bwMode="auto">
            <a:xfrm flipV="1">
              <a:off x="2106" y="2916"/>
              <a:ext cx="0" cy="147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46" name="Freeform 93"/>
            <p:cNvSpPr>
              <a:spLocks/>
            </p:cNvSpPr>
            <p:nvPr/>
          </p:nvSpPr>
          <p:spPr bwMode="auto">
            <a:xfrm>
              <a:off x="2107" y="2811"/>
              <a:ext cx="169" cy="106"/>
            </a:xfrm>
            <a:custGeom>
              <a:avLst/>
              <a:gdLst>
                <a:gd name="T0" fmla="*/ 0 w 144"/>
                <a:gd name="T1" fmla="*/ 648954 h 67"/>
                <a:gd name="T2" fmla="*/ 3511 w 144"/>
                <a:gd name="T3" fmla="*/ 0 h 67"/>
                <a:gd name="T4" fmla="*/ 0 60000 65536"/>
                <a:gd name="T5" fmla="*/ 0 60000 65536"/>
                <a:gd name="T6" fmla="*/ 0 w 144"/>
                <a:gd name="T7" fmla="*/ 0 h 67"/>
                <a:gd name="T8" fmla="*/ 144 w 144"/>
                <a:gd name="T9" fmla="*/ 67 h 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44" h="67">
                  <a:moveTo>
                    <a:pt x="0" y="67"/>
                  </a:moveTo>
                  <a:lnTo>
                    <a:pt x="144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47" name="Line 94"/>
            <p:cNvSpPr>
              <a:spLocks noChangeShapeType="1"/>
            </p:cNvSpPr>
            <p:nvPr/>
          </p:nvSpPr>
          <p:spPr bwMode="auto">
            <a:xfrm flipH="1">
              <a:off x="1728" y="3166"/>
              <a:ext cx="935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48" name="Line 95"/>
            <p:cNvSpPr>
              <a:spLocks noChangeShapeType="1"/>
            </p:cNvSpPr>
            <p:nvPr/>
          </p:nvSpPr>
          <p:spPr bwMode="auto">
            <a:xfrm flipV="1">
              <a:off x="2650" y="2811"/>
              <a:ext cx="0" cy="35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49" name="Line 96"/>
            <p:cNvSpPr>
              <a:spLocks noChangeShapeType="1"/>
            </p:cNvSpPr>
            <p:nvPr/>
          </p:nvSpPr>
          <p:spPr bwMode="auto">
            <a:xfrm flipH="1">
              <a:off x="2276" y="2815"/>
              <a:ext cx="369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50" name="Line 97"/>
            <p:cNvSpPr>
              <a:spLocks noChangeShapeType="1"/>
            </p:cNvSpPr>
            <p:nvPr/>
          </p:nvSpPr>
          <p:spPr bwMode="auto">
            <a:xfrm>
              <a:off x="1732" y="3052"/>
              <a:ext cx="0" cy="114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5151" name="Line 98"/>
            <p:cNvSpPr>
              <a:spLocks noChangeShapeType="1"/>
            </p:cNvSpPr>
            <p:nvPr/>
          </p:nvSpPr>
          <p:spPr bwMode="auto">
            <a:xfrm>
              <a:off x="1732" y="3052"/>
              <a:ext cx="378" cy="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5152" name="Line 99"/>
            <p:cNvSpPr>
              <a:spLocks noChangeShapeType="1"/>
            </p:cNvSpPr>
            <p:nvPr/>
          </p:nvSpPr>
          <p:spPr bwMode="auto">
            <a:xfrm>
              <a:off x="2100" y="3043"/>
              <a:ext cx="549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4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4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94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4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4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29" dur="500"/>
                                        <p:tgtEl>
                                          <p:spTgt spid="94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42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4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42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42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4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4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4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4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7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4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4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4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4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94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94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 nodeType="clickPar">
                      <p:stCondLst>
                        <p:cond delay="indefinite"/>
                      </p:stCondLst>
                      <p:childTnLst>
                        <p:par>
                          <p:cTn id="6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 nodeType="clickPar">
                      <p:stCondLst>
                        <p:cond delay="indefinite"/>
                      </p:stCondLst>
                      <p:childTnLst>
                        <p:par>
                          <p:cTn id="7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8" dur="500"/>
                                        <p:tgtEl>
                                          <p:spTgt spid="94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3" dur="500"/>
                                        <p:tgtEl>
                                          <p:spTgt spid="94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 nodeType="clickPar">
                      <p:stCondLst>
                        <p:cond delay="indefinite"/>
                      </p:stCondLst>
                      <p:childTnLst>
                        <p:par>
                          <p:cTn id="8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 nodeType="clickPar">
                      <p:stCondLst>
                        <p:cond delay="indefinite"/>
                      </p:stCondLst>
                      <p:childTnLst>
                        <p:par>
                          <p:cTn id="9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98" dur="500"/>
                                        <p:tgtEl>
                                          <p:spTgt spid="94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 nodeType="clickPar">
                      <p:stCondLst>
                        <p:cond delay="indefinite"/>
                      </p:stCondLst>
                      <p:childTnLst>
                        <p:par>
                          <p:cTn id="1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3" dur="500"/>
                                        <p:tgtEl>
                                          <p:spTgt spid="94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 nodeType="clickPar">
                      <p:stCondLst>
                        <p:cond delay="indefinite"/>
                      </p:stCondLst>
                      <p:childTnLst>
                        <p:par>
                          <p:cTn id="10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 nodeType="clickPar">
                      <p:stCondLst>
                        <p:cond delay="indefinite"/>
                      </p:stCondLst>
                      <p:childTnLst>
                        <p:par>
                          <p:cTn id="1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11" grpId="0" autoUpdateAnimBg="0"/>
      <p:bldP spid="94212" grpId="0" build="p" autoUpdateAnimBg="0"/>
      <p:bldP spid="94213" grpId="0" autoUpdateAnimBg="0"/>
      <p:bldP spid="94214" grpId="0" autoUpdateAnimBg="0"/>
      <p:bldP spid="94215" grpId="0" autoUpdateAnimBg="0"/>
      <p:bldP spid="94216" grpId="0" autoUpdateAnimBg="0"/>
      <p:bldP spid="94217" grpId="0" autoUpdateAnimBg="0"/>
      <p:bldP spid="94218" grpId="0" autoUpdateAnimBg="0"/>
      <p:bldP spid="94219" grpId="0" autoUpdateAnimBg="0"/>
      <p:bldP spid="94221" grpId="0" autoUpdateAnimBg="0"/>
      <p:bldP spid="9429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ext Box 2"/>
          <p:cNvSpPr txBox="1">
            <a:spLocks noChangeArrowheads="1"/>
          </p:cNvSpPr>
          <p:nvPr/>
        </p:nvSpPr>
        <p:spPr bwMode="auto">
          <a:xfrm>
            <a:off x="255588" y="180975"/>
            <a:ext cx="57626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800" b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画局部剖应注意的问题：</a:t>
            </a:r>
          </a:p>
        </p:txBody>
      </p:sp>
      <p:sp>
        <p:nvSpPr>
          <p:cNvPr id="120835" name="Text Box 3"/>
          <p:cNvSpPr txBox="1">
            <a:spLocks noChangeArrowheads="1"/>
          </p:cNvSpPr>
          <p:nvPr/>
        </p:nvSpPr>
        <p:spPr bwMode="auto">
          <a:xfrm>
            <a:off x="717550" y="881063"/>
            <a:ext cx="782478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①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波浪线不能与图上的其它图线重合。</a:t>
            </a:r>
            <a:endParaRPr lang="zh-CN" altLang="en-US" sz="2400" b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300163" y="2085975"/>
            <a:ext cx="2713037" cy="2638425"/>
            <a:chOff x="819" y="1314"/>
            <a:chExt cx="1709" cy="1662"/>
          </a:xfrm>
        </p:grpSpPr>
        <p:sp>
          <p:nvSpPr>
            <p:cNvPr id="24611" name="Line 5"/>
            <p:cNvSpPr>
              <a:spLocks noChangeShapeType="1"/>
            </p:cNvSpPr>
            <p:nvPr/>
          </p:nvSpPr>
          <p:spPr bwMode="auto">
            <a:xfrm>
              <a:off x="819" y="2131"/>
              <a:ext cx="1709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12" name="Rectangle 6"/>
            <p:cNvSpPr>
              <a:spLocks noChangeArrowheads="1"/>
            </p:cNvSpPr>
            <p:nvPr/>
          </p:nvSpPr>
          <p:spPr bwMode="auto">
            <a:xfrm>
              <a:off x="1008" y="1314"/>
              <a:ext cx="499" cy="1661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24613" name="Line 7"/>
            <p:cNvSpPr>
              <a:spLocks noChangeShapeType="1"/>
            </p:cNvSpPr>
            <p:nvPr/>
          </p:nvSpPr>
          <p:spPr bwMode="auto">
            <a:xfrm flipH="1">
              <a:off x="902" y="1315"/>
              <a:ext cx="106" cy="10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14" name="Line 8"/>
            <p:cNvSpPr>
              <a:spLocks noChangeShapeType="1"/>
            </p:cNvSpPr>
            <p:nvPr/>
          </p:nvSpPr>
          <p:spPr bwMode="auto">
            <a:xfrm flipH="1" flipV="1">
              <a:off x="912" y="2880"/>
              <a:ext cx="96" cy="9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15" name="Freeform 9"/>
            <p:cNvSpPr>
              <a:spLocks/>
            </p:cNvSpPr>
            <p:nvPr/>
          </p:nvSpPr>
          <p:spPr bwMode="auto">
            <a:xfrm>
              <a:off x="912" y="1402"/>
              <a:ext cx="1" cy="1488"/>
            </a:xfrm>
            <a:custGeom>
              <a:avLst/>
              <a:gdLst>
                <a:gd name="T0" fmla="*/ 0 w 1"/>
                <a:gd name="T1" fmla="*/ 1488 h 1488"/>
                <a:gd name="T2" fmla="*/ 0 w 1"/>
                <a:gd name="T3" fmla="*/ 0 h 1488"/>
                <a:gd name="T4" fmla="*/ 0 60000 65536"/>
                <a:gd name="T5" fmla="*/ 0 60000 65536"/>
                <a:gd name="T6" fmla="*/ 0 w 1"/>
                <a:gd name="T7" fmla="*/ 0 h 1488"/>
                <a:gd name="T8" fmla="*/ 1 w 1"/>
                <a:gd name="T9" fmla="*/ 1488 h 1488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488">
                  <a:moveTo>
                    <a:pt x="0" y="1488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16" name="Rectangle 10"/>
            <p:cNvSpPr>
              <a:spLocks noChangeArrowheads="1"/>
            </p:cNvSpPr>
            <p:nvPr/>
          </p:nvSpPr>
          <p:spPr bwMode="auto">
            <a:xfrm>
              <a:off x="1507" y="1526"/>
              <a:ext cx="922" cy="1191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24617" name="Line 11"/>
            <p:cNvSpPr>
              <a:spLocks noChangeShapeType="1"/>
            </p:cNvSpPr>
            <p:nvPr/>
          </p:nvSpPr>
          <p:spPr bwMode="auto">
            <a:xfrm>
              <a:off x="1901" y="1747"/>
              <a:ext cx="537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18" name="Line 12"/>
            <p:cNvSpPr>
              <a:spLocks noChangeShapeType="1"/>
            </p:cNvSpPr>
            <p:nvPr/>
          </p:nvSpPr>
          <p:spPr bwMode="auto">
            <a:xfrm>
              <a:off x="1901" y="2496"/>
              <a:ext cx="537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19" name="Line 13"/>
            <p:cNvSpPr>
              <a:spLocks noChangeShapeType="1"/>
            </p:cNvSpPr>
            <p:nvPr/>
          </p:nvSpPr>
          <p:spPr bwMode="auto">
            <a:xfrm>
              <a:off x="1901" y="1747"/>
              <a:ext cx="0" cy="749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20" name="Line 14"/>
            <p:cNvSpPr>
              <a:spLocks noChangeShapeType="1"/>
            </p:cNvSpPr>
            <p:nvPr/>
          </p:nvSpPr>
          <p:spPr bwMode="auto">
            <a:xfrm flipH="1">
              <a:off x="1680" y="1747"/>
              <a:ext cx="221" cy="38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21" name="Line 15"/>
            <p:cNvSpPr>
              <a:spLocks noChangeShapeType="1"/>
            </p:cNvSpPr>
            <p:nvPr/>
          </p:nvSpPr>
          <p:spPr bwMode="auto">
            <a:xfrm>
              <a:off x="1680" y="2131"/>
              <a:ext cx="221" cy="36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22" name="Line 16"/>
            <p:cNvSpPr>
              <a:spLocks noChangeShapeType="1"/>
            </p:cNvSpPr>
            <p:nvPr/>
          </p:nvSpPr>
          <p:spPr bwMode="auto">
            <a:xfrm flipV="1">
              <a:off x="1507" y="1517"/>
              <a:ext cx="192" cy="19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23" name="Line 17"/>
            <p:cNvSpPr>
              <a:spLocks noChangeShapeType="1"/>
            </p:cNvSpPr>
            <p:nvPr/>
          </p:nvSpPr>
          <p:spPr bwMode="auto">
            <a:xfrm flipV="1">
              <a:off x="1507" y="1517"/>
              <a:ext cx="384" cy="38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24" name="Line 18"/>
            <p:cNvSpPr>
              <a:spLocks noChangeShapeType="1"/>
            </p:cNvSpPr>
            <p:nvPr/>
          </p:nvSpPr>
          <p:spPr bwMode="auto">
            <a:xfrm flipV="1">
              <a:off x="1509" y="1517"/>
              <a:ext cx="575" cy="57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25" name="Line 19"/>
            <p:cNvSpPr>
              <a:spLocks noChangeShapeType="1"/>
            </p:cNvSpPr>
            <p:nvPr/>
          </p:nvSpPr>
          <p:spPr bwMode="auto">
            <a:xfrm flipV="1">
              <a:off x="1507" y="2102"/>
              <a:ext cx="183" cy="18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26" name="Line 20"/>
            <p:cNvSpPr>
              <a:spLocks noChangeShapeType="1"/>
            </p:cNvSpPr>
            <p:nvPr/>
          </p:nvSpPr>
          <p:spPr bwMode="auto">
            <a:xfrm flipV="1">
              <a:off x="2035" y="1517"/>
              <a:ext cx="221" cy="22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27" name="Line 21"/>
            <p:cNvSpPr>
              <a:spLocks noChangeShapeType="1"/>
            </p:cNvSpPr>
            <p:nvPr/>
          </p:nvSpPr>
          <p:spPr bwMode="auto">
            <a:xfrm flipV="1">
              <a:off x="2218" y="1537"/>
              <a:ext cx="201" cy="20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28" name="Line 22"/>
            <p:cNvSpPr>
              <a:spLocks noChangeShapeType="1"/>
            </p:cNvSpPr>
            <p:nvPr/>
          </p:nvSpPr>
          <p:spPr bwMode="auto">
            <a:xfrm flipV="1">
              <a:off x="1507" y="2237"/>
              <a:ext cx="221" cy="22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29" name="Line 23"/>
            <p:cNvSpPr>
              <a:spLocks noChangeShapeType="1"/>
            </p:cNvSpPr>
            <p:nvPr/>
          </p:nvSpPr>
          <p:spPr bwMode="auto">
            <a:xfrm flipV="1">
              <a:off x="1507" y="2342"/>
              <a:ext cx="298" cy="29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30" name="Line 24"/>
            <p:cNvSpPr>
              <a:spLocks noChangeShapeType="1"/>
            </p:cNvSpPr>
            <p:nvPr/>
          </p:nvSpPr>
          <p:spPr bwMode="auto">
            <a:xfrm flipV="1">
              <a:off x="1622" y="2457"/>
              <a:ext cx="250" cy="25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31" name="Line 25"/>
            <p:cNvSpPr>
              <a:spLocks noChangeShapeType="1"/>
            </p:cNvSpPr>
            <p:nvPr/>
          </p:nvSpPr>
          <p:spPr bwMode="auto">
            <a:xfrm flipV="1">
              <a:off x="1805" y="2486"/>
              <a:ext cx="221" cy="22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32" name="Line 26"/>
            <p:cNvSpPr>
              <a:spLocks noChangeShapeType="1"/>
            </p:cNvSpPr>
            <p:nvPr/>
          </p:nvSpPr>
          <p:spPr bwMode="auto">
            <a:xfrm flipV="1">
              <a:off x="1976" y="2486"/>
              <a:ext cx="221" cy="22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33" name="Line 27"/>
            <p:cNvSpPr>
              <a:spLocks noChangeShapeType="1"/>
            </p:cNvSpPr>
            <p:nvPr/>
          </p:nvSpPr>
          <p:spPr bwMode="auto">
            <a:xfrm flipV="1">
              <a:off x="2141" y="2486"/>
              <a:ext cx="221" cy="22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34" name="Line 28"/>
            <p:cNvSpPr>
              <a:spLocks noChangeShapeType="1"/>
            </p:cNvSpPr>
            <p:nvPr/>
          </p:nvSpPr>
          <p:spPr bwMode="auto">
            <a:xfrm flipV="1">
              <a:off x="2323" y="2611"/>
              <a:ext cx="96" cy="9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35" name="Line 29"/>
            <p:cNvSpPr>
              <a:spLocks noChangeShapeType="1"/>
            </p:cNvSpPr>
            <p:nvPr/>
          </p:nvSpPr>
          <p:spPr bwMode="auto">
            <a:xfrm flipV="1">
              <a:off x="2381" y="1699"/>
              <a:ext cx="39" cy="3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120862" name="AutoShape 30"/>
          <p:cNvSpPr>
            <a:spLocks noChangeArrowheads="1"/>
          </p:cNvSpPr>
          <p:nvPr/>
        </p:nvSpPr>
        <p:spPr bwMode="auto">
          <a:xfrm>
            <a:off x="2493963" y="5132388"/>
            <a:ext cx="1679575" cy="622300"/>
          </a:xfrm>
          <a:prstGeom prst="wedgeEllipseCallout">
            <a:avLst>
              <a:gd name="adj1" fmla="val -54537"/>
              <a:gd name="adj2" fmla="val -144389"/>
            </a:avLst>
          </a:prstGeom>
          <a:solidFill>
            <a:srgbClr val="FFFF00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400">
                <a:ea typeface="黑体" panose="02010609060101010101" pitchFamily="49" charset="-122"/>
              </a:rPr>
              <a:t>错误</a:t>
            </a:r>
          </a:p>
        </p:txBody>
      </p:sp>
      <p:sp>
        <p:nvSpPr>
          <p:cNvPr id="120863" name="AutoShape 31"/>
          <p:cNvSpPr>
            <a:spLocks noChangeArrowheads="1"/>
          </p:cNvSpPr>
          <p:nvPr/>
        </p:nvSpPr>
        <p:spPr bwMode="auto">
          <a:xfrm>
            <a:off x="6626225" y="5000625"/>
            <a:ext cx="1584325" cy="622300"/>
          </a:xfrm>
          <a:prstGeom prst="wedgeEllipseCallout">
            <a:avLst>
              <a:gd name="adj1" fmla="val -60819"/>
              <a:gd name="adj2" fmla="val -148213"/>
            </a:avLst>
          </a:prstGeom>
          <a:solidFill>
            <a:srgbClr val="FFCC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400">
                <a:ea typeface="黑体" panose="02010609060101010101" pitchFamily="49" charset="-122"/>
              </a:rPr>
              <a:t>正确</a:t>
            </a:r>
          </a:p>
        </p:txBody>
      </p:sp>
      <p:grpSp>
        <p:nvGrpSpPr>
          <p:cNvPr id="3" name="Group 32"/>
          <p:cNvGrpSpPr>
            <a:grpSpLocks/>
          </p:cNvGrpSpPr>
          <p:nvPr/>
        </p:nvGrpSpPr>
        <p:grpSpPr bwMode="auto">
          <a:xfrm>
            <a:off x="5172075" y="2085975"/>
            <a:ext cx="2713038" cy="2638425"/>
            <a:chOff x="3258" y="1314"/>
            <a:chExt cx="1709" cy="1662"/>
          </a:xfrm>
        </p:grpSpPr>
        <p:sp>
          <p:nvSpPr>
            <p:cNvPr id="24584" name="Line 33"/>
            <p:cNvSpPr>
              <a:spLocks noChangeShapeType="1"/>
            </p:cNvSpPr>
            <p:nvPr/>
          </p:nvSpPr>
          <p:spPr bwMode="auto">
            <a:xfrm>
              <a:off x="3258" y="2131"/>
              <a:ext cx="1709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585" name="Rectangle 34"/>
            <p:cNvSpPr>
              <a:spLocks noChangeArrowheads="1"/>
            </p:cNvSpPr>
            <p:nvPr/>
          </p:nvSpPr>
          <p:spPr bwMode="auto">
            <a:xfrm>
              <a:off x="3447" y="1314"/>
              <a:ext cx="499" cy="1661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24586" name="Line 35"/>
            <p:cNvSpPr>
              <a:spLocks noChangeShapeType="1"/>
            </p:cNvSpPr>
            <p:nvPr/>
          </p:nvSpPr>
          <p:spPr bwMode="auto">
            <a:xfrm flipH="1">
              <a:off x="3341" y="1315"/>
              <a:ext cx="106" cy="10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587" name="Line 36"/>
            <p:cNvSpPr>
              <a:spLocks noChangeShapeType="1"/>
            </p:cNvSpPr>
            <p:nvPr/>
          </p:nvSpPr>
          <p:spPr bwMode="auto">
            <a:xfrm flipH="1" flipV="1">
              <a:off x="3351" y="2880"/>
              <a:ext cx="96" cy="9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588" name="Freeform 37"/>
            <p:cNvSpPr>
              <a:spLocks/>
            </p:cNvSpPr>
            <p:nvPr/>
          </p:nvSpPr>
          <p:spPr bwMode="auto">
            <a:xfrm>
              <a:off x="3351" y="1402"/>
              <a:ext cx="1" cy="1488"/>
            </a:xfrm>
            <a:custGeom>
              <a:avLst/>
              <a:gdLst>
                <a:gd name="T0" fmla="*/ 0 w 1"/>
                <a:gd name="T1" fmla="*/ 1488 h 1488"/>
                <a:gd name="T2" fmla="*/ 0 w 1"/>
                <a:gd name="T3" fmla="*/ 0 h 1488"/>
                <a:gd name="T4" fmla="*/ 0 60000 65536"/>
                <a:gd name="T5" fmla="*/ 0 60000 65536"/>
                <a:gd name="T6" fmla="*/ 0 w 1"/>
                <a:gd name="T7" fmla="*/ 0 h 1488"/>
                <a:gd name="T8" fmla="*/ 1 w 1"/>
                <a:gd name="T9" fmla="*/ 1488 h 1488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488">
                  <a:moveTo>
                    <a:pt x="0" y="1488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589" name="Rectangle 38"/>
            <p:cNvSpPr>
              <a:spLocks noChangeArrowheads="1"/>
            </p:cNvSpPr>
            <p:nvPr/>
          </p:nvSpPr>
          <p:spPr bwMode="auto">
            <a:xfrm>
              <a:off x="3946" y="1526"/>
              <a:ext cx="922" cy="1191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24590" name="Line 39"/>
            <p:cNvSpPr>
              <a:spLocks noChangeShapeType="1"/>
            </p:cNvSpPr>
            <p:nvPr/>
          </p:nvSpPr>
          <p:spPr bwMode="auto">
            <a:xfrm>
              <a:off x="4340" y="1747"/>
              <a:ext cx="537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591" name="Line 40"/>
            <p:cNvSpPr>
              <a:spLocks noChangeShapeType="1"/>
            </p:cNvSpPr>
            <p:nvPr/>
          </p:nvSpPr>
          <p:spPr bwMode="auto">
            <a:xfrm>
              <a:off x="4340" y="2496"/>
              <a:ext cx="537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592" name="Line 41"/>
            <p:cNvSpPr>
              <a:spLocks noChangeShapeType="1"/>
            </p:cNvSpPr>
            <p:nvPr/>
          </p:nvSpPr>
          <p:spPr bwMode="auto">
            <a:xfrm>
              <a:off x="4340" y="1737"/>
              <a:ext cx="0" cy="77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593" name="Line 42"/>
            <p:cNvSpPr>
              <a:spLocks noChangeShapeType="1"/>
            </p:cNvSpPr>
            <p:nvPr/>
          </p:nvSpPr>
          <p:spPr bwMode="auto">
            <a:xfrm flipH="1">
              <a:off x="4119" y="1747"/>
              <a:ext cx="221" cy="38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594" name="Line 43"/>
            <p:cNvSpPr>
              <a:spLocks noChangeShapeType="1"/>
            </p:cNvSpPr>
            <p:nvPr/>
          </p:nvSpPr>
          <p:spPr bwMode="auto">
            <a:xfrm>
              <a:off x="4119" y="2131"/>
              <a:ext cx="221" cy="36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595" name="Freeform 44"/>
            <p:cNvSpPr>
              <a:spLocks/>
            </p:cNvSpPr>
            <p:nvPr/>
          </p:nvSpPr>
          <p:spPr bwMode="auto">
            <a:xfrm>
              <a:off x="4003" y="1517"/>
              <a:ext cx="83" cy="1200"/>
            </a:xfrm>
            <a:custGeom>
              <a:avLst/>
              <a:gdLst>
                <a:gd name="T0" fmla="*/ 67 w 83"/>
                <a:gd name="T1" fmla="*/ 0 h 1200"/>
                <a:gd name="T2" fmla="*/ 77 w 83"/>
                <a:gd name="T3" fmla="*/ 129 h 1200"/>
                <a:gd name="T4" fmla="*/ 29 w 83"/>
                <a:gd name="T5" fmla="*/ 278 h 1200"/>
                <a:gd name="T6" fmla="*/ 39 w 83"/>
                <a:gd name="T7" fmla="*/ 451 h 1200"/>
                <a:gd name="T8" fmla="*/ 5 w 83"/>
                <a:gd name="T9" fmla="*/ 653 h 1200"/>
                <a:gd name="T10" fmla="*/ 67 w 83"/>
                <a:gd name="T11" fmla="*/ 854 h 1200"/>
                <a:gd name="T12" fmla="*/ 15 w 83"/>
                <a:gd name="T13" fmla="*/ 1065 h 1200"/>
                <a:gd name="T14" fmla="*/ 34 w 83"/>
                <a:gd name="T15" fmla="*/ 1200 h 12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83"/>
                <a:gd name="T25" fmla="*/ 0 h 1200"/>
                <a:gd name="T26" fmla="*/ 83 w 83"/>
                <a:gd name="T27" fmla="*/ 1200 h 120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83" h="1200">
                  <a:moveTo>
                    <a:pt x="67" y="0"/>
                  </a:moveTo>
                  <a:cubicBezTo>
                    <a:pt x="69" y="21"/>
                    <a:pt x="83" y="83"/>
                    <a:pt x="77" y="129"/>
                  </a:cubicBezTo>
                  <a:cubicBezTo>
                    <a:pt x="71" y="175"/>
                    <a:pt x="35" y="224"/>
                    <a:pt x="29" y="278"/>
                  </a:cubicBezTo>
                  <a:cubicBezTo>
                    <a:pt x="23" y="332"/>
                    <a:pt x="43" y="389"/>
                    <a:pt x="39" y="451"/>
                  </a:cubicBezTo>
                  <a:cubicBezTo>
                    <a:pt x="35" y="513"/>
                    <a:pt x="0" y="586"/>
                    <a:pt x="5" y="653"/>
                  </a:cubicBezTo>
                  <a:cubicBezTo>
                    <a:pt x="10" y="720"/>
                    <a:pt x="65" y="785"/>
                    <a:pt x="67" y="854"/>
                  </a:cubicBezTo>
                  <a:cubicBezTo>
                    <a:pt x="69" y="923"/>
                    <a:pt x="20" y="1007"/>
                    <a:pt x="15" y="1065"/>
                  </a:cubicBezTo>
                  <a:cubicBezTo>
                    <a:pt x="10" y="1123"/>
                    <a:pt x="30" y="1172"/>
                    <a:pt x="34" y="1200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596" name="Freeform 45"/>
            <p:cNvSpPr>
              <a:spLocks/>
            </p:cNvSpPr>
            <p:nvPr/>
          </p:nvSpPr>
          <p:spPr bwMode="auto">
            <a:xfrm>
              <a:off x="4070" y="1517"/>
              <a:ext cx="163" cy="163"/>
            </a:xfrm>
            <a:custGeom>
              <a:avLst/>
              <a:gdLst>
                <a:gd name="T0" fmla="*/ 0 w 163"/>
                <a:gd name="T1" fmla="*/ 163 h 163"/>
                <a:gd name="T2" fmla="*/ 163 w 163"/>
                <a:gd name="T3" fmla="*/ 0 h 163"/>
                <a:gd name="T4" fmla="*/ 0 60000 65536"/>
                <a:gd name="T5" fmla="*/ 0 60000 65536"/>
                <a:gd name="T6" fmla="*/ 0 w 163"/>
                <a:gd name="T7" fmla="*/ 0 h 163"/>
                <a:gd name="T8" fmla="*/ 163 w 163"/>
                <a:gd name="T9" fmla="*/ 163 h 16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63" h="163">
                  <a:moveTo>
                    <a:pt x="0" y="163"/>
                  </a:moveTo>
                  <a:lnTo>
                    <a:pt x="163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597" name="Freeform 46"/>
            <p:cNvSpPr>
              <a:spLocks/>
            </p:cNvSpPr>
            <p:nvPr/>
          </p:nvSpPr>
          <p:spPr bwMode="auto">
            <a:xfrm>
              <a:off x="4032" y="1517"/>
              <a:ext cx="355" cy="355"/>
            </a:xfrm>
            <a:custGeom>
              <a:avLst/>
              <a:gdLst>
                <a:gd name="T0" fmla="*/ 0 w 355"/>
                <a:gd name="T1" fmla="*/ 355 h 355"/>
                <a:gd name="T2" fmla="*/ 355 w 355"/>
                <a:gd name="T3" fmla="*/ 0 h 355"/>
                <a:gd name="T4" fmla="*/ 0 60000 65536"/>
                <a:gd name="T5" fmla="*/ 0 60000 65536"/>
                <a:gd name="T6" fmla="*/ 0 w 355"/>
                <a:gd name="T7" fmla="*/ 0 h 355"/>
                <a:gd name="T8" fmla="*/ 355 w 355"/>
                <a:gd name="T9" fmla="*/ 355 h 35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55" h="355">
                  <a:moveTo>
                    <a:pt x="0" y="355"/>
                  </a:moveTo>
                  <a:lnTo>
                    <a:pt x="35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598" name="Line 47"/>
            <p:cNvSpPr>
              <a:spLocks noChangeShapeType="1"/>
            </p:cNvSpPr>
            <p:nvPr/>
          </p:nvSpPr>
          <p:spPr bwMode="auto">
            <a:xfrm flipV="1">
              <a:off x="4032" y="1526"/>
              <a:ext cx="500" cy="5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599" name="Line 48"/>
            <p:cNvSpPr>
              <a:spLocks noChangeShapeType="1"/>
            </p:cNvSpPr>
            <p:nvPr/>
          </p:nvSpPr>
          <p:spPr bwMode="auto">
            <a:xfrm flipV="1">
              <a:off x="4013" y="2054"/>
              <a:ext cx="144" cy="14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00" name="Line 49"/>
            <p:cNvSpPr>
              <a:spLocks noChangeShapeType="1"/>
            </p:cNvSpPr>
            <p:nvPr/>
          </p:nvSpPr>
          <p:spPr bwMode="auto">
            <a:xfrm flipV="1">
              <a:off x="4474" y="1517"/>
              <a:ext cx="221" cy="22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01" name="Freeform 50"/>
            <p:cNvSpPr>
              <a:spLocks/>
            </p:cNvSpPr>
            <p:nvPr/>
          </p:nvSpPr>
          <p:spPr bwMode="auto">
            <a:xfrm>
              <a:off x="4608" y="1517"/>
              <a:ext cx="230" cy="230"/>
            </a:xfrm>
            <a:custGeom>
              <a:avLst/>
              <a:gdLst>
                <a:gd name="T0" fmla="*/ 0 w 230"/>
                <a:gd name="T1" fmla="*/ 230 h 230"/>
                <a:gd name="T2" fmla="*/ 230 w 230"/>
                <a:gd name="T3" fmla="*/ 0 h 230"/>
                <a:gd name="T4" fmla="*/ 0 60000 65536"/>
                <a:gd name="T5" fmla="*/ 0 60000 65536"/>
                <a:gd name="T6" fmla="*/ 0 w 230"/>
                <a:gd name="T7" fmla="*/ 0 h 230"/>
                <a:gd name="T8" fmla="*/ 230 w 230"/>
                <a:gd name="T9" fmla="*/ 230 h 23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30" h="230">
                  <a:moveTo>
                    <a:pt x="0" y="230"/>
                  </a:moveTo>
                  <a:lnTo>
                    <a:pt x="23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02" name="Freeform 51"/>
            <p:cNvSpPr>
              <a:spLocks/>
            </p:cNvSpPr>
            <p:nvPr/>
          </p:nvSpPr>
          <p:spPr bwMode="auto">
            <a:xfrm>
              <a:off x="4762" y="1632"/>
              <a:ext cx="105" cy="107"/>
            </a:xfrm>
            <a:custGeom>
              <a:avLst/>
              <a:gdLst>
                <a:gd name="T0" fmla="*/ 0 w 105"/>
                <a:gd name="T1" fmla="*/ 107 h 107"/>
                <a:gd name="T2" fmla="*/ 105 w 105"/>
                <a:gd name="T3" fmla="*/ 0 h 107"/>
                <a:gd name="T4" fmla="*/ 0 60000 65536"/>
                <a:gd name="T5" fmla="*/ 0 60000 65536"/>
                <a:gd name="T6" fmla="*/ 0 w 105"/>
                <a:gd name="T7" fmla="*/ 0 h 107"/>
                <a:gd name="T8" fmla="*/ 105 w 105"/>
                <a:gd name="T9" fmla="*/ 107 h 10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05" h="107">
                  <a:moveTo>
                    <a:pt x="0" y="107"/>
                  </a:moveTo>
                  <a:lnTo>
                    <a:pt x="10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03" name="Line 52"/>
            <p:cNvSpPr>
              <a:spLocks noChangeShapeType="1"/>
            </p:cNvSpPr>
            <p:nvPr/>
          </p:nvSpPr>
          <p:spPr bwMode="auto">
            <a:xfrm flipV="1">
              <a:off x="4056" y="2203"/>
              <a:ext cx="105" cy="10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04" name="Line 53"/>
            <p:cNvSpPr>
              <a:spLocks noChangeShapeType="1"/>
            </p:cNvSpPr>
            <p:nvPr/>
          </p:nvSpPr>
          <p:spPr bwMode="auto">
            <a:xfrm flipV="1">
              <a:off x="4042" y="2304"/>
              <a:ext cx="173" cy="1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05" name="Freeform 54"/>
            <p:cNvSpPr>
              <a:spLocks/>
            </p:cNvSpPr>
            <p:nvPr/>
          </p:nvSpPr>
          <p:spPr bwMode="auto">
            <a:xfrm>
              <a:off x="4018" y="2400"/>
              <a:ext cx="259" cy="259"/>
            </a:xfrm>
            <a:custGeom>
              <a:avLst/>
              <a:gdLst>
                <a:gd name="T0" fmla="*/ 0 w 259"/>
                <a:gd name="T1" fmla="*/ 259 h 259"/>
                <a:gd name="T2" fmla="*/ 259 w 259"/>
                <a:gd name="T3" fmla="*/ 0 h 259"/>
                <a:gd name="T4" fmla="*/ 0 60000 65536"/>
                <a:gd name="T5" fmla="*/ 0 60000 65536"/>
                <a:gd name="T6" fmla="*/ 0 w 259"/>
                <a:gd name="T7" fmla="*/ 0 h 259"/>
                <a:gd name="T8" fmla="*/ 259 w 259"/>
                <a:gd name="T9" fmla="*/ 259 h 25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59" h="259">
                  <a:moveTo>
                    <a:pt x="0" y="259"/>
                  </a:moveTo>
                  <a:lnTo>
                    <a:pt x="259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06" name="Freeform 55"/>
            <p:cNvSpPr>
              <a:spLocks/>
            </p:cNvSpPr>
            <p:nvPr/>
          </p:nvSpPr>
          <p:spPr bwMode="auto">
            <a:xfrm>
              <a:off x="4109" y="2487"/>
              <a:ext cx="231" cy="229"/>
            </a:xfrm>
            <a:custGeom>
              <a:avLst/>
              <a:gdLst>
                <a:gd name="T0" fmla="*/ 0 w 231"/>
                <a:gd name="T1" fmla="*/ 229 h 229"/>
                <a:gd name="T2" fmla="*/ 231 w 231"/>
                <a:gd name="T3" fmla="*/ 0 h 229"/>
                <a:gd name="T4" fmla="*/ 0 60000 65536"/>
                <a:gd name="T5" fmla="*/ 0 60000 65536"/>
                <a:gd name="T6" fmla="*/ 0 w 231"/>
                <a:gd name="T7" fmla="*/ 0 h 229"/>
                <a:gd name="T8" fmla="*/ 231 w 231"/>
                <a:gd name="T9" fmla="*/ 229 h 22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31" h="229">
                  <a:moveTo>
                    <a:pt x="0" y="229"/>
                  </a:moveTo>
                  <a:lnTo>
                    <a:pt x="231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07" name="Freeform 56"/>
            <p:cNvSpPr>
              <a:spLocks/>
            </p:cNvSpPr>
            <p:nvPr/>
          </p:nvSpPr>
          <p:spPr bwMode="auto">
            <a:xfrm>
              <a:off x="4272" y="2496"/>
              <a:ext cx="221" cy="222"/>
            </a:xfrm>
            <a:custGeom>
              <a:avLst/>
              <a:gdLst>
                <a:gd name="T0" fmla="*/ 0 w 221"/>
                <a:gd name="T1" fmla="*/ 222 h 222"/>
                <a:gd name="T2" fmla="*/ 221 w 221"/>
                <a:gd name="T3" fmla="*/ 0 h 222"/>
                <a:gd name="T4" fmla="*/ 0 60000 65536"/>
                <a:gd name="T5" fmla="*/ 0 60000 65536"/>
                <a:gd name="T6" fmla="*/ 0 w 221"/>
                <a:gd name="T7" fmla="*/ 0 h 222"/>
                <a:gd name="T8" fmla="*/ 221 w 221"/>
                <a:gd name="T9" fmla="*/ 222 h 2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21" h="222">
                  <a:moveTo>
                    <a:pt x="0" y="222"/>
                  </a:moveTo>
                  <a:lnTo>
                    <a:pt x="221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08" name="Freeform 57"/>
            <p:cNvSpPr>
              <a:spLocks/>
            </p:cNvSpPr>
            <p:nvPr/>
          </p:nvSpPr>
          <p:spPr bwMode="auto">
            <a:xfrm>
              <a:off x="4426" y="2487"/>
              <a:ext cx="230" cy="229"/>
            </a:xfrm>
            <a:custGeom>
              <a:avLst/>
              <a:gdLst>
                <a:gd name="T0" fmla="*/ 0 w 230"/>
                <a:gd name="T1" fmla="*/ 229 h 229"/>
                <a:gd name="T2" fmla="*/ 230 w 230"/>
                <a:gd name="T3" fmla="*/ 0 h 229"/>
                <a:gd name="T4" fmla="*/ 0 60000 65536"/>
                <a:gd name="T5" fmla="*/ 0 60000 65536"/>
                <a:gd name="T6" fmla="*/ 0 w 230"/>
                <a:gd name="T7" fmla="*/ 0 h 229"/>
                <a:gd name="T8" fmla="*/ 230 w 230"/>
                <a:gd name="T9" fmla="*/ 229 h 22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30" h="229">
                  <a:moveTo>
                    <a:pt x="0" y="229"/>
                  </a:moveTo>
                  <a:lnTo>
                    <a:pt x="23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09" name="Freeform 58"/>
            <p:cNvSpPr>
              <a:spLocks/>
            </p:cNvSpPr>
            <p:nvPr/>
          </p:nvSpPr>
          <p:spPr bwMode="auto">
            <a:xfrm>
              <a:off x="4589" y="2487"/>
              <a:ext cx="230" cy="229"/>
            </a:xfrm>
            <a:custGeom>
              <a:avLst/>
              <a:gdLst>
                <a:gd name="T0" fmla="*/ 0 w 230"/>
                <a:gd name="T1" fmla="*/ 229 h 229"/>
                <a:gd name="T2" fmla="*/ 230 w 230"/>
                <a:gd name="T3" fmla="*/ 0 h 229"/>
                <a:gd name="T4" fmla="*/ 0 60000 65536"/>
                <a:gd name="T5" fmla="*/ 0 60000 65536"/>
                <a:gd name="T6" fmla="*/ 0 w 230"/>
                <a:gd name="T7" fmla="*/ 0 h 229"/>
                <a:gd name="T8" fmla="*/ 230 w 230"/>
                <a:gd name="T9" fmla="*/ 229 h 22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30" h="229">
                  <a:moveTo>
                    <a:pt x="0" y="229"/>
                  </a:moveTo>
                  <a:lnTo>
                    <a:pt x="23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610" name="Freeform 59"/>
            <p:cNvSpPr>
              <a:spLocks/>
            </p:cNvSpPr>
            <p:nvPr/>
          </p:nvSpPr>
          <p:spPr bwMode="auto">
            <a:xfrm>
              <a:off x="4752" y="2593"/>
              <a:ext cx="115" cy="114"/>
            </a:xfrm>
            <a:custGeom>
              <a:avLst/>
              <a:gdLst>
                <a:gd name="T0" fmla="*/ 0 w 115"/>
                <a:gd name="T1" fmla="*/ 114 h 114"/>
                <a:gd name="T2" fmla="*/ 115 w 115"/>
                <a:gd name="T3" fmla="*/ 0 h 114"/>
                <a:gd name="T4" fmla="*/ 0 60000 65536"/>
                <a:gd name="T5" fmla="*/ 0 60000 65536"/>
                <a:gd name="T6" fmla="*/ 0 w 115"/>
                <a:gd name="T7" fmla="*/ 0 h 114"/>
                <a:gd name="T8" fmla="*/ 115 w 115"/>
                <a:gd name="T9" fmla="*/ 114 h 11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5" h="114">
                  <a:moveTo>
                    <a:pt x="0" y="114"/>
                  </a:moveTo>
                  <a:lnTo>
                    <a:pt x="11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0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08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08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08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08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835" grpId="0" autoUpdateAnimBg="0"/>
      <p:bldP spid="120862" grpId="0" animBg="1" autoUpdateAnimBg="0"/>
      <p:bldP spid="120863" grpId="0" animBg="1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2" name="Group 2"/>
          <p:cNvGrpSpPr>
            <a:grpSpLocks/>
          </p:cNvGrpSpPr>
          <p:nvPr/>
        </p:nvGrpSpPr>
        <p:grpSpPr bwMode="auto">
          <a:xfrm>
            <a:off x="696913" y="1187450"/>
            <a:ext cx="2073275" cy="4602163"/>
            <a:chOff x="439" y="748"/>
            <a:chExt cx="1306" cy="2899"/>
          </a:xfrm>
        </p:grpSpPr>
        <p:grpSp>
          <p:nvGrpSpPr>
            <p:cNvPr id="25657" name="Group 3"/>
            <p:cNvGrpSpPr>
              <a:grpSpLocks/>
            </p:cNvGrpSpPr>
            <p:nvPr/>
          </p:nvGrpSpPr>
          <p:grpSpPr bwMode="auto">
            <a:xfrm>
              <a:off x="514" y="748"/>
              <a:ext cx="1087" cy="1577"/>
              <a:chOff x="446" y="1165"/>
              <a:chExt cx="899" cy="1304"/>
            </a:xfrm>
          </p:grpSpPr>
          <p:grpSp>
            <p:nvGrpSpPr>
              <p:cNvPr id="25678" name="Group 4"/>
              <p:cNvGrpSpPr>
                <a:grpSpLocks/>
              </p:cNvGrpSpPr>
              <p:nvPr/>
            </p:nvGrpSpPr>
            <p:grpSpPr bwMode="auto">
              <a:xfrm>
                <a:off x="626" y="1587"/>
                <a:ext cx="475" cy="452"/>
                <a:chOff x="626" y="1587"/>
                <a:chExt cx="475" cy="452"/>
              </a:xfrm>
            </p:grpSpPr>
            <p:sp>
              <p:nvSpPr>
                <p:cNvPr id="25691" name="Oval 5"/>
                <p:cNvSpPr>
                  <a:spLocks noChangeArrowheads="1"/>
                </p:cNvSpPr>
                <p:nvPr/>
              </p:nvSpPr>
              <p:spPr bwMode="auto">
                <a:xfrm>
                  <a:off x="657" y="1587"/>
                  <a:ext cx="444" cy="416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anchor="ctr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  <p:sp>
              <p:nvSpPr>
                <p:cNvPr id="25692" name="Oval 6"/>
                <p:cNvSpPr>
                  <a:spLocks noChangeArrowheads="1"/>
                </p:cNvSpPr>
                <p:nvPr/>
              </p:nvSpPr>
              <p:spPr bwMode="auto">
                <a:xfrm>
                  <a:off x="750" y="1666"/>
                  <a:ext cx="255" cy="251"/>
                </a:xfrm>
                <a:prstGeom prst="ellipse">
                  <a:avLst/>
                </a:prstGeom>
                <a:solidFill>
                  <a:srgbClr val="DEEAEE"/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  <p:sp>
              <p:nvSpPr>
                <p:cNvPr id="25693" name="Freeform 7"/>
                <p:cNvSpPr>
                  <a:spLocks/>
                </p:cNvSpPr>
                <p:nvPr/>
              </p:nvSpPr>
              <p:spPr bwMode="auto">
                <a:xfrm>
                  <a:off x="626" y="1610"/>
                  <a:ext cx="323" cy="429"/>
                </a:xfrm>
                <a:custGeom>
                  <a:avLst/>
                  <a:gdLst>
                    <a:gd name="T0" fmla="*/ 4 w 403"/>
                    <a:gd name="T1" fmla="*/ 0 h 509"/>
                    <a:gd name="T2" fmla="*/ 4 w 403"/>
                    <a:gd name="T3" fmla="*/ 5 h 509"/>
                    <a:gd name="T4" fmla="*/ 4 w 403"/>
                    <a:gd name="T5" fmla="*/ 9 h 509"/>
                    <a:gd name="T6" fmla="*/ 6 w 403"/>
                    <a:gd name="T7" fmla="*/ 17 h 509"/>
                    <a:gd name="T8" fmla="*/ 7 w 403"/>
                    <a:gd name="T9" fmla="*/ 20 h 509"/>
                    <a:gd name="T10" fmla="*/ 6 w 403"/>
                    <a:gd name="T11" fmla="*/ 24 h 509"/>
                    <a:gd name="T12" fmla="*/ 3 w 403"/>
                    <a:gd name="T13" fmla="*/ 21 h 509"/>
                    <a:gd name="T14" fmla="*/ 2 w 403"/>
                    <a:gd name="T15" fmla="*/ 17 h 509"/>
                    <a:gd name="T16" fmla="*/ 0 w 403"/>
                    <a:gd name="T17" fmla="*/ 7 h 509"/>
                    <a:gd name="T18" fmla="*/ 2 w 403"/>
                    <a:gd name="T19" fmla="*/ 3 h 509"/>
                    <a:gd name="T20" fmla="*/ 4 w 403"/>
                    <a:gd name="T21" fmla="*/ 0 h 509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403"/>
                    <a:gd name="T34" fmla="*/ 0 h 509"/>
                    <a:gd name="T35" fmla="*/ 403 w 403"/>
                    <a:gd name="T36" fmla="*/ 509 h 509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403" h="509">
                      <a:moveTo>
                        <a:pt x="192" y="0"/>
                      </a:moveTo>
                      <a:lnTo>
                        <a:pt x="230" y="105"/>
                      </a:lnTo>
                      <a:lnTo>
                        <a:pt x="230" y="211"/>
                      </a:lnTo>
                      <a:lnTo>
                        <a:pt x="336" y="365"/>
                      </a:lnTo>
                      <a:lnTo>
                        <a:pt x="403" y="461"/>
                      </a:lnTo>
                      <a:lnTo>
                        <a:pt x="320" y="509"/>
                      </a:lnTo>
                      <a:lnTo>
                        <a:pt x="173" y="470"/>
                      </a:lnTo>
                      <a:lnTo>
                        <a:pt x="29" y="374"/>
                      </a:lnTo>
                      <a:lnTo>
                        <a:pt x="0" y="144"/>
                      </a:lnTo>
                      <a:lnTo>
                        <a:pt x="77" y="9"/>
                      </a:lnTo>
                      <a:lnTo>
                        <a:pt x="192" y="0"/>
                      </a:lnTo>
                      <a:close/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810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>
                  <a:spAutoFit/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25679" name="Rectangle 8"/>
              <p:cNvSpPr>
                <a:spLocks noChangeArrowheads="1"/>
              </p:cNvSpPr>
              <p:nvPr/>
            </p:nvSpPr>
            <p:spPr bwMode="auto">
              <a:xfrm>
                <a:off x="446" y="1303"/>
                <a:ext cx="899" cy="1056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25680" name="Freeform 9"/>
              <p:cNvSpPr>
                <a:spLocks/>
              </p:cNvSpPr>
              <p:nvPr/>
            </p:nvSpPr>
            <p:spPr bwMode="auto">
              <a:xfrm>
                <a:off x="598" y="1165"/>
                <a:ext cx="544" cy="1304"/>
              </a:xfrm>
              <a:custGeom>
                <a:avLst/>
                <a:gdLst>
                  <a:gd name="T0" fmla="*/ 0 w 645"/>
                  <a:gd name="T1" fmla="*/ 0 h 1546"/>
                  <a:gd name="T2" fmla="*/ 3 w 645"/>
                  <a:gd name="T3" fmla="*/ 10 h 1546"/>
                  <a:gd name="T4" fmla="*/ 9 w 645"/>
                  <a:gd name="T5" fmla="*/ 18 h 1546"/>
                  <a:gd name="T6" fmla="*/ 13 w 645"/>
                  <a:gd name="T7" fmla="*/ 32 h 1546"/>
                  <a:gd name="T8" fmla="*/ 14 w 645"/>
                  <a:gd name="T9" fmla="*/ 39 h 1546"/>
                  <a:gd name="T10" fmla="*/ 20 w 645"/>
                  <a:gd name="T11" fmla="*/ 45 h 1546"/>
                  <a:gd name="T12" fmla="*/ 25 w 645"/>
                  <a:gd name="T13" fmla="*/ 52 h 1546"/>
                  <a:gd name="T14" fmla="*/ 27 w 645"/>
                  <a:gd name="T15" fmla="*/ 60 h 1546"/>
                  <a:gd name="T16" fmla="*/ 30 w 645"/>
                  <a:gd name="T17" fmla="*/ 73 h 154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45"/>
                  <a:gd name="T28" fmla="*/ 0 h 1546"/>
                  <a:gd name="T29" fmla="*/ 645 w 645"/>
                  <a:gd name="T30" fmla="*/ 1546 h 154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45" h="1546">
                    <a:moveTo>
                      <a:pt x="0" y="0"/>
                    </a:moveTo>
                    <a:cubicBezTo>
                      <a:pt x="11" y="37"/>
                      <a:pt x="49" y="159"/>
                      <a:pt x="81" y="224"/>
                    </a:cubicBezTo>
                    <a:cubicBezTo>
                      <a:pt x="113" y="289"/>
                      <a:pt x="161" y="312"/>
                      <a:pt x="195" y="390"/>
                    </a:cubicBezTo>
                    <a:cubicBezTo>
                      <a:pt x="229" y="468"/>
                      <a:pt x="265" y="618"/>
                      <a:pt x="285" y="690"/>
                    </a:cubicBezTo>
                    <a:cubicBezTo>
                      <a:pt x="305" y="762"/>
                      <a:pt x="290" y="780"/>
                      <a:pt x="315" y="825"/>
                    </a:cubicBezTo>
                    <a:cubicBezTo>
                      <a:pt x="340" y="870"/>
                      <a:pt x="396" y="910"/>
                      <a:pt x="435" y="960"/>
                    </a:cubicBezTo>
                    <a:cubicBezTo>
                      <a:pt x="474" y="1010"/>
                      <a:pt x="527" y="1073"/>
                      <a:pt x="551" y="1126"/>
                    </a:cubicBezTo>
                    <a:cubicBezTo>
                      <a:pt x="575" y="1179"/>
                      <a:pt x="564" y="1210"/>
                      <a:pt x="580" y="1280"/>
                    </a:cubicBezTo>
                    <a:cubicBezTo>
                      <a:pt x="596" y="1350"/>
                      <a:pt x="632" y="1491"/>
                      <a:pt x="645" y="1546"/>
                    </a:cubicBez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5681" name="Line 10"/>
              <p:cNvSpPr>
                <a:spLocks noChangeShapeType="1"/>
              </p:cNvSpPr>
              <p:nvPr/>
            </p:nvSpPr>
            <p:spPr bwMode="auto">
              <a:xfrm flipV="1">
                <a:off x="569" y="1304"/>
                <a:ext cx="0" cy="1061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5682" name="Line 11"/>
              <p:cNvSpPr>
                <a:spLocks noChangeShapeType="1"/>
              </p:cNvSpPr>
              <p:nvPr/>
            </p:nvSpPr>
            <p:spPr bwMode="auto">
              <a:xfrm flipV="1">
                <a:off x="448" y="1305"/>
                <a:ext cx="81" cy="81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5683" name="Line 12"/>
              <p:cNvSpPr>
                <a:spLocks noChangeShapeType="1"/>
              </p:cNvSpPr>
              <p:nvPr/>
            </p:nvSpPr>
            <p:spPr bwMode="auto">
              <a:xfrm flipV="1">
                <a:off x="448" y="1403"/>
                <a:ext cx="121" cy="121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5684" name="Line 13"/>
              <p:cNvSpPr>
                <a:spLocks noChangeShapeType="1"/>
              </p:cNvSpPr>
              <p:nvPr/>
            </p:nvSpPr>
            <p:spPr bwMode="auto">
              <a:xfrm flipV="1">
                <a:off x="448" y="1549"/>
                <a:ext cx="113" cy="113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5685" name="Line 14"/>
              <p:cNvSpPr>
                <a:spLocks noChangeShapeType="1"/>
              </p:cNvSpPr>
              <p:nvPr/>
            </p:nvSpPr>
            <p:spPr bwMode="auto">
              <a:xfrm flipV="1">
                <a:off x="448" y="1686"/>
                <a:ext cx="113" cy="113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5686" name="Line 15"/>
              <p:cNvSpPr>
                <a:spLocks noChangeShapeType="1"/>
              </p:cNvSpPr>
              <p:nvPr/>
            </p:nvSpPr>
            <p:spPr bwMode="auto">
              <a:xfrm flipV="1">
                <a:off x="456" y="1831"/>
                <a:ext cx="106" cy="106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5687" name="Line 16"/>
              <p:cNvSpPr>
                <a:spLocks noChangeShapeType="1"/>
              </p:cNvSpPr>
              <p:nvPr/>
            </p:nvSpPr>
            <p:spPr bwMode="auto">
              <a:xfrm flipV="1">
                <a:off x="448" y="1977"/>
                <a:ext cx="113" cy="113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5688" name="Line 17"/>
              <p:cNvSpPr>
                <a:spLocks noChangeShapeType="1"/>
              </p:cNvSpPr>
              <p:nvPr/>
            </p:nvSpPr>
            <p:spPr bwMode="auto">
              <a:xfrm flipV="1">
                <a:off x="456" y="2123"/>
                <a:ext cx="106" cy="106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5689" name="Line 18"/>
              <p:cNvSpPr>
                <a:spLocks noChangeShapeType="1"/>
              </p:cNvSpPr>
              <p:nvPr/>
            </p:nvSpPr>
            <p:spPr bwMode="auto">
              <a:xfrm flipV="1">
                <a:off x="464" y="2261"/>
                <a:ext cx="97" cy="97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5690" name="Line 19"/>
              <p:cNvSpPr>
                <a:spLocks noChangeShapeType="1"/>
              </p:cNvSpPr>
              <p:nvPr/>
            </p:nvSpPr>
            <p:spPr bwMode="auto">
              <a:xfrm>
                <a:off x="600" y="1806"/>
                <a:ext cx="59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5658" name="Group 20"/>
            <p:cNvGrpSpPr>
              <a:grpSpLocks/>
            </p:cNvGrpSpPr>
            <p:nvPr/>
          </p:nvGrpSpPr>
          <p:grpSpPr bwMode="auto">
            <a:xfrm>
              <a:off x="439" y="2364"/>
              <a:ext cx="1306" cy="1283"/>
              <a:chOff x="439" y="2364"/>
              <a:chExt cx="1306" cy="1283"/>
            </a:xfrm>
          </p:grpSpPr>
          <p:grpSp>
            <p:nvGrpSpPr>
              <p:cNvPr id="25660" name="Group 21"/>
              <p:cNvGrpSpPr>
                <a:grpSpLocks/>
              </p:cNvGrpSpPr>
              <p:nvPr/>
            </p:nvGrpSpPr>
            <p:grpSpPr bwMode="auto">
              <a:xfrm>
                <a:off x="439" y="2364"/>
                <a:ext cx="1306" cy="1283"/>
                <a:chOff x="439" y="2364"/>
                <a:chExt cx="1306" cy="1283"/>
              </a:xfrm>
            </p:grpSpPr>
            <p:grpSp>
              <p:nvGrpSpPr>
                <p:cNvPr id="25666" name="Group 22"/>
                <p:cNvGrpSpPr>
                  <a:grpSpLocks/>
                </p:cNvGrpSpPr>
                <p:nvPr/>
              </p:nvGrpSpPr>
              <p:grpSpPr bwMode="auto">
                <a:xfrm>
                  <a:off x="520" y="2449"/>
                  <a:ext cx="1063" cy="1006"/>
                  <a:chOff x="440" y="2426"/>
                  <a:chExt cx="1042" cy="987"/>
                </a:xfrm>
              </p:grpSpPr>
              <p:sp>
                <p:nvSpPr>
                  <p:cNvPr id="25676" name="Oval 23"/>
                  <p:cNvSpPr>
                    <a:spLocks noChangeArrowheads="1"/>
                  </p:cNvSpPr>
                  <p:nvPr/>
                </p:nvSpPr>
                <p:spPr bwMode="auto">
                  <a:xfrm>
                    <a:off x="440" y="2426"/>
                    <a:ext cx="1042" cy="960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anchor="ctr">
                    <a:spAutoFit/>
                  </a:bodyPr>
                  <a:lstStyle>
                    <a:lvl1pPr>
                      <a:spcBef>
                        <a:spcPct val="20000"/>
                      </a:spcBef>
                      <a:buChar char="•"/>
                      <a:defRPr kumimoji="1" sz="3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1pPr>
                    <a:lvl2pPr marL="742950" indent="-285750">
                      <a:spcBef>
                        <a:spcPct val="20000"/>
                      </a:spcBef>
                      <a:buChar char="–"/>
                      <a:defRPr kumimoji="1" sz="28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2pPr>
                    <a:lvl3pPr marL="1143000" indent="-228600">
                      <a:spcBef>
                        <a:spcPct val="20000"/>
                      </a:spcBef>
                      <a:buChar char="•"/>
                      <a:defRPr kumimoji="1" sz="24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3pPr>
                    <a:lvl4pPr marL="1600200" indent="-228600">
                      <a:spcBef>
                        <a:spcPct val="20000"/>
                      </a:spcBef>
                      <a:buChar char="–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4pPr>
                    <a:lvl5pPr marL="2057400" indent="-228600">
                      <a:spcBef>
                        <a:spcPct val="20000"/>
                      </a:spcBef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kumimoji="1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defRPr>
                    </a:lvl9pPr>
                  </a:lstStyle>
                  <a:p>
                    <a:pPr algn="ctr">
                      <a:spcBef>
                        <a:spcPct val="0"/>
                      </a:spcBef>
                      <a:buFontTx/>
                      <a:buNone/>
                    </a:pPr>
                    <a:endParaRPr lang="zh-CN" altLang="en-US" sz="2400"/>
                  </a:p>
                </p:txBody>
              </p:sp>
              <p:sp>
                <p:nvSpPr>
                  <p:cNvPr id="25677" name="Freeform 24"/>
                  <p:cNvSpPr>
                    <a:spLocks/>
                  </p:cNvSpPr>
                  <p:nvPr/>
                </p:nvSpPr>
                <p:spPr bwMode="auto">
                  <a:xfrm>
                    <a:off x="686" y="3278"/>
                    <a:ext cx="536" cy="135"/>
                  </a:xfrm>
                  <a:custGeom>
                    <a:avLst/>
                    <a:gdLst>
                      <a:gd name="T0" fmla="*/ 0 w 548"/>
                      <a:gd name="T1" fmla="*/ 10 h 135"/>
                      <a:gd name="T2" fmla="*/ 0 w 548"/>
                      <a:gd name="T3" fmla="*/ 68 h 135"/>
                      <a:gd name="T4" fmla="*/ 59 w 548"/>
                      <a:gd name="T5" fmla="*/ 116 h 135"/>
                      <a:gd name="T6" fmla="*/ 123 w 548"/>
                      <a:gd name="T7" fmla="*/ 135 h 135"/>
                      <a:gd name="T8" fmla="*/ 193 w 548"/>
                      <a:gd name="T9" fmla="*/ 135 h 135"/>
                      <a:gd name="T10" fmla="*/ 265 w 548"/>
                      <a:gd name="T11" fmla="*/ 135 h 135"/>
                      <a:gd name="T12" fmla="*/ 329 w 548"/>
                      <a:gd name="T13" fmla="*/ 116 h 135"/>
                      <a:gd name="T14" fmla="*/ 368 w 548"/>
                      <a:gd name="T15" fmla="*/ 68 h 135"/>
                      <a:gd name="T16" fmla="*/ 361 w 548"/>
                      <a:gd name="T17" fmla="*/ 0 h 135"/>
                      <a:gd name="T18" fmla="*/ 329 w 548"/>
                      <a:gd name="T19" fmla="*/ 39 h 135"/>
                      <a:gd name="T20" fmla="*/ 265 w 548"/>
                      <a:gd name="T21" fmla="*/ 68 h 135"/>
                      <a:gd name="T22" fmla="*/ 200 w 548"/>
                      <a:gd name="T23" fmla="*/ 58 h 135"/>
                      <a:gd name="T24" fmla="*/ 154 w 548"/>
                      <a:gd name="T25" fmla="*/ 68 h 135"/>
                      <a:gd name="T26" fmla="*/ 54 w 548"/>
                      <a:gd name="T27" fmla="*/ 39 h 135"/>
                      <a:gd name="T28" fmla="*/ 0 w 548"/>
                      <a:gd name="T29" fmla="*/ 10 h 13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w 548"/>
                      <a:gd name="T46" fmla="*/ 0 h 135"/>
                      <a:gd name="T47" fmla="*/ 548 w 548"/>
                      <a:gd name="T48" fmla="*/ 135 h 135"/>
                    </a:gdLst>
                    <a:ahLst/>
                    <a:cxnLst>
                      <a:cxn ang="T30">
                        <a:pos x="T0" y="T1"/>
                      </a:cxn>
                      <a:cxn ang="T31">
                        <a:pos x="T2" y="T3"/>
                      </a:cxn>
                      <a:cxn ang="T32">
                        <a:pos x="T4" y="T5"/>
                      </a:cxn>
                      <a:cxn ang="T33">
                        <a:pos x="T6" y="T7"/>
                      </a:cxn>
                      <a:cxn ang="T34">
                        <a:pos x="T8" y="T9"/>
                      </a:cxn>
                      <a:cxn ang="T35">
                        <a:pos x="T10" y="T11"/>
                      </a:cxn>
                      <a:cxn ang="T36">
                        <a:pos x="T12" y="T13"/>
                      </a:cxn>
                      <a:cxn ang="T37">
                        <a:pos x="T14" y="T15"/>
                      </a:cxn>
                      <a:cxn ang="T38">
                        <a:pos x="T16" y="T17"/>
                      </a:cxn>
                      <a:cxn ang="T39">
                        <a:pos x="T18" y="T19"/>
                      </a:cxn>
                      <a:cxn ang="T40">
                        <a:pos x="T20" y="T21"/>
                      </a:cxn>
                      <a:cxn ang="T41">
                        <a:pos x="T22" y="T23"/>
                      </a:cxn>
                      <a:cxn ang="T42">
                        <a:pos x="T24" y="T25"/>
                      </a:cxn>
                      <a:cxn ang="T43">
                        <a:pos x="T26" y="T27"/>
                      </a:cxn>
                      <a:cxn ang="T44">
                        <a:pos x="T28" y="T29"/>
                      </a:cxn>
                    </a:cxnLst>
                    <a:rect l="T45" t="T46" r="T47" b="T48"/>
                    <a:pathLst>
                      <a:path w="548" h="135">
                        <a:moveTo>
                          <a:pt x="0" y="10"/>
                        </a:moveTo>
                        <a:lnTo>
                          <a:pt x="0" y="68"/>
                        </a:lnTo>
                        <a:lnTo>
                          <a:pt x="87" y="116"/>
                        </a:lnTo>
                        <a:lnTo>
                          <a:pt x="183" y="135"/>
                        </a:lnTo>
                        <a:lnTo>
                          <a:pt x="288" y="135"/>
                        </a:lnTo>
                        <a:lnTo>
                          <a:pt x="394" y="135"/>
                        </a:lnTo>
                        <a:lnTo>
                          <a:pt x="490" y="116"/>
                        </a:lnTo>
                        <a:lnTo>
                          <a:pt x="548" y="68"/>
                        </a:lnTo>
                        <a:lnTo>
                          <a:pt x="538" y="0"/>
                        </a:lnTo>
                        <a:lnTo>
                          <a:pt x="490" y="39"/>
                        </a:lnTo>
                        <a:lnTo>
                          <a:pt x="394" y="68"/>
                        </a:lnTo>
                        <a:lnTo>
                          <a:pt x="298" y="58"/>
                        </a:lnTo>
                        <a:lnTo>
                          <a:pt x="231" y="68"/>
                        </a:lnTo>
                        <a:lnTo>
                          <a:pt x="77" y="39"/>
                        </a:lnTo>
                        <a:lnTo>
                          <a:pt x="0" y="10"/>
                        </a:lnTo>
                        <a:close/>
                      </a:path>
                    </a:pathLst>
                  </a:custGeom>
                  <a:solidFill>
                    <a:srgbClr val="DEEAEE"/>
                  </a:solidFill>
                  <a:ln w="9525">
                    <a:solidFill>
                      <a:srgbClr val="DEEAEE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spAutoFit/>
                  </a:bodyPr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25667" name="Line 25"/>
                <p:cNvSpPr>
                  <a:spLocks noChangeShapeType="1"/>
                </p:cNvSpPr>
                <p:nvPr/>
              </p:nvSpPr>
              <p:spPr bwMode="auto">
                <a:xfrm>
                  <a:off x="439" y="2942"/>
                  <a:ext cx="1306" cy="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prstDash val="lgDashDot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>
                  <a:sp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5668" name="Line 26"/>
                <p:cNvSpPr>
                  <a:spLocks noChangeShapeType="1"/>
                </p:cNvSpPr>
                <p:nvPr/>
              </p:nvSpPr>
              <p:spPr bwMode="auto">
                <a:xfrm>
                  <a:off x="1047" y="2364"/>
                  <a:ext cx="0" cy="1283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prstDash val="lgDashDot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anchor="ctr">
                  <a:sp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5669" name="Line 27"/>
                <p:cNvSpPr>
                  <a:spLocks noChangeShapeType="1"/>
                </p:cNvSpPr>
                <p:nvPr/>
              </p:nvSpPr>
              <p:spPr bwMode="auto">
                <a:xfrm>
                  <a:off x="772" y="3358"/>
                  <a:ext cx="0" cy="209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anchor="ctr">
                  <a:sp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5670" name="Line 28"/>
                <p:cNvSpPr>
                  <a:spLocks noChangeShapeType="1"/>
                </p:cNvSpPr>
                <p:nvPr/>
              </p:nvSpPr>
              <p:spPr bwMode="auto">
                <a:xfrm>
                  <a:off x="1327" y="3357"/>
                  <a:ext cx="0" cy="205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>
                  <a:sp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5671" name="Line 29"/>
                <p:cNvSpPr>
                  <a:spLocks noChangeShapeType="1"/>
                </p:cNvSpPr>
                <p:nvPr/>
              </p:nvSpPr>
              <p:spPr bwMode="auto">
                <a:xfrm flipH="1">
                  <a:off x="773" y="3552"/>
                  <a:ext cx="564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anchor="ctr">
                  <a:sp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5672" name="Oval 30"/>
                <p:cNvSpPr>
                  <a:spLocks noChangeArrowheads="1"/>
                </p:cNvSpPr>
                <p:nvPr/>
              </p:nvSpPr>
              <p:spPr bwMode="auto">
                <a:xfrm>
                  <a:off x="666" y="2583"/>
                  <a:ext cx="756" cy="706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  <p:sp>
              <p:nvSpPr>
                <p:cNvPr id="25673" name="Line 31"/>
                <p:cNvSpPr>
                  <a:spLocks noChangeShapeType="1"/>
                </p:cNvSpPr>
                <p:nvPr/>
              </p:nvSpPr>
              <p:spPr bwMode="auto">
                <a:xfrm>
                  <a:off x="887" y="3250"/>
                  <a:ext cx="0" cy="302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anchor="ctr">
                  <a:sp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5674" name="Line 32"/>
                <p:cNvSpPr>
                  <a:spLocks noChangeShapeType="1"/>
                </p:cNvSpPr>
                <p:nvPr/>
              </p:nvSpPr>
              <p:spPr bwMode="auto">
                <a:xfrm>
                  <a:off x="1203" y="3269"/>
                  <a:ext cx="0" cy="284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>
                  <a:sp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5675" name="Freeform 33"/>
                <p:cNvSpPr>
                  <a:spLocks/>
                </p:cNvSpPr>
                <p:nvPr/>
              </p:nvSpPr>
              <p:spPr bwMode="auto">
                <a:xfrm>
                  <a:off x="598" y="3122"/>
                  <a:ext cx="882" cy="118"/>
                </a:xfrm>
                <a:custGeom>
                  <a:avLst/>
                  <a:gdLst>
                    <a:gd name="T0" fmla="*/ 0 w 883"/>
                    <a:gd name="T1" fmla="*/ 103 h 116"/>
                    <a:gd name="T2" fmla="*/ 86 w 883"/>
                    <a:gd name="T3" fmla="*/ 45 h 116"/>
                    <a:gd name="T4" fmla="*/ 268 w 883"/>
                    <a:gd name="T5" fmla="*/ 0 h 116"/>
                    <a:gd name="T6" fmla="*/ 403 w 883"/>
                    <a:gd name="T7" fmla="*/ 45 h 116"/>
                    <a:gd name="T8" fmla="*/ 577 w 883"/>
                    <a:gd name="T9" fmla="*/ 10 h 116"/>
                    <a:gd name="T10" fmla="*/ 759 w 883"/>
                    <a:gd name="T11" fmla="*/ 76 h 116"/>
                    <a:gd name="T12" fmla="*/ 865 w 883"/>
                    <a:gd name="T13" fmla="*/ 155 h 11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883"/>
                    <a:gd name="T22" fmla="*/ 0 h 116"/>
                    <a:gd name="T23" fmla="*/ 883 w 883"/>
                    <a:gd name="T24" fmla="*/ 116 h 11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883" h="116">
                      <a:moveTo>
                        <a:pt x="0" y="77"/>
                      </a:moveTo>
                      <a:cubicBezTo>
                        <a:pt x="14" y="69"/>
                        <a:pt x="42" y="42"/>
                        <a:pt x="86" y="29"/>
                      </a:cubicBezTo>
                      <a:cubicBezTo>
                        <a:pt x="130" y="16"/>
                        <a:pt x="215" y="0"/>
                        <a:pt x="268" y="0"/>
                      </a:cubicBezTo>
                      <a:cubicBezTo>
                        <a:pt x="321" y="0"/>
                        <a:pt x="349" y="27"/>
                        <a:pt x="403" y="29"/>
                      </a:cubicBezTo>
                      <a:cubicBezTo>
                        <a:pt x="457" y="31"/>
                        <a:pt x="533" y="5"/>
                        <a:pt x="595" y="10"/>
                      </a:cubicBezTo>
                      <a:cubicBezTo>
                        <a:pt x="657" y="15"/>
                        <a:pt x="729" y="40"/>
                        <a:pt x="777" y="58"/>
                      </a:cubicBezTo>
                      <a:cubicBezTo>
                        <a:pt x="825" y="76"/>
                        <a:pt x="861" y="104"/>
                        <a:pt x="883" y="116"/>
                      </a:cubicBez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>
                  <a:spAutoFit/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25661" name="Line 34"/>
              <p:cNvSpPr>
                <a:spLocks noChangeShapeType="1"/>
              </p:cNvSpPr>
              <p:nvPr/>
            </p:nvSpPr>
            <p:spPr bwMode="auto">
              <a:xfrm flipV="1">
                <a:off x="780" y="3445"/>
                <a:ext cx="96" cy="98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5662" name="Freeform 35"/>
              <p:cNvSpPr>
                <a:spLocks/>
              </p:cNvSpPr>
              <p:nvPr/>
            </p:nvSpPr>
            <p:spPr bwMode="auto">
              <a:xfrm>
                <a:off x="771" y="3279"/>
                <a:ext cx="115" cy="117"/>
              </a:xfrm>
              <a:custGeom>
                <a:avLst/>
                <a:gdLst>
                  <a:gd name="T0" fmla="*/ 0 w 116"/>
                  <a:gd name="T1" fmla="*/ 154 h 115"/>
                  <a:gd name="T2" fmla="*/ 98 w 116"/>
                  <a:gd name="T3" fmla="*/ 0 h 115"/>
                  <a:gd name="T4" fmla="*/ 0 60000 65536"/>
                  <a:gd name="T5" fmla="*/ 0 60000 65536"/>
                  <a:gd name="T6" fmla="*/ 0 w 116"/>
                  <a:gd name="T7" fmla="*/ 0 h 115"/>
                  <a:gd name="T8" fmla="*/ 116 w 116"/>
                  <a:gd name="T9" fmla="*/ 115 h 11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16" h="115">
                    <a:moveTo>
                      <a:pt x="0" y="115"/>
                    </a:moveTo>
                    <a:lnTo>
                      <a:pt x="116" y="0"/>
                    </a:lnTo>
                  </a:path>
                </a:pathLst>
              </a:cu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5663" name="Freeform 36"/>
              <p:cNvSpPr>
                <a:spLocks/>
              </p:cNvSpPr>
              <p:nvPr/>
            </p:nvSpPr>
            <p:spPr bwMode="auto">
              <a:xfrm>
                <a:off x="694" y="3200"/>
                <a:ext cx="96" cy="98"/>
              </a:xfrm>
              <a:custGeom>
                <a:avLst/>
                <a:gdLst>
                  <a:gd name="T0" fmla="*/ 0 w 96"/>
                  <a:gd name="T1" fmla="*/ 137 h 96"/>
                  <a:gd name="T2" fmla="*/ 96 w 96"/>
                  <a:gd name="T3" fmla="*/ 0 h 96"/>
                  <a:gd name="T4" fmla="*/ 0 60000 65536"/>
                  <a:gd name="T5" fmla="*/ 0 60000 65536"/>
                  <a:gd name="T6" fmla="*/ 0 w 96"/>
                  <a:gd name="T7" fmla="*/ 0 h 96"/>
                  <a:gd name="T8" fmla="*/ 96 w 96"/>
                  <a:gd name="T9" fmla="*/ 96 h 9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96" h="96">
                    <a:moveTo>
                      <a:pt x="0" y="96"/>
                    </a:moveTo>
                    <a:lnTo>
                      <a:pt x="96" y="0"/>
                    </a:lnTo>
                  </a:path>
                </a:pathLst>
              </a:cu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5664" name="Freeform 37"/>
              <p:cNvSpPr>
                <a:spLocks/>
              </p:cNvSpPr>
              <p:nvPr/>
            </p:nvSpPr>
            <p:spPr bwMode="auto">
              <a:xfrm>
                <a:off x="1201" y="3426"/>
                <a:ext cx="125" cy="128"/>
              </a:xfrm>
              <a:custGeom>
                <a:avLst/>
                <a:gdLst>
                  <a:gd name="T0" fmla="*/ 0 w 125"/>
                  <a:gd name="T1" fmla="*/ 164 h 126"/>
                  <a:gd name="T2" fmla="*/ 125 w 125"/>
                  <a:gd name="T3" fmla="*/ 0 h 126"/>
                  <a:gd name="T4" fmla="*/ 0 60000 65536"/>
                  <a:gd name="T5" fmla="*/ 0 60000 65536"/>
                  <a:gd name="T6" fmla="*/ 0 w 125"/>
                  <a:gd name="T7" fmla="*/ 0 h 126"/>
                  <a:gd name="T8" fmla="*/ 125 w 125"/>
                  <a:gd name="T9" fmla="*/ 126 h 12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25" h="126">
                    <a:moveTo>
                      <a:pt x="0" y="126"/>
                    </a:moveTo>
                    <a:lnTo>
                      <a:pt x="125" y="0"/>
                    </a:lnTo>
                  </a:path>
                </a:pathLst>
              </a:cu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5665" name="Line 38"/>
              <p:cNvSpPr>
                <a:spLocks noChangeShapeType="1"/>
              </p:cNvSpPr>
              <p:nvPr/>
            </p:nvSpPr>
            <p:spPr bwMode="auto">
              <a:xfrm flipV="1">
                <a:off x="1201" y="3191"/>
                <a:ext cx="201" cy="205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659" name="Line 39"/>
            <p:cNvSpPr>
              <a:spLocks noChangeShapeType="1"/>
            </p:cNvSpPr>
            <p:nvPr/>
          </p:nvSpPr>
          <p:spPr bwMode="auto">
            <a:xfrm flipV="1">
              <a:off x="1055" y="825"/>
              <a:ext cx="0" cy="148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25603" name="Text Box 40"/>
          <p:cNvSpPr txBox="1">
            <a:spLocks noChangeArrowheads="1"/>
          </p:cNvSpPr>
          <p:nvPr/>
        </p:nvSpPr>
        <p:spPr bwMode="auto">
          <a:xfrm>
            <a:off x="0" y="309563"/>
            <a:ext cx="87772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   </a:t>
            </a: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</a:rPr>
              <a:t>②</a:t>
            </a: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波浪线不能穿空而过，也不能超出视图的轮廓线。</a:t>
            </a:r>
          </a:p>
        </p:txBody>
      </p:sp>
      <p:sp>
        <p:nvSpPr>
          <p:cNvPr id="158761" name="Text Box 41"/>
          <p:cNvSpPr txBox="1">
            <a:spLocks noChangeArrowheads="1"/>
          </p:cNvSpPr>
          <p:nvPr/>
        </p:nvSpPr>
        <p:spPr bwMode="auto">
          <a:xfrm>
            <a:off x="1425575" y="4757738"/>
            <a:ext cx="4889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zh-CN" sz="2400">
                <a:solidFill>
                  <a:srgbClr val="FF0000"/>
                </a:solidFill>
              </a:rPr>
              <a:t>×</a:t>
            </a:r>
          </a:p>
        </p:txBody>
      </p:sp>
      <p:sp>
        <p:nvSpPr>
          <p:cNvPr id="158762" name="Text Box 42"/>
          <p:cNvSpPr txBox="1">
            <a:spLocks noChangeArrowheads="1"/>
          </p:cNvSpPr>
          <p:nvPr/>
        </p:nvSpPr>
        <p:spPr bwMode="auto">
          <a:xfrm>
            <a:off x="1320800" y="2097088"/>
            <a:ext cx="4889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zh-CN" sz="2400">
                <a:solidFill>
                  <a:srgbClr val="FF0000"/>
                </a:solidFill>
              </a:rPr>
              <a:t>×</a:t>
            </a:r>
          </a:p>
        </p:txBody>
      </p:sp>
      <p:sp>
        <p:nvSpPr>
          <p:cNvPr id="158763" name="Text Box 43"/>
          <p:cNvSpPr txBox="1">
            <a:spLocks noChangeArrowheads="1"/>
          </p:cNvSpPr>
          <p:nvPr/>
        </p:nvSpPr>
        <p:spPr bwMode="auto">
          <a:xfrm>
            <a:off x="885825" y="1049338"/>
            <a:ext cx="4889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zh-CN" sz="2400">
                <a:solidFill>
                  <a:srgbClr val="FF0000"/>
                </a:solidFill>
              </a:rPr>
              <a:t>×</a:t>
            </a:r>
          </a:p>
        </p:txBody>
      </p:sp>
      <p:sp>
        <p:nvSpPr>
          <p:cNvPr id="158764" name="Text Box 44"/>
          <p:cNvSpPr txBox="1">
            <a:spLocks noChangeArrowheads="1"/>
          </p:cNvSpPr>
          <p:nvPr/>
        </p:nvSpPr>
        <p:spPr bwMode="auto">
          <a:xfrm>
            <a:off x="1863725" y="3389313"/>
            <a:ext cx="4889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zh-CN" sz="2400">
                <a:solidFill>
                  <a:srgbClr val="FF0000"/>
                </a:solidFill>
              </a:rPr>
              <a:t>×</a:t>
            </a:r>
          </a:p>
        </p:txBody>
      </p:sp>
      <p:grpSp>
        <p:nvGrpSpPr>
          <p:cNvPr id="8" name="Group 45"/>
          <p:cNvGrpSpPr>
            <a:grpSpLocks/>
          </p:cNvGrpSpPr>
          <p:nvPr/>
        </p:nvGrpSpPr>
        <p:grpSpPr bwMode="auto">
          <a:xfrm>
            <a:off x="6681788" y="1387475"/>
            <a:ext cx="2017712" cy="4359275"/>
            <a:chOff x="4377" y="920"/>
            <a:chExt cx="1080" cy="2333"/>
          </a:xfrm>
        </p:grpSpPr>
        <p:grpSp>
          <p:nvGrpSpPr>
            <p:cNvPr id="25621" name="Group 46"/>
            <p:cNvGrpSpPr>
              <a:grpSpLocks/>
            </p:cNvGrpSpPr>
            <p:nvPr/>
          </p:nvGrpSpPr>
          <p:grpSpPr bwMode="auto">
            <a:xfrm>
              <a:off x="4619" y="1278"/>
              <a:ext cx="475" cy="452"/>
              <a:chOff x="626" y="1587"/>
              <a:chExt cx="475" cy="452"/>
            </a:xfrm>
          </p:grpSpPr>
          <p:sp>
            <p:nvSpPr>
              <p:cNvPr id="25654" name="Oval 47"/>
              <p:cNvSpPr>
                <a:spLocks noChangeArrowheads="1"/>
              </p:cNvSpPr>
              <p:nvPr/>
            </p:nvSpPr>
            <p:spPr bwMode="auto">
              <a:xfrm>
                <a:off x="657" y="1587"/>
                <a:ext cx="444" cy="416"/>
              </a:xfrm>
              <a:prstGeom prst="ellipse">
                <a:avLst/>
              </a:prstGeom>
              <a:solidFill>
                <a:srgbClr val="DEEAEE"/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25655" name="Oval 48"/>
              <p:cNvSpPr>
                <a:spLocks noChangeArrowheads="1"/>
              </p:cNvSpPr>
              <p:nvPr/>
            </p:nvSpPr>
            <p:spPr bwMode="auto">
              <a:xfrm>
                <a:off x="750" y="1666"/>
                <a:ext cx="255" cy="251"/>
              </a:xfrm>
              <a:prstGeom prst="ellipse">
                <a:avLst/>
              </a:prstGeom>
              <a:solidFill>
                <a:srgbClr val="DEEAEE"/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25656" name="Freeform 49"/>
              <p:cNvSpPr>
                <a:spLocks/>
              </p:cNvSpPr>
              <p:nvPr/>
            </p:nvSpPr>
            <p:spPr bwMode="auto">
              <a:xfrm>
                <a:off x="626" y="1610"/>
                <a:ext cx="323" cy="429"/>
              </a:xfrm>
              <a:custGeom>
                <a:avLst/>
                <a:gdLst>
                  <a:gd name="T0" fmla="*/ 4 w 403"/>
                  <a:gd name="T1" fmla="*/ 0 h 509"/>
                  <a:gd name="T2" fmla="*/ 4 w 403"/>
                  <a:gd name="T3" fmla="*/ 5 h 509"/>
                  <a:gd name="T4" fmla="*/ 4 w 403"/>
                  <a:gd name="T5" fmla="*/ 9 h 509"/>
                  <a:gd name="T6" fmla="*/ 6 w 403"/>
                  <a:gd name="T7" fmla="*/ 17 h 509"/>
                  <a:gd name="T8" fmla="*/ 7 w 403"/>
                  <a:gd name="T9" fmla="*/ 20 h 509"/>
                  <a:gd name="T10" fmla="*/ 6 w 403"/>
                  <a:gd name="T11" fmla="*/ 24 h 509"/>
                  <a:gd name="T12" fmla="*/ 3 w 403"/>
                  <a:gd name="T13" fmla="*/ 21 h 509"/>
                  <a:gd name="T14" fmla="*/ 2 w 403"/>
                  <a:gd name="T15" fmla="*/ 17 h 509"/>
                  <a:gd name="T16" fmla="*/ 0 w 403"/>
                  <a:gd name="T17" fmla="*/ 7 h 509"/>
                  <a:gd name="T18" fmla="*/ 2 w 403"/>
                  <a:gd name="T19" fmla="*/ 3 h 509"/>
                  <a:gd name="T20" fmla="*/ 4 w 403"/>
                  <a:gd name="T21" fmla="*/ 0 h 50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03"/>
                  <a:gd name="T34" fmla="*/ 0 h 509"/>
                  <a:gd name="T35" fmla="*/ 403 w 403"/>
                  <a:gd name="T36" fmla="*/ 509 h 50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03" h="509">
                    <a:moveTo>
                      <a:pt x="192" y="0"/>
                    </a:moveTo>
                    <a:lnTo>
                      <a:pt x="230" y="105"/>
                    </a:lnTo>
                    <a:lnTo>
                      <a:pt x="230" y="211"/>
                    </a:lnTo>
                    <a:lnTo>
                      <a:pt x="336" y="365"/>
                    </a:lnTo>
                    <a:lnTo>
                      <a:pt x="403" y="461"/>
                    </a:lnTo>
                    <a:lnTo>
                      <a:pt x="320" y="509"/>
                    </a:lnTo>
                    <a:lnTo>
                      <a:pt x="173" y="470"/>
                    </a:lnTo>
                    <a:lnTo>
                      <a:pt x="29" y="374"/>
                    </a:lnTo>
                    <a:lnTo>
                      <a:pt x="0" y="144"/>
                    </a:lnTo>
                    <a:lnTo>
                      <a:pt x="77" y="9"/>
                    </a:lnTo>
                    <a:lnTo>
                      <a:pt x="192" y="0"/>
                    </a:lnTo>
                    <a:close/>
                  </a:path>
                </a:pathLst>
              </a:custGeom>
              <a:solidFill>
                <a:srgbClr val="DEEAEE"/>
              </a:solidFill>
              <a:ln w="38100">
                <a:solidFill>
                  <a:srgbClr val="DEEAEE"/>
                </a:solidFill>
                <a:round/>
                <a:headEnd/>
                <a:tailEnd/>
              </a:ln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622" name="Rectangle 50"/>
            <p:cNvSpPr>
              <a:spLocks noChangeArrowheads="1"/>
            </p:cNvSpPr>
            <p:nvPr/>
          </p:nvSpPr>
          <p:spPr bwMode="auto">
            <a:xfrm>
              <a:off x="4439" y="994"/>
              <a:ext cx="899" cy="1056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25623" name="Line 51"/>
            <p:cNvSpPr>
              <a:spLocks noChangeShapeType="1"/>
            </p:cNvSpPr>
            <p:nvPr/>
          </p:nvSpPr>
          <p:spPr bwMode="auto">
            <a:xfrm flipV="1">
              <a:off x="4562" y="995"/>
              <a:ext cx="0" cy="106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624" name="Line 52"/>
            <p:cNvSpPr>
              <a:spLocks noChangeShapeType="1"/>
            </p:cNvSpPr>
            <p:nvPr/>
          </p:nvSpPr>
          <p:spPr bwMode="auto">
            <a:xfrm flipV="1">
              <a:off x="4441" y="996"/>
              <a:ext cx="81" cy="8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625" name="Line 53"/>
            <p:cNvSpPr>
              <a:spLocks noChangeShapeType="1"/>
            </p:cNvSpPr>
            <p:nvPr/>
          </p:nvSpPr>
          <p:spPr bwMode="auto">
            <a:xfrm flipV="1">
              <a:off x="4441" y="1094"/>
              <a:ext cx="121" cy="12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626" name="Line 54"/>
            <p:cNvSpPr>
              <a:spLocks noChangeShapeType="1"/>
            </p:cNvSpPr>
            <p:nvPr/>
          </p:nvSpPr>
          <p:spPr bwMode="auto">
            <a:xfrm flipV="1">
              <a:off x="4441" y="1240"/>
              <a:ext cx="113" cy="11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627" name="Line 55"/>
            <p:cNvSpPr>
              <a:spLocks noChangeShapeType="1"/>
            </p:cNvSpPr>
            <p:nvPr/>
          </p:nvSpPr>
          <p:spPr bwMode="auto">
            <a:xfrm flipV="1">
              <a:off x="4441" y="1377"/>
              <a:ext cx="113" cy="11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628" name="Line 56"/>
            <p:cNvSpPr>
              <a:spLocks noChangeShapeType="1"/>
            </p:cNvSpPr>
            <p:nvPr/>
          </p:nvSpPr>
          <p:spPr bwMode="auto">
            <a:xfrm flipV="1">
              <a:off x="4449" y="1522"/>
              <a:ext cx="106" cy="10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629" name="Line 57"/>
            <p:cNvSpPr>
              <a:spLocks noChangeShapeType="1"/>
            </p:cNvSpPr>
            <p:nvPr/>
          </p:nvSpPr>
          <p:spPr bwMode="auto">
            <a:xfrm flipV="1">
              <a:off x="4441" y="1668"/>
              <a:ext cx="113" cy="11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630" name="Line 58"/>
            <p:cNvSpPr>
              <a:spLocks noChangeShapeType="1"/>
            </p:cNvSpPr>
            <p:nvPr/>
          </p:nvSpPr>
          <p:spPr bwMode="auto">
            <a:xfrm flipV="1">
              <a:off x="4449" y="1814"/>
              <a:ext cx="106" cy="10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631" name="Line 59"/>
            <p:cNvSpPr>
              <a:spLocks noChangeShapeType="1"/>
            </p:cNvSpPr>
            <p:nvPr/>
          </p:nvSpPr>
          <p:spPr bwMode="auto">
            <a:xfrm flipV="1">
              <a:off x="4457" y="1952"/>
              <a:ext cx="97" cy="9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632" name="Line 60"/>
            <p:cNvSpPr>
              <a:spLocks noChangeShapeType="1"/>
            </p:cNvSpPr>
            <p:nvPr/>
          </p:nvSpPr>
          <p:spPr bwMode="auto">
            <a:xfrm>
              <a:off x="4593" y="1497"/>
              <a:ext cx="59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grpSp>
          <p:nvGrpSpPr>
            <p:cNvPr id="25633" name="Group 61"/>
            <p:cNvGrpSpPr>
              <a:grpSpLocks/>
            </p:cNvGrpSpPr>
            <p:nvPr/>
          </p:nvGrpSpPr>
          <p:grpSpPr bwMode="auto">
            <a:xfrm>
              <a:off x="4444" y="2262"/>
              <a:ext cx="879" cy="832"/>
              <a:chOff x="440" y="2426"/>
              <a:chExt cx="1042" cy="987"/>
            </a:xfrm>
          </p:grpSpPr>
          <p:sp>
            <p:nvSpPr>
              <p:cNvPr id="25652" name="Oval 62"/>
              <p:cNvSpPr>
                <a:spLocks noChangeArrowheads="1"/>
              </p:cNvSpPr>
              <p:nvPr/>
            </p:nvSpPr>
            <p:spPr bwMode="auto">
              <a:xfrm>
                <a:off x="440" y="2426"/>
                <a:ext cx="1042" cy="96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25653" name="Freeform 63"/>
              <p:cNvSpPr>
                <a:spLocks/>
              </p:cNvSpPr>
              <p:nvPr/>
            </p:nvSpPr>
            <p:spPr bwMode="auto">
              <a:xfrm>
                <a:off x="686" y="3278"/>
                <a:ext cx="536" cy="135"/>
              </a:xfrm>
              <a:custGeom>
                <a:avLst/>
                <a:gdLst>
                  <a:gd name="T0" fmla="*/ 0 w 548"/>
                  <a:gd name="T1" fmla="*/ 10 h 135"/>
                  <a:gd name="T2" fmla="*/ 0 w 548"/>
                  <a:gd name="T3" fmla="*/ 68 h 135"/>
                  <a:gd name="T4" fmla="*/ 59 w 548"/>
                  <a:gd name="T5" fmla="*/ 116 h 135"/>
                  <a:gd name="T6" fmla="*/ 123 w 548"/>
                  <a:gd name="T7" fmla="*/ 135 h 135"/>
                  <a:gd name="T8" fmla="*/ 193 w 548"/>
                  <a:gd name="T9" fmla="*/ 135 h 135"/>
                  <a:gd name="T10" fmla="*/ 265 w 548"/>
                  <a:gd name="T11" fmla="*/ 135 h 135"/>
                  <a:gd name="T12" fmla="*/ 329 w 548"/>
                  <a:gd name="T13" fmla="*/ 116 h 135"/>
                  <a:gd name="T14" fmla="*/ 368 w 548"/>
                  <a:gd name="T15" fmla="*/ 68 h 135"/>
                  <a:gd name="T16" fmla="*/ 361 w 548"/>
                  <a:gd name="T17" fmla="*/ 0 h 135"/>
                  <a:gd name="T18" fmla="*/ 329 w 548"/>
                  <a:gd name="T19" fmla="*/ 39 h 135"/>
                  <a:gd name="T20" fmla="*/ 265 w 548"/>
                  <a:gd name="T21" fmla="*/ 68 h 135"/>
                  <a:gd name="T22" fmla="*/ 200 w 548"/>
                  <a:gd name="T23" fmla="*/ 58 h 135"/>
                  <a:gd name="T24" fmla="*/ 154 w 548"/>
                  <a:gd name="T25" fmla="*/ 68 h 135"/>
                  <a:gd name="T26" fmla="*/ 54 w 548"/>
                  <a:gd name="T27" fmla="*/ 39 h 135"/>
                  <a:gd name="T28" fmla="*/ 0 w 548"/>
                  <a:gd name="T29" fmla="*/ 10 h 13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548"/>
                  <a:gd name="T46" fmla="*/ 0 h 135"/>
                  <a:gd name="T47" fmla="*/ 548 w 548"/>
                  <a:gd name="T48" fmla="*/ 135 h 13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548" h="135">
                    <a:moveTo>
                      <a:pt x="0" y="10"/>
                    </a:moveTo>
                    <a:lnTo>
                      <a:pt x="0" y="68"/>
                    </a:lnTo>
                    <a:lnTo>
                      <a:pt x="87" y="116"/>
                    </a:lnTo>
                    <a:lnTo>
                      <a:pt x="183" y="135"/>
                    </a:lnTo>
                    <a:lnTo>
                      <a:pt x="288" y="135"/>
                    </a:lnTo>
                    <a:lnTo>
                      <a:pt x="394" y="135"/>
                    </a:lnTo>
                    <a:lnTo>
                      <a:pt x="490" y="116"/>
                    </a:lnTo>
                    <a:lnTo>
                      <a:pt x="548" y="68"/>
                    </a:lnTo>
                    <a:lnTo>
                      <a:pt x="538" y="0"/>
                    </a:lnTo>
                    <a:lnTo>
                      <a:pt x="490" y="39"/>
                    </a:lnTo>
                    <a:lnTo>
                      <a:pt x="394" y="68"/>
                    </a:lnTo>
                    <a:lnTo>
                      <a:pt x="298" y="58"/>
                    </a:lnTo>
                    <a:lnTo>
                      <a:pt x="231" y="68"/>
                    </a:lnTo>
                    <a:lnTo>
                      <a:pt x="77" y="39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DEEAEE"/>
              </a:solidFill>
              <a:ln w="9525">
                <a:solidFill>
                  <a:srgbClr val="DEEAEE"/>
                </a:solidFill>
                <a:round/>
                <a:headEnd/>
                <a:tailEnd/>
              </a:ln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634" name="Line 64"/>
            <p:cNvSpPr>
              <a:spLocks noChangeShapeType="1"/>
            </p:cNvSpPr>
            <p:nvPr/>
          </p:nvSpPr>
          <p:spPr bwMode="auto">
            <a:xfrm>
              <a:off x="4377" y="2670"/>
              <a:ext cx="108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635" name="Line 65"/>
            <p:cNvSpPr>
              <a:spLocks noChangeShapeType="1"/>
            </p:cNvSpPr>
            <p:nvPr/>
          </p:nvSpPr>
          <p:spPr bwMode="auto">
            <a:xfrm>
              <a:off x="4880" y="2192"/>
              <a:ext cx="0" cy="106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636" name="Line 66"/>
            <p:cNvSpPr>
              <a:spLocks noChangeShapeType="1"/>
            </p:cNvSpPr>
            <p:nvPr/>
          </p:nvSpPr>
          <p:spPr bwMode="auto">
            <a:xfrm>
              <a:off x="4652" y="3014"/>
              <a:ext cx="0" cy="17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637" name="Line 67"/>
            <p:cNvSpPr>
              <a:spLocks noChangeShapeType="1"/>
            </p:cNvSpPr>
            <p:nvPr/>
          </p:nvSpPr>
          <p:spPr bwMode="auto">
            <a:xfrm>
              <a:off x="5111" y="3013"/>
              <a:ext cx="0" cy="17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638" name="Line 68"/>
            <p:cNvSpPr>
              <a:spLocks noChangeShapeType="1"/>
            </p:cNvSpPr>
            <p:nvPr/>
          </p:nvSpPr>
          <p:spPr bwMode="auto">
            <a:xfrm flipH="1">
              <a:off x="4653" y="3175"/>
              <a:ext cx="467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639" name="Oval 69"/>
            <p:cNvSpPr>
              <a:spLocks noChangeArrowheads="1"/>
            </p:cNvSpPr>
            <p:nvPr/>
          </p:nvSpPr>
          <p:spPr bwMode="auto">
            <a:xfrm>
              <a:off x="4564" y="2373"/>
              <a:ext cx="626" cy="58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25640" name="Line 70"/>
            <p:cNvSpPr>
              <a:spLocks noChangeShapeType="1"/>
            </p:cNvSpPr>
            <p:nvPr/>
          </p:nvSpPr>
          <p:spPr bwMode="auto">
            <a:xfrm>
              <a:off x="4747" y="2925"/>
              <a:ext cx="0" cy="25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641" name="Line 71"/>
            <p:cNvSpPr>
              <a:spLocks noChangeShapeType="1"/>
            </p:cNvSpPr>
            <p:nvPr/>
          </p:nvSpPr>
          <p:spPr bwMode="auto">
            <a:xfrm>
              <a:off x="5009" y="2940"/>
              <a:ext cx="0" cy="23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642" name="Line 72"/>
            <p:cNvSpPr>
              <a:spLocks noChangeShapeType="1"/>
            </p:cNvSpPr>
            <p:nvPr/>
          </p:nvSpPr>
          <p:spPr bwMode="auto">
            <a:xfrm flipV="1">
              <a:off x="4659" y="3086"/>
              <a:ext cx="79" cy="81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643" name="Freeform 73"/>
            <p:cNvSpPr>
              <a:spLocks/>
            </p:cNvSpPr>
            <p:nvPr/>
          </p:nvSpPr>
          <p:spPr bwMode="auto">
            <a:xfrm>
              <a:off x="4651" y="2949"/>
              <a:ext cx="96" cy="97"/>
            </a:xfrm>
            <a:custGeom>
              <a:avLst/>
              <a:gdLst>
                <a:gd name="T0" fmla="*/ 0 w 116"/>
                <a:gd name="T1" fmla="*/ 6 h 115"/>
                <a:gd name="T2" fmla="*/ 4 w 116"/>
                <a:gd name="T3" fmla="*/ 0 h 115"/>
                <a:gd name="T4" fmla="*/ 0 60000 65536"/>
                <a:gd name="T5" fmla="*/ 0 60000 65536"/>
                <a:gd name="T6" fmla="*/ 0 w 116"/>
                <a:gd name="T7" fmla="*/ 0 h 115"/>
                <a:gd name="T8" fmla="*/ 116 w 116"/>
                <a:gd name="T9" fmla="*/ 115 h 11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6" h="115">
                  <a:moveTo>
                    <a:pt x="0" y="115"/>
                  </a:moveTo>
                  <a:lnTo>
                    <a:pt x="116" y="0"/>
                  </a:lnTo>
                </a:path>
              </a:pathLst>
            </a:cu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644" name="Freeform 74"/>
            <p:cNvSpPr>
              <a:spLocks/>
            </p:cNvSpPr>
            <p:nvPr/>
          </p:nvSpPr>
          <p:spPr bwMode="auto">
            <a:xfrm>
              <a:off x="4588" y="2884"/>
              <a:ext cx="79" cy="81"/>
            </a:xfrm>
            <a:custGeom>
              <a:avLst/>
              <a:gdLst>
                <a:gd name="T0" fmla="*/ 0 w 96"/>
                <a:gd name="T1" fmla="*/ 5 h 96"/>
                <a:gd name="T2" fmla="*/ 3 w 96"/>
                <a:gd name="T3" fmla="*/ 0 h 96"/>
                <a:gd name="T4" fmla="*/ 0 60000 65536"/>
                <a:gd name="T5" fmla="*/ 0 60000 65536"/>
                <a:gd name="T6" fmla="*/ 0 w 96"/>
                <a:gd name="T7" fmla="*/ 0 h 96"/>
                <a:gd name="T8" fmla="*/ 96 w 96"/>
                <a:gd name="T9" fmla="*/ 96 h 9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96" h="96">
                  <a:moveTo>
                    <a:pt x="0" y="96"/>
                  </a:moveTo>
                  <a:lnTo>
                    <a:pt x="96" y="0"/>
                  </a:lnTo>
                </a:path>
              </a:pathLst>
            </a:cu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645" name="Freeform 75"/>
            <p:cNvSpPr>
              <a:spLocks/>
            </p:cNvSpPr>
            <p:nvPr/>
          </p:nvSpPr>
          <p:spPr bwMode="auto">
            <a:xfrm>
              <a:off x="5007" y="3070"/>
              <a:ext cx="103" cy="106"/>
            </a:xfrm>
            <a:custGeom>
              <a:avLst/>
              <a:gdLst>
                <a:gd name="T0" fmla="*/ 0 w 125"/>
                <a:gd name="T1" fmla="*/ 6 h 126"/>
                <a:gd name="T2" fmla="*/ 4 w 125"/>
                <a:gd name="T3" fmla="*/ 0 h 126"/>
                <a:gd name="T4" fmla="*/ 0 60000 65536"/>
                <a:gd name="T5" fmla="*/ 0 60000 65536"/>
                <a:gd name="T6" fmla="*/ 0 w 125"/>
                <a:gd name="T7" fmla="*/ 0 h 126"/>
                <a:gd name="T8" fmla="*/ 125 w 125"/>
                <a:gd name="T9" fmla="*/ 126 h 12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25" h="126">
                  <a:moveTo>
                    <a:pt x="0" y="126"/>
                  </a:moveTo>
                  <a:lnTo>
                    <a:pt x="125" y="0"/>
                  </a:lnTo>
                </a:path>
              </a:pathLst>
            </a:cu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646" name="Line 76"/>
            <p:cNvSpPr>
              <a:spLocks noChangeShapeType="1"/>
            </p:cNvSpPr>
            <p:nvPr/>
          </p:nvSpPr>
          <p:spPr bwMode="auto">
            <a:xfrm flipV="1">
              <a:off x="5007" y="2876"/>
              <a:ext cx="167" cy="17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647" name="Line 77"/>
            <p:cNvSpPr>
              <a:spLocks noChangeShapeType="1"/>
            </p:cNvSpPr>
            <p:nvPr/>
          </p:nvSpPr>
          <p:spPr bwMode="auto">
            <a:xfrm flipV="1">
              <a:off x="4886" y="920"/>
              <a:ext cx="0" cy="12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648" name="Freeform 78"/>
            <p:cNvSpPr>
              <a:spLocks/>
            </p:cNvSpPr>
            <p:nvPr/>
          </p:nvSpPr>
          <p:spPr bwMode="auto">
            <a:xfrm>
              <a:off x="4638" y="996"/>
              <a:ext cx="186" cy="372"/>
            </a:xfrm>
            <a:custGeom>
              <a:avLst/>
              <a:gdLst>
                <a:gd name="T0" fmla="*/ 186 w 186"/>
                <a:gd name="T1" fmla="*/ 372 h 372"/>
                <a:gd name="T2" fmla="*/ 150 w 186"/>
                <a:gd name="T3" fmla="*/ 294 h 372"/>
                <a:gd name="T4" fmla="*/ 126 w 186"/>
                <a:gd name="T5" fmla="*/ 198 h 372"/>
                <a:gd name="T6" fmla="*/ 42 w 186"/>
                <a:gd name="T7" fmla="*/ 138 h 372"/>
                <a:gd name="T8" fmla="*/ 0 w 186"/>
                <a:gd name="T9" fmla="*/ 0 h 37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86"/>
                <a:gd name="T16" fmla="*/ 0 h 372"/>
                <a:gd name="T17" fmla="*/ 186 w 186"/>
                <a:gd name="T18" fmla="*/ 372 h 37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86" h="372">
                  <a:moveTo>
                    <a:pt x="186" y="372"/>
                  </a:moveTo>
                  <a:cubicBezTo>
                    <a:pt x="173" y="347"/>
                    <a:pt x="160" y="323"/>
                    <a:pt x="150" y="294"/>
                  </a:cubicBezTo>
                  <a:cubicBezTo>
                    <a:pt x="140" y="265"/>
                    <a:pt x="144" y="224"/>
                    <a:pt x="126" y="198"/>
                  </a:cubicBezTo>
                  <a:cubicBezTo>
                    <a:pt x="108" y="172"/>
                    <a:pt x="63" y="171"/>
                    <a:pt x="42" y="138"/>
                  </a:cubicBezTo>
                  <a:cubicBezTo>
                    <a:pt x="21" y="105"/>
                    <a:pt x="7" y="23"/>
                    <a:pt x="0" y="0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5649" name="Freeform 79"/>
            <p:cNvSpPr>
              <a:spLocks/>
            </p:cNvSpPr>
            <p:nvPr/>
          </p:nvSpPr>
          <p:spPr bwMode="auto">
            <a:xfrm>
              <a:off x="4902" y="1596"/>
              <a:ext cx="252" cy="444"/>
            </a:xfrm>
            <a:custGeom>
              <a:avLst/>
              <a:gdLst>
                <a:gd name="T0" fmla="*/ 0 w 252"/>
                <a:gd name="T1" fmla="*/ 0 h 444"/>
                <a:gd name="T2" fmla="*/ 60 w 252"/>
                <a:gd name="T3" fmla="*/ 90 h 444"/>
                <a:gd name="T4" fmla="*/ 108 w 252"/>
                <a:gd name="T5" fmla="*/ 126 h 444"/>
                <a:gd name="T6" fmla="*/ 138 w 252"/>
                <a:gd name="T7" fmla="*/ 204 h 444"/>
                <a:gd name="T8" fmla="*/ 210 w 252"/>
                <a:gd name="T9" fmla="*/ 306 h 444"/>
                <a:gd name="T10" fmla="*/ 216 w 252"/>
                <a:gd name="T11" fmla="*/ 408 h 444"/>
                <a:gd name="T12" fmla="*/ 252 w 252"/>
                <a:gd name="T13" fmla="*/ 444 h 44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252"/>
                <a:gd name="T22" fmla="*/ 0 h 444"/>
                <a:gd name="T23" fmla="*/ 252 w 252"/>
                <a:gd name="T24" fmla="*/ 444 h 44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252" h="444">
                  <a:moveTo>
                    <a:pt x="0" y="0"/>
                  </a:moveTo>
                  <a:cubicBezTo>
                    <a:pt x="21" y="34"/>
                    <a:pt x="42" y="69"/>
                    <a:pt x="60" y="90"/>
                  </a:cubicBezTo>
                  <a:cubicBezTo>
                    <a:pt x="78" y="111"/>
                    <a:pt x="95" y="107"/>
                    <a:pt x="108" y="126"/>
                  </a:cubicBezTo>
                  <a:cubicBezTo>
                    <a:pt x="121" y="145"/>
                    <a:pt x="121" y="174"/>
                    <a:pt x="138" y="204"/>
                  </a:cubicBezTo>
                  <a:cubicBezTo>
                    <a:pt x="155" y="234"/>
                    <a:pt x="197" y="272"/>
                    <a:pt x="210" y="306"/>
                  </a:cubicBezTo>
                  <a:cubicBezTo>
                    <a:pt x="223" y="340"/>
                    <a:pt x="209" y="385"/>
                    <a:pt x="216" y="408"/>
                  </a:cubicBezTo>
                  <a:cubicBezTo>
                    <a:pt x="223" y="431"/>
                    <a:pt x="237" y="437"/>
                    <a:pt x="252" y="444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5650" name="Freeform 80"/>
            <p:cNvSpPr>
              <a:spLocks/>
            </p:cNvSpPr>
            <p:nvPr/>
          </p:nvSpPr>
          <p:spPr bwMode="auto">
            <a:xfrm>
              <a:off x="5124" y="2844"/>
              <a:ext cx="126" cy="42"/>
            </a:xfrm>
            <a:custGeom>
              <a:avLst/>
              <a:gdLst>
                <a:gd name="T0" fmla="*/ 0 w 126"/>
                <a:gd name="T1" fmla="*/ 0 h 42"/>
                <a:gd name="T2" fmla="*/ 42 w 126"/>
                <a:gd name="T3" fmla="*/ 36 h 42"/>
                <a:gd name="T4" fmla="*/ 84 w 126"/>
                <a:gd name="T5" fmla="*/ 30 h 42"/>
                <a:gd name="T6" fmla="*/ 126 w 126"/>
                <a:gd name="T7" fmla="*/ 42 h 4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26"/>
                <a:gd name="T13" fmla="*/ 0 h 42"/>
                <a:gd name="T14" fmla="*/ 126 w 126"/>
                <a:gd name="T15" fmla="*/ 42 h 4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26" h="42">
                  <a:moveTo>
                    <a:pt x="0" y="0"/>
                  </a:moveTo>
                  <a:cubicBezTo>
                    <a:pt x="7" y="7"/>
                    <a:pt x="28" y="31"/>
                    <a:pt x="42" y="36"/>
                  </a:cubicBezTo>
                  <a:cubicBezTo>
                    <a:pt x="56" y="41"/>
                    <a:pt x="70" y="29"/>
                    <a:pt x="84" y="30"/>
                  </a:cubicBezTo>
                  <a:cubicBezTo>
                    <a:pt x="98" y="31"/>
                    <a:pt x="117" y="40"/>
                    <a:pt x="126" y="42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5651" name="Freeform 81"/>
            <p:cNvSpPr>
              <a:spLocks/>
            </p:cNvSpPr>
            <p:nvPr/>
          </p:nvSpPr>
          <p:spPr bwMode="auto">
            <a:xfrm>
              <a:off x="4530" y="2820"/>
              <a:ext cx="72" cy="90"/>
            </a:xfrm>
            <a:custGeom>
              <a:avLst/>
              <a:gdLst>
                <a:gd name="T0" fmla="*/ 72 w 72"/>
                <a:gd name="T1" fmla="*/ 0 h 90"/>
                <a:gd name="T2" fmla="*/ 42 w 72"/>
                <a:gd name="T3" fmla="*/ 30 h 90"/>
                <a:gd name="T4" fmla="*/ 42 w 72"/>
                <a:gd name="T5" fmla="*/ 66 h 90"/>
                <a:gd name="T6" fmla="*/ 0 w 72"/>
                <a:gd name="T7" fmla="*/ 90 h 9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2"/>
                <a:gd name="T13" fmla="*/ 0 h 90"/>
                <a:gd name="T14" fmla="*/ 72 w 72"/>
                <a:gd name="T15" fmla="*/ 90 h 9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2" h="90">
                  <a:moveTo>
                    <a:pt x="72" y="0"/>
                  </a:moveTo>
                  <a:cubicBezTo>
                    <a:pt x="59" y="9"/>
                    <a:pt x="47" y="19"/>
                    <a:pt x="42" y="30"/>
                  </a:cubicBezTo>
                  <a:cubicBezTo>
                    <a:pt x="37" y="41"/>
                    <a:pt x="49" y="56"/>
                    <a:pt x="42" y="66"/>
                  </a:cubicBezTo>
                  <a:cubicBezTo>
                    <a:pt x="35" y="76"/>
                    <a:pt x="7" y="86"/>
                    <a:pt x="0" y="90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58804" name="Text Box 84"/>
          <p:cNvSpPr txBox="1">
            <a:spLocks noChangeArrowheads="1"/>
          </p:cNvSpPr>
          <p:nvPr/>
        </p:nvSpPr>
        <p:spPr bwMode="auto">
          <a:xfrm>
            <a:off x="1189038" y="5907088"/>
            <a:ext cx="140335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错误</a:t>
            </a:r>
          </a:p>
        </p:txBody>
      </p:sp>
      <p:sp>
        <p:nvSpPr>
          <p:cNvPr id="158805" name="Text Box 85"/>
          <p:cNvSpPr txBox="1">
            <a:spLocks noChangeArrowheads="1"/>
          </p:cNvSpPr>
          <p:nvPr/>
        </p:nvSpPr>
        <p:spPr bwMode="auto">
          <a:xfrm>
            <a:off x="7123113" y="5845175"/>
            <a:ext cx="13001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正确</a:t>
            </a:r>
          </a:p>
        </p:txBody>
      </p:sp>
      <p:pic>
        <p:nvPicPr>
          <p:cNvPr id="93" name="图片 9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588" y="714375"/>
            <a:ext cx="2857500" cy="497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" name="组合 9"/>
          <p:cNvGrpSpPr>
            <a:grpSpLocks/>
          </p:cNvGrpSpPr>
          <p:nvPr/>
        </p:nvGrpSpPr>
        <p:grpSpPr bwMode="auto">
          <a:xfrm>
            <a:off x="5226050" y="1519238"/>
            <a:ext cx="839788" cy="1654175"/>
            <a:chOff x="5226668" y="1519256"/>
            <a:chExt cx="839682" cy="1653561"/>
          </a:xfrm>
        </p:grpSpPr>
        <p:sp>
          <p:nvSpPr>
            <p:cNvPr id="25617" name="任意多边形 93"/>
            <p:cNvSpPr>
              <a:spLocks/>
            </p:cNvSpPr>
            <p:nvPr/>
          </p:nvSpPr>
          <p:spPr bwMode="auto">
            <a:xfrm>
              <a:off x="5226668" y="1519256"/>
              <a:ext cx="185014" cy="448305"/>
            </a:xfrm>
            <a:custGeom>
              <a:avLst/>
              <a:gdLst>
                <a:gd name="T0" fmla="*/ 0 w 185014"/>
                <a:gd name="T1" fmla="*/ 0 h 448305"/>
                <a:gd name="T2" fmla="*/ 42695 w 185014"/>
                <a:gd name="T3" fmla="*/ 64044 h 448305"/>
                <a:gd name="T4" fmla="*/ 67601 w 185014"/>
                <a:gd name="T5" fmla="*/ 152993 h 448305"/>
                <a:gd name="T6" fmla="*/ 81833 w 185014"/>
                <a:gd name="T7" fmla="*/ 263290 h 448305"/>
                <a:gd name="T8" fmla="*/ 99623 w 185014"/>
                <a:gd name="T9" fmla="*/ 334450 h 448305"/>
                <a:gd name="T10" fmla="*/ 138761 w 185014"/>
                <a:gd name="T11" fmla="*/ 405609 h 448305"/>
                <a:gd name="T12" fmla="*/ 160109 w 185014"/>
                <a:gd name="T13" fmla="*/ 430515 h 448305"/>
                <a:gd name="T14" fmla="*/ 185014 w 185014"/>
                <a:gd name="T15" fmla="*/ 448305 h 448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85014" h="448305">
                  <a:moveTo>
                    <a:pt x="0" y="0"/>
                  </a:moveTo>
                  <a:cubicBezTo>
                    <a:pt x="15714" y="19272"/>
                    <a:pt x="31428" y="38545"/>
                    <a:pt x="42695" y="64044"/>
                  </a:cubicBezTo>
                  <a:cubicBezTo>
                    <a:pt x="53962" y="89543"/>
                    <a:pt x="61078" y="119785"/>
                    <a:pt x="67601" y="152993"/>
                  </a:cubicBezTo>
                  <a:cubicBezTo>
                    <a:pt x="74124" y="186201"/>
                    <a:pt x="76496" y="233047"/>
                    <a:pt x="81833" y="263290"/>
                  </a:cubicBezTo>
                  <a:cubicBezTo>
                    <a:pt x="87170" y="293533"/>
                    <a:pt x="90135" y="310730"/>
                    <a:pt x="99623" y="334450"/>
                  </a:cubicBezTo>
                  <a:cubicBezTo>
                    <a:pt x="109111" y="358170"/>
                    <a:pt x="128680" y="389598"/>
                    <a:pt x="138761" y="405609"/>
                  </a:cubicBezTo>
                  <a:cubicBezTo>
                    <a:pt x="148842" y="421620"/>
                    <a:pt x="152400" y="423399"/>
                    <a:pt x="160109" y="430515"/>
                  </a:cubicBezTo>
                  <a:cubicBezTo>
                    <a:pt x="167818" y="437631"/>
                    <a:pt x="180863" y="447712"/>
                    <a:pt x="185014" y="448305"/>
                  </a:cubicBezTo>
                </a:path>
              </a:pathLst>
            </a:cu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8" name="任意多边形 94"/>
            <p:cNvSpPr>
              <a:spLocks/>
            </p:cNvSpPr>
            <p:nvPr/>
          </p:nvSpPr>
          <p:spPr bwMode="auto">
            <a:xfrm>
              <a:off x="5785270" y="2052953"/>
              <a:ext cx="81844" cy="149435"/>
            </a:xfrm>
            <a:custGeom>
              <a:avLst/>
              <a:gdLst>
                <a:gd name="T0" fmla="*/ 0 w 81844"/>
                <a:gd name="T1" fmla="*/ 0 h 149435"/>
                <a:gd name="T2" fmla="*/ 35580 w 81844"/>
                <a:gd name="T3" fmla="*/ 46253 h 149435"/>
                <a:gd name="T4" fmla="*/ 74718 w 81844"/>
                <a:gd name="T5" fmla="*/ 99623 h 149435"/>
                <a:gd name="T6" fmla="*/ 81834 w 81844"/>
                <a:gd name="T7" fmla="*/ 149435 h 14943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81844" h="149435">
                  <a:moveTo>
                    <a:pt x="0" y="0"/>
                  </a:moveTo>
                  <a:cubicBezTo>
                    <a:pt x="11563" y="14824"/>
                    <a:pt x="23127" y="29649"/>
                    <a:pt x="35580" y="46253"/>
                  </a:cubicBezTo>
                  <a:cubicBezTo>
                    <a:pt x="48033" y="62857"/>
                    <a:pt x="67009" y="82426"/>
                    <a:pt x="74718" y="99623"/>
                  </a:cubicBezTo>
                  <a:cubicBezTo>
                    <a:pt x="82427" y="116820"/>
                    <a:pt x="81834" y="149435"/>
                    <a:pt x="81834" y="149435"/>
                  </a:cubicBezTo>
                </a:path>
              </a:pathLst>
            </a:cu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9" name="任意多边形 95"/>
            <p:cNvSpPr>
              <a:spLocks/>
            </p:cNvSpPr>
            <p:nvPr/>
          </p:nvSpPr>
          <p:spPr bwMode="auto">
            <a:xfrm>
              <a:off x="5963169" y="2494142"/>
              <a:ext cx="103181" cy="149435"/>
            </a:xfrm>
            <a:custGeom>
              <a:avLst/>
              <a:gdLst>
                <a:gd name="T0" fmla="*/ 0 w 103181"/>
                <a:gd name="T1" fmla="*/ 0 h 149435"/>
                <a:gd name="T2" fmla="*/ 53370 w 103181"/>
                <a:gd name="T3" fmla="*/ 67601 h 149435"/>
                <a:gd name="T4" fmla="*/ 78275 w 103181"/>
                <a:gd name="T5" fmla="*/ 113855 h 149435"/>
                <a:gd name="T6" fmla="*/ 103181 w 103181"/>
                <a:gd name="T7" fmla="*/ 149435 h 14943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03181" h="149435">
                  <a:moveTo>
                    <a:pt x="0" y="0"/>
                  </a:moveTo>
                  <a:cubicBezTo>
                    <a:pt x="20162" y="24312"/>
                    <a:pt x="40324" y="48625"/>
                    <a:pt x="53370" y="67601"/>
                  </a:cubicBezTo>
                  <a:cubicBezTo>
                    <a:pt x="66416" y="86577"/>
                    <a:pt x="69973" y="100216"/>
                    <a:pt x="78275" y="113855"/>
                  </a:cubicBezTo>
                  <a:cubicBezTo>
                    <a:pt x="86577" y="127494"/>
                    <a:pt x="93100" y="136982"/>
                    <a:pt x="103181" y="149435"/>
                  </a:cubicBezTo>
                </a:path>
              </a:pathLst>
            </a:cu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20" name="任意多边形 96"/>
            <p:cNvSpPr>
              <a:spLocks/>
            </p:cNvSpPr>
            <p:nvPr/>
          </p:nvSpPr>
          <p:spPr bwMode="auto">
            <a:xfrm>
              <a:off x="5696321" y="2561743"/>
              <a:ext cx="81833" cy="611074"/>
            </a:xfrm>
            <a:custGeom>
              <a:avLst/>
              <a:gdLst>
                <a:gd name="T0" fmla="*/ 0 w 81833"/>
                <a:gd name="T1" fmla="*/ 0 h 611074"/>
                <a:gd name="T2" fmla="*/ 24905 w 81833"/>
                <a:gd name="T3" fmla="*/ 53370 h 611074"/>
                <a:gd name="T4" fmla="*/ 35579 w 81833"/>
                <a:gd name="T5" fmla="*/ 110297 h 611074"/>
                <a:gd name="T6" fmla="*/ 39137 w 81833"/>
                <a:gd name="T7" fmla="*/ 170783 h 611074"/>
                <a:gd name="T8" fmla="*/ 42695 w 81833"/>
                <a:gd name="T9" fmla="*/ 238385 h 611074"/>
                <a:gd name="T10" fmla="*/ 35579 w 81833"/>
                <a:gd name="T11" fmla="*/ 305986 h 611074"/>
                <a:gd name="T12" fmla="*/ 35579 w 81833"/>
                <a:gd name="T13" fmla="*/ 405610 h 611074"/>
                <a:gd name="T14" fmla="*/ 39137 w 81833"/>
                <a:gd name="T15" fmla="*/ 483885 h 611074"/>
                <a:gd name="T16" fmla="*/ 49811 w 81833"/>
                <a:gd name="T17" fmla="*/ 540813 h 611074"/>
                <a:gd name="T18" fmla="*/ 67601 w 81833"/>
                <a:gd name="T19" fmla="*/ 579950 h 611074"/>
                <a:gd name="T20" fmla="*/ 81833 w 81833"/>
                <a:gd name="T21" fmla="*/ 604856 h 611074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81833" h="611074">
                  <a:moveTo>
                    <a:pt x="0" y="0"/>
                  </a:moveTo>
                  <a:cubicBezTo>
                    <a:pt x="9487" y="17493"/>
                    <a:pt x="18975" y="34987"/>
                    <a:pt x="24905" y="53370"/>
                  </a:cubicBezTo>
                  <a:cubicBezTo>
                    <a:pt x="30835" y="71753"/>
                    <a:pt x="33207" y="90728"/>
                    <a:pt x="35579" y="110297"/>
                  </a:cubicBezTo>
                  <a:cubicBezTo>
                    <a:pt x="37951" y="129866"/>
                    <a:pt x="37951" y="149435"/>
                    <a:pt x="39137" y="170783"/>
                  </a:cubicBezTo>
                  <a:cubicBezTo>
                    <a:pt x="40323" y="192131"/>
                    <a:pt x="43288" y="215851"/>
                    <a:pt x="42695" y="238385"/>
                  </a:cubicBezTo>
                  <a:cubicBezTo>
                    <a:pt x="42102" y="260919"/>
                    <a:pt x="36765" y="278115"/>
                    <a:pt x="35579" y="305986"/>
                  </a:cubicBezTo>
                  <a:cubicBezTo>
                    <a:pt x="34393" y="333857"/>
                    <a:pt x="34986" y="375960"/>
                    <a:pt x="35579" y="405610"/>
                  </a:cubicBezTo>
                  <a:cubicBezTo>
                    <a:pt x="36172" y="435260"/>
                    <a:pt x="36765" y="461351"/>
                    <a:pt x="39137" y="483885"/>
                  </a:cubicBezTo>
                  <a:cubicBezTo>
                    <a:pt x="41509" y="506419"/>
                    <a:pt x="45067" y="524802"/>
                    <a:pt x="49811" y="540813"/>
                  </a:cubicBezTo>
                  <a:cubicBezTo>
                    <a:pt x="54555" y="556824"/>
                    <a:pt x="62264" y="569276"/>
                    <a:pt x="67601" y="579950"/>
                  </a:cubicBezTo>
                  <a:cubicBezTo>
                    <a:pt x="72938" y="590624"/>
                    <a:pt x="76496" y="625018"/>
                    <a:pt x="81833" y="604856"/>
                  </a:cubicBezTo>
                </a:path>
              </a:pathLst>
            </a:cu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101" name="图片 10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813" y="4324350"/>
            <a:ext cx="2411412" cy="2289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组合 4"/>
          <p:cNvGrpSpPr>
            <a:grpSpLocks/>
          </p:cNvGrpSpPr>
          <p:nvPr/>
        </p:nvGrpSpPr>
        <p:grpSpPr bwMode="auto">
          <a:xfrm>
            <a:off x="3424238" y="4813300"/>
            <a:ext cx="1166812" cy="354013"/>
            <a:chOff x="3424415" y="4813045"/>
            <a:chExt cx="1165925" cy="353708"/>
          </a:xfrm>
        </p:grpSpPr>
        <p:sp>
          <p:nvSpPr>
            <p:cNvPr id="25615" name="任意多边形 2"/>
            <p:cNvSpPr>
              <a:spLocks/>
            </p:cNvSpPr>
            <p:nvPr/>
          </p:nvSpPr>
          <p:spPr bwMode="auto">
            <a:xfrm>
              <a:off x="3424415" y="5054091"/>
              <a:ext cx="209604" cy="112662"/>
            </a:xfrm>
            <a:custGeom>
              <a:avLst/>
              <a:gdLst>
                <a:gd name="T0" fmla="*/ 0 w 209604"/>
                <a:gd name="T1" fmla="*/ 112662 h 112662"/>
                <a:gd name="T2" fmla="*/ 31441 w 209604"/>
                <a:gd name="T3" fmla="*/ 110042 h 112662"/>
                <a:gd name="T4" fmla="*/ 39301 w 209604"/>
                <a:gd name="T5" fmla="*/ 104802 h 112662"/>
                <a:gd name="T6" fmla="*/ 49781 w 209604"/>
                <a:gd name="T7" fmla="*/ 102182 h 112662"/>
                <a:gd name="T8" fmla="*/ 57641 w 209604"/>
                <a:gd name="T9" fmla="*/ 96942 h 112662"/>
                <a:gd name="T10" fmla="*/ 99562 w 209604"/>
                <a:gd name="T11" fmla="*/ 89081 h 112662"/>
                <a:gd name="T12" fmla="*/ 110042 w 209604"/>
                <a:gd name="T13" fmla="*/ 86461 h 112662"/>
                <a:gd name="T14" fmla="*/ 144103 w 209604"/>
                <a:gd name="T15" fmla="*/ 83841 h 112662"/>
                <a:gd name="T16" fmla="*/ 170304 w 209604"/>
                <a:gd name="T17" fmla="*/ 78601 h 112662"/>
                <a:gd name="T18" fmla="*/ 183404 w 209604"/>
                <a:gd name="T19" fmla="*/ 55021 h 112662"/>
                <a:gd name="T20" fmla="*/ 188644 w 209604"/>
                <a:gd name="T21" fmla="*/ 47161 h 112662"/>
                <a:gd name="T22" fmla="*/ 193884 w 209604"/>
                <a:gd name="T23" fmla="*/ 28820 h 112662"/>
                <a:gd name="T24" fmla="*/ 204364 w 209604"/>
                <a:gd name="T25" fmla="*/ 13100 h 112662"/>
                <a:gd name="T26" fmla="*/ 209604 w 209604"/>
                <a:gd name="T27" fmla="*/ 0 h 112662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209604" h="112662">
                  <a:moveTo>
                    <a:pt x="0" y="112662"/>
                  </a:moveTo>
                  <a:cubicBezTo>
                    <a:pt x="10480" y="111789"/>
                    <a:pt x="21129" y="112104"/>
                    <a:pt x="31441" y="110042"/>
                  </a:cubicBezTo>
                  <a:cubicBezTo>
                    <a:pt x="34529" y="109424"/>
                    <a:pt x="36407" y="106042"/>
                    <a:pt x="39301" y="104802"/>
                  </a:cubicBezTo>
                  <a:cubicBezTo>
                    <a:pt x="42611" y="103384"/>
                    <a:pt x="46288" y="103055"/>
                    <a:pt x="49781" y="102182"/>
                  </a:cubicBezTo>
                  <a:cubicBezTo>
                    <a:pt x="52401" y="100435"/>
                    <a:pt x="54596" y="97743"/>
                    <a:pt x="57641" y="96942"/>
                  </a:cubicBezTo>
                  <a:cubicBezTo>
                    <a:pt x="71390" y="93324"/>
                    <a:pt x="85769" y="92529"/>
                    <a:pt x="99562" y="89081"/>
                  </a:cubicBezTo>
                  <a:cubicBezTo>
                    <a:pt x="103055" y="88208"/>
                    <a:pt x="106466" y="86882"/>
                    <a:pt x="110042" y="86461"/>
                  </a:cubicBezTo>
                  <a:cubicBezTo>
                    <a:pt x="121351" y="85131"/>
                    <a:pt x="132749" y="84714"/>
                    <a:pt x="144103" y="83841"/>
                  </a:cubicBezTo>
                  <a:cubicBezTo>
                    <a:pt x="152837" y="82094"/>
                    <a:pt x="162571" y="83020"/>
                    <a:pt x="170304" y="78601"/>
                  </a:cubicBezTo>
                  <a:cubicBezTo>
                    <a:pt x="181869" y="71993"/>
                    <a:pt x="178988" y="63852"/>
                    <a:pt x="183404" y="55021"/>
                  </a:cubicBezTo>
                  <a:cubicBezTo>
                    <a:pt x="184812" y="52205"/>
                    <a:pt x="186897" y="49781"/>
                    <a:pt x="188644" y="47161"/>
                  </a:cubicBezTo>
                  <a:cubicBezTo>
                    <a:pt x="189261" y="44694"/>
                    <a:pt x="192175" y="31896"/>
                    <a:pt x="193884" y="28820"/>
                  </a:cubicBezTo>
                  <a:cubicBezTo>
                    <a:pt x="196942" y="23315"/>
                    <a:pt x="202372" y="19075"/>
                    <a:pt x="204364" y="13100"/>
                  </a:cubicBezTo>
                  <a:cubicBezTo>
                    <a:pt x="207602" y="3387"/>
                    <a:pt x="205749" y="7710"/>
                    <a:pt x="209604" y="0"/>
                  </a:cubicBezTo>
                </a:path>
              </a:pathLst>
            </a:cu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6" name="任意多边形 3"/>
            <p:cNvSpPr>
              <a:spLocks/>
            </p:cNvSpPr>
            <p:nvPr/>
          </p:nvSpPr>
          <p:spPr bwMode="auto">
            <a:xfrm>
              <a:off x="4309994" y="4813045"/>
              <a:ext cx="280346" cy="57642"/>
            </a:xfrm>
            <a:custGeom>
              <a:avLst/>
              <a:gdLst>
                <a:gd name="T0" fmla="*/ 0 w 280346"/>
                <a:gd name="T1" fmla="*/ 26201 h 57642"/>
                <a:gd name="T2" fmla="*/ 13101 w 280346"/>
                <a:gd name="T3" fmla="*/ 20961 h 57642"/>
                <a:gd name="T4" fmla="*/ 125763 w 280346"/>
                <a:gd name="T5" fmla="*/ 15721 h 57642"/>
                <a:gd name="T6" fmla="*/ 136243 w 280346"/>
                <a:gd name="T7" fmla="*/ 10481 h 57642"/>
                <a:gd name="T8" fmla="*/ 144103 w 280346"/>
                <a:gd name="T9" fmla="*/ 5240 h 57642"/>
                <a:gd name="T10" fmla="*/ 170304 w 280346"/>
                <a:gd name="T11" fmla="*/ 0 h 57642"/>
                <a:gd name="T12" fmla="*/ 191264 w 280346"/>
                <a:gd name="T13" fmla="*/ 2620 h 57642"/>
                <a:gd name="T14" fmla="*/ 212225 w 280346"/>
                <a:gd name="T15" fmla="*/ 15721 h 57642"/>
                <a:gd name="T16" fmla="*/ 225325 w 280346"/>
                <a:gd name="T17" fmla="*/ 28821 h 57642"/>
                <a:gd name="T18" fmla="*/ 230565 w 280346"/>
                <a:gd name="T19" fmla="*/ 36681 h 57642"/>
                <a:gd name="T20" fmla="*/ 243666 w 280346"/>
                <a:gd name="T21" fmla="*/ 49781 h 57642"/>
                <a:gd name="T22" fmla="*/ 251526 w 280346"/>
                <a:gd name="T23" fmla="*/ 57642 h 57642"/>
                <a:gd name="T24" fmla="*/ 280346 w 280346"/>
                <a:gd name="T25" fmla="*/ 57642 h 57642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280346" h="57642">
                  <a:moveTo>
                    <a:pt x="0" y="26201"/>
                  </a:moveTo>
                  <a:cubicBezTo>
                    <a:pt x="4367" y="24454"/>
                    <a:pt x="8697" y="22612"/>
                    <a:pt x="13101" y="20961"/>
                  </a:cubicBezTo>
                  <a:cubicBezTo>
                    <a:pt x="49232" y="7412"/>
                    <a:pt x="79954" y="16866"/>
                    <a:pt x="125763" y="15721"/>
                  </a:cubicBezTo>
                  <a:cubicBezTo>
                    <a:pt x="129256" y="13974"/>
                    <a:pt x="132852" y="12419"/>
                    <a:pt x="136243" y="10481"/>
                  </a:cubicBezTo>
                  <a:cubicBezTo>
                    <a:pt x="138977" y="8919"/>
                    <a:pt x="141286" y="6648"/>
                    <a:pt x="144103" y="5240"/>
                  </a:cubicBezTo>
                  <a:cubicBezTo>
                    <a:pt x="151418" y="1582"/>
                    <a:pt x="163550" y="965"/>
                    <a:pt x="170304" y="0"/>
                  </a:cubicBezTo>
                  <a:cubicBezTo>
                    <a:pt x="177291" y="873"/>
                    <a:pt x="184534" y="549"/>
                    <a:pt x="191264" y="2620"/>
                  </a:cubicBezTo>
                  <a:cubicBezTo>
                    <a:pt x="194197" y="3523"/>
                    <a:pt x="208084" y="12960"/>
                    <a:pt x="212225" y="15721"/>
                  </a:cubicBezTo>
                  <a:cubicBezTo>
                    <a:pt x="226198" y="36681"/>
                    <a:pt x="207858" y="11354"/>
                    <a:pt x="225325" y="28821"/>
                  </a:cubicBezTo>
                  <a:cubicBezTo>
                    <a:pt x="227552" y="31048"/>
                    <a:pt x="228491" y="34311"/>
                    <a:pt x="230565" y="36681"/>
                  </a:cubicBezTo>
                  <a:cubicBezTo>
                    <a:pt x="234632" y="41329"/>
                    <a:pt x="239299" y="45414"/>
                    <a:pt x="243666" y="49781"/>
                  </a:cubicBezTo>
                  <a:cubicBezTo>
                    <a:pt x="246286" y="52401"/>
                    <a:pt x="247821" y="57642"/>
                    <a:pt x="251526" y="57642"/>
                  </a:cubicBezTo>
                  <a:lnTo>
                    <a:pt x="280346" y="57642"/>
                  </a:lnTo>
                </a:path>
              </a:pathLst>
            </a:cu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med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88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88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75"/>
                                        <p:tgtEl>
                                          <p:spTgt spid="1587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75"/>
                                        <p:tgtEl>
                                          <p:spTgt spid="1587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75"/>
                                        <p:tgtEl>
                                          <p:spTgt spid="1587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75"/>
                                        <p:tgtEl>
                                          <p:spTgt spid="1587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588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588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761" grpId="0" build="p" autoUpdateAnimBg="0"/>
      <p:bldP spid="158762" grpId="0" build="p" autoUpdateAnimBg="0"/>
      <p:bldP spid="158763" grpId="0" build="p" autoUpdateAnimBg="0"/>
      <p:bldP spid="158764" grpId="0" build="p" autoUpdateAnimBg="0"/>
      <p:bldP spid="158804" grpId="0" autoUpdateAnimBg="0"/>
      <p:bldP spid="158805" grpId="0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6578600" y="911225"/>
            <a:ext cx="1909763" cy="4367213"/>
            <a:chOff x="3600" y="841"/>
            <a:chExt cx="1203" cy="2751"/>
          </a:xfrm>
        </p:grpSpPr>
        <p:grpSp>
          <p:nvGrpSpPr>
            <p:cNvPr id="26673" name="Group 3"/>
            <p:cNvGrpSpPr>
              <a:grpSpLocks/>
            </p:cNvGrpSpPr>
            <p:nvPr/>
          </p:nvGrpSpPr>
          <p:grpSpPr bwMode="auto">
            <a:xfrm>
              <a:off x="3671" y="2417"/>
              <a:ext cx="1065" cy="987"/>
              <a:chOff x="3671" y="2417"/>
              <a:chExt cx="1065" cy="987"/>
            </a:xfrm>
          </p:grpSpPr>
          <p:sp>
            <p:nvSpPr>
              <p:cNvPr id="26707" name="Oval 4"/>
              <p:cNvSpPr>
                <a:spLocks noChangeArrowheads="1"/>
              </p:cNvSpPr>
              <p:nvPr/>
            </p:nvSpPr>
            <p:spPr bwMode="auto">
              <a:xfrm>
                <a:off x="3671" y="2417"/>
                <a:ext cx="1065" cy="96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26708" name="Freeform 5"/>
              <p:cNvSpPr>
                <a:spLocks/>
              </p:cNvSpPr>
              <p:nvPr/>
            </p:nvSpPr>
            <p:spPr bwMode="auto">
              <a:xfrm>
                <a:off x="3922" y="3269"/>
                <a:ext cx="548" cy="135"/>
              </a:xfrm>
              <a:custGeom>
                <a:avLst/>
                <a:gdLst>
                  <a:gd name="T0" fmla="*/ 0 w 548"/>
                  <a:gd name="T1" fmla="*/ 10 h 135"/>
                  <a:gd name="T2" fmla="*/ 0 w 548"/>
                  <a:gd name="T3" fmla="*/ 68 h 135"/>
                  <a:gd name="T4" fmla="*/ 87 w 548"/>
                  <a:gd name="T5" fmla="*/ 116 h 135"/>
                  <a:gd name="T6" fmla="*/ 183 w 548"/>
                  <a:gd name="T7" fmla="*/ 135 h 135"/>
                  <a:gd name="T8" fmla="*/ 288 w 548"/>
                  <a:gd name="T9" fmla="*/ 135 h 135"/>
                  <a:gd name="T10" fmla="*/ 394 w 548"/>
                  <a:gd name="T11" fmla="*/ 135 h 135"/>
                  <a:gd name="T12" fmla="*/ 490 w 548"/>
                  <a:gd name="T13" fmla="*/ 116 h 135"/>
                  <a:gd name="T14" fmla="*/ 548 w 548"/>
                  <a:gd name="T15" fmla="*/ 68 h 135"/>
                  <a:gd name="T16" fmla="*/ 538 w 548"/>
                  <a:gd name="T17" fmla="*/ 0 h 135"/>
                  <a:gd name="T18" fmla="*/ 490 w 548"/>
                  <a:gd name="T19" fmla="*/ 39 h 135"/>
                  <a:gd name="T20" fmla="*/ 394 w 548"/>
                  <a:gd name="T21" fmla="*/ 68 h 135"/>
                  <a:gd name="T22" fmla="*/ 298 w 548"/>
                  <a:gd name="T23" fmla="*/ 58 h 135"/>
                  <a:gd name="T24" fmla="*/ 231 w 548"/>
                  <a:gd name="T25" fmla="*/ 68 h 135"/>
                  <a:gd name="T26" fmla="*/ 77 w 548"/>
                  <a:gd name="T27" fmla="*/ 39 h 135"/>
                  <a:gd name="T28" fmla="*/ 0 w 548"/>
                  <a:gd name="T29" fmla="*/ 10 h 13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548"/>
                  <a:gd name="T46" fmla="*/ 0 h 135"/>
                  <a:gd name="T47" fmla="*/ 548 w 548"/>
                  <a:gd name="T48" fmla="*/ 135 h 13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548" h="135">
                    <a:moveTo>
                      <a:pt x="0" y="10"/>
                    </a:moveTo>
                    <a:lnTo>
                      <a:pt x="0" y="68"/>
                    </a:lnTo>
                    <a:lnTo>
                      <a:pt x="87" y="116"/>
                    </a:lnTo>
                    <a:lnTo>
                      <a:pt x="183" y="135"/>
                    </a:lnTo>
                    <a:lnTo>
                      <a:pt x="288" y="135"/>
                    </a:lnTo>
                    <a:lnTo>
                      <a:pt x="394" y="135"/>
                    </a:lnTo>
                    <a:lnTo>
                      <a:pt x="490" y="116"/>
                    </a:lnTo>
                    <a:lnTo>
                      <a:pt x="548" y="68"/>
                    </a:lnTo>
                    <a:lnTo>
                      <a:pt x="538" y="0"/>
                    </a:lnTo>
                    <a:lnTo>
                      <a:pt x="490" y="39"/>
                    </a:lnTo>
                    <a:lnTo>
                      <a:pt x="394" y="68"/>
                    </a:lnTo>
                    <a:lnTo>
                      <a:pt x="298" y="58"/>
                    </a:lnTo>
                    <a:lnTo>
                      <a:pt x="231" y="68"/>
                    </a:lnTo>
                    <a:lnTo>
                      <a:pt x="77" y="39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DEEAEE"/>
              </a:solidFill>
              <a:ln w="9525">
                <a:solidFill>
                  <a:srgbClr val="DEEAEE"/>
                </a:solidFill>
                <a:round/>
                <a:headEnd/>
                <a:tailEnd/>
              </a:ln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6674" name="Line 6"/>
            <p:cNvSpPr>
              <a:spLocks noChangeShapeType="1"/>
            </p:cNvSpPr>
            <p:nvPr/>
          </p:nvSpPr>
          <p:spPr bwMode="auto">
            <a:xfrm>
              <a:off x="3923" y="3309"/>
              <a:ext cx="0" cy="20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75" name="Line 7"/>
            <p:cNvSpPr>
              <a:spLocks noChangeShapeType="1"/>
            </p:cNvSpPr>
            <p:nvPr/>
          </p:nvSpPr>
          <p:spPr bwMode="auto">
            <a:xfrm>
              <a:off x="4480" y="3308"/>
              <a:ext cx="0" cy="20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76" name="Line 8"/>
            <p:cNvSpPr>
              <a:spLocks noChangeShapeType="1"/>
            </p:cNvSpPr>
            <p:nvPr/>
          </p:nvSpPr>
          <p:spPr bwMode="auto">
            <a:xfrm flipH="1">
              <a:off x="3924" y="3499"/>
              <a:ext cx="56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77" name="Oval 9"/>
            <p:cNvSpPr>
              <a:spLocks noChangeArrowheads="1"/>
            </p:cNvSpPr>
            <p:nvPr/>
          </p:nvSpPr>
          <p:spPr bwMode="auto">
            <a:xfrm>
              <a:off x="3817" y="2549"/>
              <a:ext cx="758" cy="692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26678" name="Line 10"/>
            <p:cNvSpPr>
              <a:spLocks noChangeShapeType="1"/>
            </p:cNvSpPr>
            <p:nvPr/>
          </p:nvSpPr>
          <p:spPr bwMode="auto">
            <a:xfrm>
              <a:off x="4039" y="3203"/>
              <a:ext cx="0" cy="29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79" name="Line 11"/>
            <p:cNvSpPr>
              <a:spLocks noChangeShapeType="1"/>
            </p:cNvSpPr>
            <p:nvPr/>
          </p:nvSpPr>
          <p:spPr bwMode="auto">
            <a:xfrm>
              <a:off x="4356" y="3221"/>
              <a:ext cx="0" cy="279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80" name="Line 12"/>
            <p:cNvSpPr>
              <a:spLocks noChangeShapeType="1"/>
            </p:cNvSpPr>
            <p:nvPr/>
          </p:nvSpPr>
          <p:spPr bwMode="auto">
            <a:xfrm flipV="1">
              <a:off x="3942" y="3394"/>
              <a:ext cx="96" cy="9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81" name="Freeform 13"/>
            <p:cNvSpPr>
              <a:spLocks/>
            </p:cNvSpPr>
            <p:nvPr/>
          </p:nvSpPr>
          <p:spPr bwMode="auto">
            <a:xfrm>
              <a:off x="3922" y="3251"/>
              <a:ext cx="115" cy="115"/>
            </a:xfrm>
            <a:custGeom>
              <a:avLst/>
              <a:gdLst>
                <a:gd name="T0" fmla="*/ 0 w 115"/>
                <a:gd name="T1" fmla="*/ 115 h 115"/>
                <a:gd name="T2" fmla="*/ 115 w 115"/>
                <a:gd name="T3" fmla="*/ 0 h 115"/>
                <a:gd name="T4" fmla="*/ 0 60000 65536"/>
                <a:gd name="T5" fmla="*/ 0 60000 65536"/>
                <a:gd name="T6" fmla="*/ 0 w 115"/>
                <a:gd name="T7" fmla="*/ 0 h 115"/>
                <a:gd name="T8" fmla="*/ 115 w 115"/>
                <a:gd name="T9" fmla="*/ 115 h 11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5" h="115">
                  <a:moveTo>
                    <a:pt x="0" y="115"/>
                  </a:moveTo>
                  <a:lnTo>
                    <a:pt x="115" y="0"/>
                  </a:lnTo>
                </a:path>
              </a:pathLst>
            </a:cu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82" name="Freeform 14"/>
            <p:cNvSpPr>
              <a:spLocks/>
            </p:cNvSpPr>
            <p:nvPr/>
          </p:nvSpPr>
          <p:spPr bwMode="auto">
            <a:xfrm>
              <a:off x="3856" y="3164"/>
              <a:ext cx="96" cy="96"/>
            </a:xfrm>
            <a:custGeom>
              <a:avLst/>
              <a:gdLst>
                <a:gd name="T0" fmla="*/ 0 w 96"/>
                <a:gd name="T1" fmla="*/ 96 h 96"/>
                <a:gd name="T2" fmla="*/ 96 w 96"/>
                <a:gd name="T3" fmla="*/ 0 h 96"/>
                <a:gd name="T4" fmla="*/ 0 60000 65536"/>
                <a:gd name="T5" fmla="*/ 0 60000 65536"/>
                <a:gd name="T6" fmla="*/ 0 w 96"/>
                <a:gd name="T7" fmla="*/ 0 h 96"/>
                <a:gd name="T8" fmla="*/ 96 w 96"/>
                <a:gd name="T9" fmla="*/ 96 h 9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96" h="96">
                  <a:moveTo>
                    <a:pt x="0" y="96"/>
                  </a:moveTo>
                  <a:lnTo>
                    <a:pt x="96" y="0"/>
                  </a:lnTo>
                </a:path>
              </a:pathLst>
            </a:cu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83" name="Freeform 15"/>
            <p:cNvSpPr>
              <a:spLocks/>
            </p:cNvSpPr>
            <p:nvPr/>
          </p:nvSpPr>
          <p:spPr bwMode="auto">
            <a:xfrm>
              <a:off x="4354" y="3375"/>
              <a:ext cx="125" cy="126"/>
            </a:xfrm>
            <a:custGeom>
              <a:avLst/>
              <a:gdLst>
                <a:gd name="T0" fmla="*/ 0 w 125"/>
                <a:gd name="T1" fmla="*/ 126 h 126"/>
                <a:gd name="T2" fmla="*/ 125 w 125"/>
                <a:gd name="T3" fmla="*/ 0 h 126"/>
                <a:gd name="T4" fmla="*/ 0 60000 65536"/>
                <a:gd name="T5" fmla="*/ 0 60000 65536"/>
                <a:gd name="T6" fmla="*/ 0 w 125"/>
                <a:gd name="T7" fmla="*/ 0 h 126"/>
                <a:gd name="T8" fmla="*/ 125 w 125"/>
                <a:gd name="T9" fmla="*/ 126 h 12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25" h="126">
                  <a:moveTo>
                    <a:pt x="0" y="126"/>
                  </a:moveTo>
                  <a:lnTo>
                    <a:pt x="125" y="0"/>
                  </a:lnTo>
                </a:path>
              </a:pathLst>
            </a:cu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84" name="Freeform 16"/>
            <p:cNvSpPr>
              <a:spLocks/>
            </p:cNvSpPr>
            <p:nvPr/>
          </p:nvSpPr>
          <p:spPr bwMode="auto">
            <a:xfrm>
              <a:off x="4354" y="3155"/>
              <a:ext cx="192" cy="192"/>
            </a:xfrm>
            <a:custGeom>
              <a:avLst/>
              <a:gdLst>
                <a:gd name="T0" fmla="*/ 0 w 192"/>
                <a:gd name="T1" fmla="*/ 192 h 192"/>
                <a:gd name="T2" fmla="*/ 192 w 192"/>
                <a:gd name="T3" fmla="*/ 0 h 192"/>
                <a:gd name="T4" fmla="*/ 0 60000 65536"/>
                <a:gd name="T5" fmla="*/ 0 60000 65536"/>
                <a:gd name="T6" fmla="*/ 0 w 192"/>
                <a:gd name="T7" fmla="*/ 0 h 192"/>
                <a:gd name="T8" fmla="*/ 192 w 192"/>
                <a:gd name="T9" fmla="*/ 192 h 19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92" h="192">
                  <a:moveTo>
                    <a:pt x="0" y="192"/>
                  </a:moveTo>
                  <a:lnTo>
                    <a:pt x="192" y="0"/>
                  </a:lnTo>
                </a:path>
              </a:pathLst>
            </a:cu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85" name="Freeform 17"/>
            <p:cNvSpPr>
              <a:spLocks/>
            </p:cNvSpPr>
            <p:nvPr/>
          </p:nvSpPr>
          <p:spPr bwMode="auto">
            <a:xfrm>
              <a:off x="3749" y="2486"/>
              <a:ext cx="937" cy="660"/>
            </a:xfrm>
            <a:custGeom>
              <a:avLst/>
              <a:gdLst>
                <a:gd name="T0" fmla="*/ 82 w 937"/>
                <a:gd name="T1" fmla="*/ 645 h 660"/>
                <a:gd name="T2" fmla="*/ 232 w 937"/>
                <a:gd name="T3" fmla="*/ 555 h 660"/>
                <a:gd name="T4" fmla="*/ 157 w 937"/>
                <a:gd name="T5" fmla="*/ 465 h 660"/>
                <a:gd name="T6" fmla="*/ 127 w 937"/>
                <a:gd name="T7" fmla="*/ 360 h 660"/>
                <a:gd name="T8" fmla="*/ 153 w 937"/>
                <a:gd name="T9" fmla="*/ 256 h 660"/>
                <a:gd name="T10" fmla="*/ 240 w 937"/>
                <a:gd name="T11" fmla="*/ 131 h 660"/>
                <a:gd name="T12" fmla="*/ 461 w 937"/>
                <a:gd name="T13" fmla="*/ 102 h 660"/>
                <a:gd name="T14" fmla="*/ 622 w 937"/>
                <a:gd name="T15" fmla="*/ 195 h 660"/>
                <a:gd name="T16" fmla="*/ 749 w 937"/>
                <a:gd name="T17" fmla="*/ 294 h 660"/>
                <a:gd name="T18" fmla="*/ 787 w 937"/>
                <a:gd name="T19" fmla="*/ 428 h 660"/>
                <a:gd name="T20" fmla="*/ 729 w 937"/>
                <a:gd name="T21" fmla="*/ 592 h 660"/>
                <a:gd name="T22" fmla="*/ 787 w 937"/>
                <a:gd name="T23" fmla="*/ 660 h 660"/>
                <a:gd name="T24" fmla="*/ 877 w 937"/>
                <a:gd name="T25" fmla="*/ 555 h 660"/>
                <a:gd name="T26" fmla="*/ 937 w 937"/>
                <a:gd name="T27" fmla="*/ 360 h 660"/>
                <a:gd name="T28" fmla="*/ 825 w 937"/>
                <a:gd name="T29" fmla="*/ 227 h 660"/>
                <a:gd name="T30" fmla="*/ 757 w 937"/>
                <a:gd name="T31" fmla="*/ 75 h 660"/>
                <a:gd name="T32" fmla="*/ 562 w 937"/>
                <a:gd name="T33" fmla="*/ 0 h 660"/>
                <a:gd name="T34" fmla="*/ 365 w 937"/>
                <a:gd name="T35" fmla="*/ 6 h 660"/>
                <a:gd name="T36" fmla="*/ 221 w 937"/>
                <a:gd name="T37" fmla="*/ 54 h 660"/>
                <a:gd name="T38" fmla="*/ 86 w 937"/>
                <a:gd name="T39" fmla="*/ 169 h 660"/>
                <a:gd name="T40" fmla="*/ 0 w 937"/>
                <a:gd name="T41" fmla="*/ 352 h 660"/>
                <a:gd name="T42" fmla="*/ 29 w 937"/>
                <a:gd name="T43" fmla="*/ 515 h 660"/>
                <a:gd name="T44" fmla="*/ 82 w 937"/>
                <a:gd name="T45" fmla="*/ 645 h 660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937"/>
                <a:gd name="T70" fmla="*/ 0 h 660"/>
                <a:gd name="T71" fmla="*/ 937 w 937"/>
                <a:gd name="T72" fmla="*/ 660 h 660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937" h="660">
                  <a:moveTo>
                    <a:pt x="82" y="645"/>
                  </a:moveTo>
                  <a:lnTo>
                    <a:pt x="232" y="555"/>
                  </a:lnTo>
                  <a:lnTo>
                    <a:pt x="157" y="465"/>
                  </a:lnTo>
                  <a:lnTo>
                    <a:pt x="127" y="360"/>
                  </a:lnTo>
                  <a:lnTo>
                    <a:pt x="153" y="256"/>
                  </a:lnTo>
                  <a:lnTo>
                    <a:pt x="240" y="131"/>
                  </a:lnTo>
                  <a:lnTo>
                    <a:pt x="461" y="102"/>
                  </a:lnTo>
                  <a:lnTo>
                    <a:pt x="622" y="195"/>
                  </a:lnTo>
                  <a:lnTo>
                    <a:pt x="749" y="294"/>
                  </a:lnTo>
                  <a:lnTo>
                    <a:pt x="787" y="428"/>
                  </a:lnTo>
                  <a:lnTo>
                    <a:pt x="729" y="592"/>
                  </a:lnTo>
                  <a:lnTo>
                    <a:pt x="787" y="660"/>
                  </a:lnTo>
                  <a:lnTo>
                    <a:pt x="877" y="555"/>
                  </a:lnTo>
                  <a:lnTo>
                    <a:pt x="937" y="360"/>
                  </a:lnTo>
                  <a:lnTo>
                    <a:pt x="825" y="227"/>
                  </a:lnTo>
                  <a:lnTo>
                    <a:pt x="757" y="75"/>
                  </a:lnTo>
                  <a:lnTo>
                    <a:pt x="562" y="0"/>
                  </a:lnTo>
                  <a:lnTo>
                    <a:pt x="365" y="6"/>
                  </a:lnTo>
                  <a:lnTo>
                    <a:pt x="221" y="54"/>
                  </a:lnTo>
                  <a:lnTo>
                    <a:pt x="86" y="169"/>
                  </a:lnTo>
                  <a:lnTo>
                    <a:pt x="0" y="352"/>
                  </a:lnTo>
                  <a:lnTo>
                    <a:pt x="29" y="515"/>
                  </a:lnTo>
                  <a:lnTo>
                    <a:pt x="82" y="645"/>
                  </a:lnTo>
                  <a:close/>
                </a:path>
              </a:pathLst>
            </a:custGeom>
            <a:solidFill>
              <a:srgbClr val="DEEAEE"/>
            </a:solidFill>
            <a:ln w="9525">
              <a:solidFill>
                <a:srgbClr val="DEEAEE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86" name="Line 18"/>
            <p:cNvSpPr>
              <a:spLocks noChangeShapeType="1"/>
            </p:cNvSpPr>
            <p:nvPr/>
          </p:nvSpPr>
          <p:spPr bwMode="auto">
            <a:xfrm>
              <a:off x="3600" y="2901"/>
              <a:ext cx="1203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87" name="Line 19"/>
            <p:cNvSpPr>
              <a:spLocks noChangeShapeType="1"/>
            </p:cNvSpPr>
            <p:nvPr/>
          </p:nvSpPr>
          <p:spPr bwMode="auto">
            <a:xfrm>
              <a:off x="4200" y="2334"/>
              <a:ext cx="0" cy="125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88" name="Freeform 20"/>
            <p:cNvSpPr>
              <a:spLocks/>
            </p:cNvSpPr>
            <p:nvPr/>
          </p:nvSpPr>
          <p:spPr bwMode="auto">
            <a:xfrm>
              <a:off x="3797" y="3018"/>
              <a:ext cx="845" cy="204"/>
            </a:xfrm>
            <a:custGeom>
              <a:avLst/>
              <a:gdLst>
                <a:gd name="T0" fmla="*/ 0 w 845"/>
                <a:gd name="T1" fmla="*/ 204 h 204"/>
                <a:gd name="T2" fmla="*/ 48 w 845"/>
                <a:gd name="T3" fmla="*/ 117 h 204"/>
                <a:gd name="T4" fmla="*/ 201 w 845"/>
                <a:gd name="T5" fmla="*/ 40 h 204"/>
                <a:gd name="T6" fmla="*/ 451 w 845"/>
                <a:gd name="T7" fmla="*/ 2 h 204"/>
                <a:gd name="T8" fmla="*/ 643 w 845"/>
                <a:gd name="T9" fmla="*/ 31 h 204"/>
                <a:gd name="T10" fmla="*/ 749 w 845"/>
                <a:gd name="T11" fmla="*/ 136 h 204"/>
                <a:gd name="T12" fmla="*/ 845 w 845"/>
                <a:gd name="T13" fmla="*/ 165 h 20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845"/>
                <a:gd name="T22" fmla="*/ 0 h 204"/>
                <a:gd name="T23" fmla="*/ 845 w 845"/>
                <a:gd name="T24" fmla="*/ 204 h 20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845" h="204">
                  <a:moveTo>
                    <a:pt x="0" y="204"/>
                  </a:moveTo>
                  <a:cubicBezTo>
                    <a:pt x="7" y="174"/>
                    <a:pt x="15" y="144"/>
                    <a:pt x="48" y="117"/>
                  </a:cubicBezTo>
                  <a:cubicBezTo>
                    <a:pt x="81" y="90"/>
                    <a:pt x="134" y="59"/>
                    <a:pt x="201" y="40"/>
                  </a:cubicBezTo>
                  <a:cubicBezTo>
                    <a:pt x="268" y="21"/>
                    <a:pt x="377" y="4"/>
                    <a:pt x="451" y="2"/>
                  </a:cubicBezTo>
                  <a:cubicBezTo>
                    <a:pt x="525" y="0"/>
                    <a:pt x="593" y="9"/>
                    <a:pt x="643" y="31"/>
                  </a:cubicBezTo>
                  <a:cubicBezTo>
                    <a:pt x="693" y="53"/>
                    <a:pt x="715" y="114"/>
                    <a:pt x="749" y="136"/>
                  </a:cubicBezTo>
                  <a:cubicBezTo>
                    <a:pt x="783" y="158"/>
                    <a:pt x="831" y="162"/>
                    <a:pt x="845" y="165"/>
                  </a:cubicBezTo>
                </a:path>
              </a:pathLst>
            </a:custGeom>
            <a:noFill/>
            <a:ln w="19050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89" name="Oval 21"/>
            <p:cNvSpPr>
              <a:spLocks noChangeArrowheads="1"/>
            </p:cNvSpPr>
            <p:nvPr/>
          </p:nvSpPr>
          <p:spPr bwMode="auto">
            <a:xfrm>
              <a:off x="3931" y="1248"/>
              <a:ext cx="523" cy="493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26690" name="Oval 22"/>
            <p:cNvSpPr>
              <a:spLocks noChangeArrowheads="1"/>
            </p:cNvSpPr>
            <p:nvPr/>
          </p:nvSpPr>
          <p:spPr bwMode="auto">
            <a:xfrm>
              <a:off x="4039" y="1349"/>
              <a:ext cx="317" cy="297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26691" name="Freeform 23"/>
            <p:cNvSpPr>
              <a:spLocks/>
            </p:cNvSpPr>
            <p:nvPr/>
          </p:nvSpPr>
          <p:spPr bwMode="auto">
            <a:xfrm>
              <a:off x="3884" y="1274"/>
              <a:ext cx="403" cy="517"/>
            </a:xfrm>
            <a:custGeom>
              <a:avLst/>
              <a:gdLst>
                <a:gd name="T0" fmla="*/ 192 w 403"/>
                <a:gd name="T1" fmla="*/ 0 h 509"/>
                <a:gd name="T2" fmla="*/ 230 w 403"/>
                <a:gd name="T3" fmla="*/ 141 h 509"/>
                <a:gd name="T4" fmla="*/ 230 w 403"/>
                <a:gd name="T5" fmla="*/ 279 h 509"/>
                <a:gd name="T6" fmla="*/ 336 w 403"/>
                <a:gd name="T7" fmla="*/ 482 h 509"/>
                <a:gd name="T8" fmla="*/ 403 w 403"/>
                <a:gd name="T9" fmla="*/ 609 h 509"/>
                <a:gd name="T10" fmla="*/ 320 w 403"/>
                <a:gd name="T11" fmla="*/ 673 h 509"/>
                <a:gd name="T12" fmla="*/ 173 w 403"/>
                <a:gd name="T13" fmla="*/ 621 h 509"/>
                <a:gd name="T14" fmla="*/ 29 w 403"/>
                <a:gd name="T15" fmla="*/ 495 h 509"/>
                <a:gd name="T16" fmla="*/ 0 w 403"/>
                <a:gd name="T17" fmla="*/ 190 h 509"/>
                <a:gd name="T18" fmla="*/ 77 w 403"/>
                <a:gd name="T19" fmla="*/ 9 h 509"/>
                <a:gd name="T20" fmla="*/ 192 w 403"/>
                <a:gd name="T21" fmla="*/ 0 h 5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403"/>
                <a:gd name="T34" fmla="*/ 0 h 509"/>
                <a:gd name="T35" fmla="*/ 403 w 403"/>
                <a:gd name="T36" fmla="*/ 509 h 5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403" h="509">
                  <a:moveTo>
                    <a:pt x="192" y="0"/>
                  </a:moveTo>
                  <a:lnTo>
                    <a:pt x="230" y="105"/>
                  </a:lnTo>
                  <a:lnTo>
                    <a:pt x="230" y="211"/>
                  </a:lnTo>
                  <a:lnTo>
                    <a:pt x="336" y="365"/>
                  </a:lnTo>
                  <a:lnTo>
                    <a:pt x="403" y="461"/>
                  </a:lnTo>
                  <a:lnTo>
                    <a:pt x="320" y="509"/>
                  </a:lnTo>
                  <a:lnTo>
                    <a:pt x="173" y="470"/>
                  </a:lnTo>
                  <a:lnTo>
                    <a:pt x="29" y="374"/>
                  </a:lnTo>
                  <a:lnTo>
                    <a:pt x="0" y="144"/>
                  </a:lnTo>
                  <a:lnTo>
                    <a:pt x="77" y="9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DEEAEE"/>
            </a:solidFill>
            <a:ln w="9525">
              <a:solidFill>
                <a:srgbClr val="DEEAEE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92" name="Rectangle 24"/>
            <p:cNvSpPr>
              <a:spLocks noChangeArrowheads="1"/>
            </p:cNvSpPr>
            <p:nvPr/>
          </p:nvSpPr>
          <p:spPr bwMode="auto">
            <a:xfrm>
              <a:off x="3671" y="905"/>
              <a:ext cx="1065" cy="1251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26693" name="Line 25"/>
            <p:cNvSpPr>
              <a:spLocks noChangeShapeType="1"/>
            </p:cNvSpPr>
            <p:nvPr/>
          </p:nvSpPr>
          <p:spPr bwMode="auto">
            <a:xfrm flipH="1" flipV="1">
              <a:off x="3817" y="1050"/>
              <a:ext cx="0" cy="111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94" name="Line 26"/>
            <p:cNvSpPr>
              <a:spLocks noChangeShapeType="1"/>
            </p:cNvSpPr>
            <p:nvPr/>
          </p:nvSpPr>
          <p:spPr bwMode="auto">
            <a:xfrm flipV="1">
              <a:off x="3673" y="907"/>
              <a:ext cx="96" cy="9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95" name="Freeform 27"/>
            <p:cNvSpPr>
              <a:spLocks/>
            </p:cNvSpPr>
            <p:nvPr/>
          </p:nvSpPr>
          <p:spPr bwMode="auto">
            <a:xfrm>
              <a:off x="3673" y="898"/>
              <a:ext cx="268" cy="269"/>
            </a:xfrm>
            <a:custGeom>
              <a:avLst/>
              <a:gdLst>
                <a:gd name="T0" fmla="*/ 0 w 268"/>
                <a:gd name="T1" fmla="*/ 269 h 269"/>
                <a:gd name="T2" fmla="*/ 268 w 268"/>
                <a:gd name="T3" fmla="*/ 0 h 269"/>
                <a:gd name="T4" fmla="*/ 0 60000 65536"/>
                <a:gd name="T5" fmla="*/ 0 60000 65536"/>
                <a:gd name="T6" fmla="*/ 0 w 268"/>
                <a:gd name="T7" fmla="*/ 0 h 269"/>
                <a:gd name="T8" fmla="*/ 268 w 268"/>
                <a:gd name="T9" fmla="*/ 269 h 26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68" h="269">
                  <a:moveTo>
                    <a:pt x="0" y="269"/>
                  </a:moveTo>
                  <a:lnTo>
                    <a:pt x="268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96" name="Freeform 28"/>
            <p:cNvSpPr>
              <a:spLocks/>
            </p:cNvSpPr>
            <p:nvPr/>
          </p:nvSpPr>
          <p:spPr bwMode="auto">
            <a:xfrm>
              <a:off x="3673" y="1186"/>
              <a:ext cx="143" cy="144"/>
            </a:xfrm>
            <a:custGeom>
              <a:avLst/>
              <a:gdLst>
                <a:gd name="T0" fmla="*/ 0 w 143"/>
                <a:gd name="T1" fmla="*/ 144 h 144"/>
                <a:gd name="T2" fmla="*/ 143 w 143"/>
                <a:gd name="T3" fmla="*/ 0 h 144"/>
                <a:gd name="T4" fmla="*/ 0 60000 65536"/>
                <a:gd name="T5" fmla="*/ 0 60000 65536"/>
                <a:gd name="T6" fmla="*/ 0 w 143"/>
                <a:gd name="T7" fmla="*/ 0 h 144"/>
                <a:gd name="T8" fmla="*/ 143 w 143"/>
                <a:gd name="T9" fmla="*/ 144 h 14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43" h="144">
                  <a:moveTo>
                    <a:pt x="0" y="144"/>
                  </a:moveTo>
                  <a:lnTo>
                    <a:pt x="143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97" name="Freeform 29"/>
            <p:cNvSpPr>
              <a:spLocks/>
            </p:cNvSpPr>
            <p:nvPr/>
          </p:nvSpPr>
          <p:spPr bwMode="auto">
            <a:xfrm>
              <a:off x="3673" y="1349"/>
              <a:ext cx="143" cy="144"/>
            </a:xfrm>
            <a:custGeom>
              <a:avLst/>
              <a:gdLst>
                <a:gd name="T0" fmla="*/ 0 w 143"/>
                <a:gd name="T1" fmla="*/ 144 h 144"/>
                <a:gd name="T2" fmla="*/ 143 w 143"/>
                <a:gd name="T3" fmla="*/ 0 h 144"/>
                <a:gd name="T4" fmla="*/ 0 60000 65536"/>
                <a:gd name="T5" fmla="*/ 0 60000 65536"/>
                <a:gd name="T6" fmla="*/ 0 w 143"/>
                <a:gd name="T7" fmla="*/ 0 h 144"/>
                <a:gd name="T8" fmla="*/ 143 w 143"/>
                <a:gd name="T9" fmla="*/ 144 h 14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43" h="144">
                  <a:moveTo>
                    <a:pt x="0" y="144"/>
                  </a:moveTo>
                  <a:lnTo>
                    <a:pt x="143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98" name="Freeform 30"/>
            <p:cNvSpPr>
              <a:spLocks/>
            </p:cNvSpPr>
            <p:nvPr/>
          </p:nvSpPr>
          <p:spPr bwMode="auto">
            <a:xfrm>
              <a:off x="3683" y="1522"/>
              <a:ext cx="133" cy="135"/>
            </a:xfrm>
            <a:custGeom>
              <a:avLst/>
              <a:gdLst>
                <a:gd name="T0" fmla="*/ 0 w 133"/>
                <a:gd name="T1" fmla="*/ 135 h 135"/>
                <a:gd name="T2" fmla="*/ 133 w 133"/>
                <a:gd name="T3" fmla="*/ 0 h 135"/>
                <a:gd name="T4" fmla="*/ 0 60000 65536"/>
                <a:gd name="T5" fmla="*/ 0 60000 65536"/>
                <a:gd name="T6" fmla="*/ 0 w 133"/>
                <a:gd name="T7" fmla="*/ 0 h 135"/>
                <a:gd name="T8" fmla="*/ 133 w 133"/>
                <a:gd name="T9" fmla="*/ 135 h 13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33" h="135">
                  <a:moveTo>
                    <a:pt x="0" y="135"/>
                  </a:moveTo>
                  <a:lnTo>
                    <a:pt x="133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99" name="Freeform 31"/>
            <p:cNvSpPr>
              <a:spLocks/>
            </p:cNvSpPr>
            <p:nvPr/>
          </p:nvSpPr>
          <p:spPr bwMode="auto">
            <a:xfrm>
              <a:off x="3673" y="1695"/>
              <a:ext cx="143" cy="143"/>
            </a:xfrm>
            <a:custGeom>
              <a:avLst/>
              <a:gdLst>
                <a:gd name="T0" fmla="*/ 0 w 143"/>
                <a:gd name="T1" fmla="*/ 143 h 143"/>
                <a:gd name="T2" fmla="*/ 143 w 143"/>
                <a:gd name="T3" fmla="*/ 0 h 143"/>
                <a:gd name="T4" fmla="*/ 0 60000 65536"/>
                <a:gd name="T5" fmla="*/ 0 60000 65536"/>
                <a:gd name="T6" fmla="*/ 0 w 143"/>
                <a:gd name="T7" fmla="*/ 0 h 143"/>
                <a:gd name="T8" fmla="*/ 143 w 143"/>
                <a:gd name="T9" fmla="*/ 143 h 14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43" h="143">
                  <a:moveTo>
                    <a:pt x="0" y="143"/>
                  </a:moveTo>
                  <a:lnTo>
                    <a:pt x="143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700" name="Freeform 32"/>
            <p:cNvSpPr>
              <a:spLocks/>
            </p:cNvSpPr>
            <p:nvPr/>
          </p:nvSpPr>
          <p:spPr bwMode="auto">
            <a:xfrm>
              <a:off x="3683" y="1868"/>
              <a:ext cx="133" cy="135"/>
            </a:xfrm>
            <a:custGeom>
              <a:avLst/>
              <a:gdLst>
                <a:gd name="T0" fmla="*/ 0 w 133"/>
                <a:gd name="T1" fmla="*/ 135 h 135"/>
                <a:gd name="T2" fmla="*/ 133 w 133"/>
                <a:gd name="T3" fmla="*/ 0 h 135"/>
                <a:gd name="T4" fmla="*/ 0 60000 65536"/>
                <a:gd name="T5" fmla="*/ 0 60000 65536"/>
                <a:gd name="T6" fmla="*/ 0 w 133"/>
                <a:gd name="T7" fmla="*/ 0 h 135"/>
                <a:gd name="T8" fmla="*/ 133 w 133"/>
                <a:gd name="T9" fmla="*/ 135 h 13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33" h="135">
                  <a:moveTo>
                    <a:pt x="0" y="135"/>
                  </a:moveTo>
                  <a:lnTo>
                    <a:pt x="133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701" name="Freeform 33"/>
            <p:cNvSpPr>
              <a:spLocks/>
            </p:cNvSpPr>
            <p:nvPr/>
          </p:nvSpPr>
          <p:spPr bwMode="auto">
            <a:xfrm>
              <a:off x="3692" y="2021"/>
              <a:ext cx="134" cy="135"/>
            </a:xfrm>
            <a:custGeom>
              <a:avLst/>
              <a:gdLst>
                <a:gd name="T0" fmla="*/ 0 w 134"/>
                <a:gd name="T1" fmla="*/ 135 h 135"/>
                <a:gd name="T2" fmla="*/ 134 w 134"/>
                <a:gd name="T3" fmla="*/ 0 h 135"/>
                <a:gd name="T4" fmla="*/ 0 60000 65536"/>
                <a:gd name="T5" fmla="*/ 0 60000 65536"/>
                <a:gd name="T6" fmla="*/ 0 w 134"/>
                <a:gd name="T7" fmla="*/ 0 h 135"/>
                <a:gd name="T8" fmla="*/ 134 w 134"/>
                <a:gd name="T9" fmla="*/ 135 h 13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34" h="135">
                  <a:moveTo>
                    <a:pt x="0" y="135"/>
                  </a:moveTo>
                  <a:lnTo>
                    <a:pt x="134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702" name="Line 34"/>
            <p:cNvSpPr>
              <a:spLocks noChangeShapeType="1"/>
            </p:cNvSpPr>
            <p:nvPr/>
          </p:nvSpPr>
          <p:spPr bwMode="auto">
            <a:xfrm>
              <a:off x="3970" y="1501"/>
              <a:ext cx="582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703" name="Line 35"/>
            <p:cNvSpPr>
              <a:spLocks noChangeShapeType="1"/>
            </p:cNvSpPr>
            <p:nvPr/>
          </p:nvSpPr>
          <p:spPr bwMode="auto">
            <a:xfrm flipV="1">
              <a:off x="4200" y="841"/>
              <a:ext cx="0" cy="142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704" name="Line 36"/>
            <p:cNvSpPr>
              <a:spLocks noChangeShapeType="1"/>
            </p:cNvSpPr>
            <p:nvPr/>
          </p:nvSpPr>
          <p:spPr bwMode="auto">
            <a:xfrm>
              <a:off x="3816" y="1052"/>
              <a:ext cx="202" cy="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705" name="Freeform 37"/>
            <p:cNvSpPr>
              <a:spLocks/>
            </p:cNvSpPr>
            <p:nvPr/>
          </p:nvSpPr>
          <p:spPr bwMode="auto">
            <a:xfrm>
              <a:off x="3961" y="898"/>
              <a:ext cx="162" cy="471"/>
            </a:xfrm>
            <a:custGeom>
              <a:avLst/>
              <a:gdLst>
                <a:gd name="T0" fmla="*/ 162 w 162"/>
                <a:gd name="T1" fmla="*/ 471 h 471"/>
                <a:gd name="T2" fmla="*/ 124 w 162"/>
                <a:gd name="T3" fmla="*/ 365 h 471"/>
                <a:gd name="T4" fmla="*/ 60 w 162"/>
                <a:gd name="T5" fmla="*/ 279 h 471"/>
                <a:gd name="T6" fmla="*/ 66 w 162"/>
                <a:gd name="T7" fmla="*/ 163 h 471"/>
                <a:gd name="T8" fmla="*/ 9 w 162"/>
                <a:gd name="T9" fmla="*/ 58 h 471"/>
                <a:gd name="T10" fmla="*/ 9 w 162"/>
                <a:gd name="T11" fmla="*/ 0 h 47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62"/>
                <a:gd name="T19" fmla="*/ 0 h 471"/>
                <a:gd name="T20" fmla="*/ 162 w 162"/>
                <a:gd name="T21" fmla="*/ 471 h 47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62" h="471">
                  <a:moveTo>
                    <a:pt x="162" y="471"/>
                  </a:moveTo>
                  <a:cubicBezTo>
                    <a:pt x="150" y="434"/>
                    <a:pt x="141" y="397"/>
                    <a:pt x="124" y="365"/>
                  </a:cubicBezTo>
                  <a:cubicBezTo>
                    <a:pt x="107" y="333"/>
                    <a:pt x="70" y="313"/>
                    <a:pt x="60" y="279"/>
                  </a:cubicBezTo>
                  <a:cubicBezTo>
                    <a:pt x="50" y="245"/>
                    <a:pt x="74" y="200"/>
                    <a:pt x="66" y="163"/>
                  </a:cubicBezTo>
                  <a:cubicBezTo>
                    <a:pt x="58" y="126"/>
                    <a:pt x="18" y="85"/>
                    <a:pt x="9" y="58"/>
                  </a:cubicBezTo>
                  <a:cubicBezTo>
                    <a:pt x="0" y="31"/>
                    <a:pt x="4" y="15"/>
                    <a:pt x="9" y="0"/>
                  </a:cubicBezTo>
                </a:path>
              </a:pathLst>
            </a:cu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706" name="Freeform 38"/>
            <p:cNvSpPr>
              <a:spLocks/>
            </p:cNvSpPr>
            <p:nvPr/>
          </p:nvSpPr>
          <p:spPr bwMode="auto">
            <a:xfrm>
              <a:off x="4229" y="1647"/>
              <a:ext cx="249" cy="509"/>
            </a:xfrm>
            <a:custGeom>
              <a:avLst/>
              <a:gdLst>
                <a:gd name="T0" fmla="*/ 0 w 249"/>
                <a:gd name="T1" fmla="*/ 0 h 509"/>
                <a:gd name="T2" fmla="*/ 48 w 249"/>
                <a:gd name="T3" fmla="*/ 67 h 509"/>
                <a:gd name="T4" fmla="*/ 173 w 249"/>
                <a:gd name="T5" fmla="*/ 211 h 509"/>
                <a:gd name="T6" fmla="*/ 201 w 249"/>
                <a:gd name="T7" fmla="*/ 374 h 509"/>
                <a:gd name="T8" fmla="*/ 249 w 249"/>
                <a:gd name="T9" fmla="*/ 509 h 50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"/>
                <a:gd name="T16" fmla="*/ 0 h 509"/>
                <a:gd name="T17" fmla="*/ 249 w 249"/>
                <a:gd name="T18" fmla="*/ 509 h 50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" h="509">
                  <a:moveTo>
                    <a:pt x="0" y="0"/>
                  </a:moveTo>
                  <a:cubicBezTo>
                    <a:pt x="10" y="11"/>
                    <a:pt x="19" y="32"/>
                    <a:pt x="48" y="67"/>
                  </a:cubicBezTo>
                  <a:cubicBezTo>
                    <a:pt x="77" y="102"/>
                    <a:pt x="147" y="160"/>
                    <a:pt x="173" y="211"/>
                  </a:cubicBezTo>
                  <a:cubicBezTo>
                    <a:pt x="199" y="262"/>
                    <a:pt x="188" y="325"/>
                    <a:pt x="201" y="374"/>
                  </a:cubicBezTo>
                  <a:cubicBezTo>
                    <a:pt x="214" y="423"/>
                    <a:pt x="241" y="487"/>
                    <a:pt x="249" y="509"/>
                  </a:cubicBezTo>
                </a:path>
              </a:pathLst>
            </a:cu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26627" name="Rectangle 39"/>
          <p:cNvSpPr>
            <a:spLocks noChangeArrowheads="1"/>
          </p:cNvSpPr>
          <p:nvPr/>
        </p:nvSpPr>
        <p:spPr bwMode="auto">
          <a:xfrm>
            <a:off x="6405563" y="5638800"/>
            <a:ext cx="533400" cy="566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zh-CN" altLang="en-US" sz="2400"/>
          </a:p>
        </p:txBody>
      </p:sp>
      <p:sp>
        <p:nvSpPr>
          <p:cNvPr id="159822" name="Text Box 78"/>
          <p:cNvSpPr txBox="1">
            <a:spLocks noChangeArrowheads="1"/>
          </p:cNvSpPr>
          <p:nvPr/>
        </p:nvSpPr>
        <p:spPr bwMode="auto">
          <a:xfrm>
            <a:off x="1549400" y="5402263"/>
            <a:ext cx="13303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800" b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错误</a:t>
            </a:r>
          </a:p>
        </p:txBody>
      </p:sp>
      <p:sp>
        <p:nvSpPr>
          <p:cNvPr id="159823" name="Text Box 79"/>
          <p:cNvSpPr txBox="1">
            <a:spLocks noChangeArrowheads="1"/>
          </p:cNvSpPr>
          <p:nvPr/>
        </p:nvSpPr>
        <p:spPr bwMode="auto">
          <a:xfrm>
            <a:off x="7051675" y="5402263"/>
            <a:ext cx="13668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800" b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正确</a:t>
            </a:r>
          </a:p>
        </p:txBody>
      </p:sp>
      <p:sp>
        <p:nvSpPr>
          <p:cNvPr id="159826" name="Text Box 82"/>
          <p:cNvSpPr txBox="1">
            <a:spLocks noChangeArrowheads="1"/>
          </p:cNvSpPr>
          <p:nvPr/>
        </p:nvSpPr>
        <p:spPr bwMode="auto">
          <a:xfrm>
            <a:off x="1784350" y="4262438"/>
            <a:ext cx="4857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zh-CN" sz="2400">
                <a:solidFill>
                  <a:srgbClr val="FF0000"/>
                </a:solidFill>
              </a:rPr>
              <a:t>×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122238"/>
            <a:ext cx="3048000" cy="532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5588" y="4046538"/>
            <a:ext cx="2352675" cy="2478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6633" name="Group 40"/>
          <p:cNvGrpSpPr>
            <a:grpSpLocks/>
          </p:cNvGrpSpPr>
          <p:nvPr/>
        </p:nvGrpSpPr>
        <p:grpSpPr bwMode="auto">
          <a:xfrm>
            <a:off x="1104900" y="890588"/>
            <a:ext cx="1909763" cy="4367212"/>
            <a:chOff x="485" y="828"/>
            <a:chExt cx="1203" cy="2751"/>
          </a:xfrm>
        </p:grpSpPr>
        <p:grpSp>
          <p:nvGrpSpPr>
            <p:cNvPr id="26636" name="Group 41"/>
            <p:cNvGrpSpPr>
              <a:grpSpLocks/>
            </p:cNvGrpSpPr>
            <p:nvPr/>
          </p:nvGrpSpPr>
          <p:grpSpPr bwMode="auto">
            <a:xfrm>
              <a:off x="556" y="2404"/>
              <a:ext cx="1065" cy="987"/>
              <a:chOff x="3671" y="2417"/>
              <a:chExt cx="1065" cy="987"/>
            </a:xfrm>
          </p:grpSpPr>
          <p:sp>
            <p:nvSpPr>
              <p:cNvPr id="26671" name="Oval 42"/>
              <p:cNvSpPr>
                <a:spLocks noChangeArrowheads="1"/>
              </p:cNvSpPr>
              <p:nvPr/>
            </p:nvSpPr>
            <p:spPr bwMode="auto">
              <a:xfrm>
                <a:off x="3671" y="2417"/>
                <a:ext cx="1065" cy="96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26672" name="Freeform 43"/>
              <p:cNvSpPr>
                <a:spLocks/>
              </p:cNvSpPr>
              <p:nvPr/>
            </p:nvSpPr>
            <p:spPr bwMode="auto">
              <a:xfrm>
                <a:off x="3922" y="3269"/>
                <a:ext cx="548" cy="135"/>
              </a:xfrm>
              <a:custGeom>
                <a:avLst/>
                <a:gdLst>
                  <a:gd name="T0" fmla="*/ 0 w 548"/>
                  <a:gd name="T1" fmla="*/ 10 h 135"/>
                  <a:gd name="T2" fmla="*/ 0 w 548"/>
                  <a:gd name="T3" fmla="*/ 68 h 135"/>
                  <a:gd name="T4" fmla="*/ 87 w 548"/>
                  <a:gd name="T5" fmla="*/ 116 h 135"/>
                  <a:gd name="T6" fmla="*/ 183 w 548"/>
                  <a:gd name="T7" fmla="*/ 135 h 135"/>
                  <a:gd name="T8" fmla="*/ 288 w 548"/>
                  <a:gd name="T9" fmla="*/ 135 h 135"/>
                  <a:gd name="T10" fmla="*/ 394 w 548"/>
                  <a:gd name="T11" fmla="*/ 135 h 135"/>
                  <a:gd name="T12" fmla="*/ 490 w 548"/>
                  <a:gd name="T13" fmla="*/ 116 h 135"/>
                  <a:gd name="T14" fmla="*/ 548 w 548"/>
                  <a:gd name="T15" fmla="*/ 68 h 135"/>
                  <a:gd name="T16" fmla="*/ 538 w 548"/>
                  <a:gd name="T17" fmla="*/ 0 h 135"/>
                  <a:gd name="T18" fmla="*/ 490 w 548"/>
                  <a:gd name="T19" fmla="*/ 39 h 135"/>
                  <a:gd name="T20" fmla="*/ 394 w 548"/>
                  <a:gd name="T21" fmla="*/ 68 h 135"/>
                  <a:gd name="T22" fmla="*/ 298 w 548"/>
                  <a:gd name="T23" fmla="*/ 58 h 135"/>
                  <a:gd name="T24" fmla="*/ 231 w 548"/>
                  <a:gd name="T25" fmla="*/ 68 h 135"/>
                  <a:gd name="T26" fmla="*/ 77 w 548"/>
                  <a:gd name="T27" fmla="*/ 39 h 135"/>
                  <a:gd name="T28" fmla="*/ 0 w 548"/>
                  <a:gd name="T29" fmla="*/ 10 h 13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548"/>
                  <a:gd name="T46" fmla="*/ 0 h 135"/>
                  <a:gd name="T47" fmla="*/ 548 w 548"/>
                  <a:gd name="T48" fmla="*/ 135 h 13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548" h="135">
                    <a:moveTo>
                      <a:pt x="0" y="10"/>
                    </a:moveTo>
                    <a:lnTo>
                      <a:pt x="0" y="68"/>
                    </a:lnTo>
                    <a:lnTo>
                      <a:pt x="87" y="116"/>
                    </a:lnTo>
                    <a:lnTo>
                      <a:pt x="183" y="135"/>
                    </a:lnTo>
                    <a:lnTo>
                      <a:pt x="288" y="135"/>
                    </a:lnTo>
                    <a:lnTo>
                      <a:pt x="394" y="135"/>
                    </a:lnTo>
                    <a:lnTo>
                      <a:pt x="490" y="116"/>
                    </a:lnTo>
                    <a:lnTo>
                      <a:pt x="548" y="68"/>
                    </a:lnTo>
                    <a:lnTo>
                      <a:pt x="538" y="0"/>
                    </a:lnTo>
                    <a:lnTo>
                      <a:pt x="490" y="39"/>
                    </a:lnTo>
                    <a:lnTo>
                      <a:pt x="394" y="68"/>
                    </a:lnTo>
                    <a:lnTo>
                      <a:pt x="298" y="58"/>
                    </a:lnTo>
                    <a:lnTo>
                      <a:pt x="231" y="68"/>
                    </a:lnTo>
                    <a:lnTo>
                      <a:pt x="77" y="39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DEEAEE"/>
              </a:solidFill>
              <a:ln w="9525">
                <a:solidFill>
                  <a:srgbClr val="DEEAEE"/>
                </a:solidFill>
                <a:round/>
                <a:headEnd/>
                <a:tailEnd/>
              </a:ln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6637" name="Line 44"/>
            <p:cNvSpPr>
              <a:spLocks noChangeShapeType="1"/>
            </p:cNvSpPr>
            <p:nvPr/>
          </p:nvSpPr>
          <p:spPr bwMode="auto">
            <a:xfrm>
              <a:off x="808" y="3296"/>
              <a:ext cx="0" cy="20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38" name="Line 45"/>
            <p:cNvSpPr>
              <a:spLocks noChangeShapeType="1"/>
            </p:cNvSpPr>
            <p:nvPr/>
          </p:nvSpPr>
          <p:spPr bwMode="auto">
            <a:xfrm>
              <a:off x="1365" y="3295"/>
              <a:ext cx="0" cy="20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39" name="Line 46"/>
            <p:cNvSpPr>
              <a:spLocks noChangeShapeType="1"/>
            </p:cNvSpPr>
            <p:nvPr/>
          </p:nvSpPr>
          <p:spPr bwMode="auto">
            <a:xfrm flipH="1">
              <a:off x="809" y="3486"/>
              <a:ext cx="56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40" name="Oval 47"/>
            <p:cNvSpPr>
              <a:spLocks noChangeArrowheads="1"/>
            </p:cNvSpPr>
            <p:nvPr/>
          </p:nvSpPr>
          <p:spPr bwMode="auto">
            <a:xfrm>
              <a:off x="702" y="2536"/>
              <a:ext cx="758" cy="692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26641" name="Line 48"/>
            <p:cNvSpPr>
              <a:spLocks noChangeShapeType="1"/>
            </p:cNvSpPr>
            <p:nvPr/>
          </p:nvSpPr>
          <p:spPr bwMode="auto">
            <a:xfrm>
              <a:off x="924" y="3190"/>
              <a:ext cx="0" cy="29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42" name="Line 49"/>
            <p:cNvSpPr>
              <a:spLocks noChangeShapeType="1"/>
            </p:cNvSpPr>
            <p:nvPr/>
          </p:nvSpPr>
          <p:spPr bwMode="auto">
            <a:xfrm>
              <a:off x="1241" y="3208"/>
              <a:ext cx="0" cy="279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43" name="Line 50"/>
            <p:cNvSpPr>
              <a:spLocks noChangeShapeType="1"/>
            </p:cNvSpPr>
            <p:nvPr/>
          </p:nvSpPr>
          <p:spPr bwMode="auto">
            <a:xfrm flipV="1">
              <a:off x="827" y="3381"/>
              <a:ext cx="96" cy="9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44" name="Freeform 51"/>
            <p:cNvSpPr>
              <a:spLocks/>
            </p:cNvSpPr>
            <p:nvPr/>
          </p:nvSpPr>
          <p:spPr bwMode="auto">
            <a:xfrm>
              <a:off x="807" y="3238"/>
              <a:ext cx="115" cy="115"/>
            </a:xfrm>
            <a:custGeom>
              <a:avLst/>
              <a:gdLst>
                <a:gd name="T0" fmla="*/ 0 w 115"/>
                <a:gd name="T1" fmla="*/ 115 h 115"/>
                <a:gd name="T2" fmla="*/ 115 w 115"/>
                <a:gd name="T3" fmla="*/ 0 h 115"/>
                <a:gd name="T4" fmla="*/ 0 60000 65536"/>
                <a:gd name="T5" fmla="*/ 0 60000 65536"/>
                <a:gd name="T6" fmla="*/ 0 w 115"/>
                <a:gd name="T7" fmla="*/ 0 h 115"/>
                <a:gd name="T8" fmla="*/ 115 w 115"/>
                <a:gd name="T9" fmla="*/ 115 h 11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5" h="115">
                  <a:moveTo>
                    <a:pt x="0" y="115"/>
                  </a:moveTo>
                  <a:lnTo>
                    <a:pt x="115" y="0"/>
                  </a:lnTo>
                </a:path>
              </a:pathLst>
            </a:cu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45" name="Freeform 52"/>
            <p:cNvSpPr>
              <a:spLocks/>
            </p:cNvSpPr>
            <p:nvPr/>
          </p:nvSpPr>
          <p:spPr bwMode="auto">
            <a:xfrm>
              <a:off x="741" y="3151"/>
              <a:ext cx="96" cy="96"/>
            </a:xfrm>
            <a:custGeom>
              <a:avLst/>
              <a:gdLst>
                <a:gd name="T0" fmla="*/ 0 w 96"/>
                <a:gd name="T1" fmla="*/ 96 h 96"/>
                <a:gd name="T2" fmla="*/ 96 w 96"/>
                <a:gd name="T3" fmla="*/ 0 h 96"/>
                <a:gd name="T4" fmla="*/ 0 60000 65536"/>
                <a:gd name="T5" fmla="*/ 0 60000 65536"/>
                <a:gd name="T6" fmla="*/ 0 w 96"/>
                <a:gd name="T7" fmla="*/ 0 h 96"/>
                <a:gd name="T8" fmla="*/ 96 w 96"/>
                <a:gd name="T9" fmla="*/ 96 h 9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96" h="96">
                  <a:moveTo>
                    <a:pt x="0" y="96"/>
                  </a:moveTo>
                  <a:lnTo>
                    <a:pt x="96" y="0"/>
                  </a:lnTo>
                </a:path>
              </a:pathLst>
            </a:cu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46" name="Freeform 53"/>
            <p:cNvSpPr>
              <a:spLocks/>
            </p:cNvSpPr>
            <p:nvPr/>
          </p:nvSpPr>
          <p:spPr bwMode="auto">
            <a:xfrm>
              <a:off x="1239" y="3362"/>
              <a:ext cx="125" cy="126"/>
            </a:xfrm>
            <a:custGeom>
              <a:avLst/>
              <a:gdLst>
                <a:gd name="T0" fmla="*/ 0 w 125"/>
                <a:gd name="T1" fmla="*/ 126 h 126"/>
                <a:gd name="T2" fmla="*/ 125 w 125"/>
                <a:gd name="T3" fmla="*/ 0 h 126"/>
                <a:gd name="T4" fmla="*/ 0 60000 65536"/>
                <a:gd name="T5" fmla="*/ 0 60000 65536"/>
                <a:gd name="T6" fmla="*/ 0 w 125"/>
                <a:gd name="T7" fmla="*/ 0 h 126"/>
                <a:gd name="T8" fmla="*/ 125 w 125"/>
                <a:gd name="T9" fmla="*/ 126 h 12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25" h="126">
                  <a:moveTo>
                    <a:pt x="0" y="126"/>
                  </a:moveTo>
                  <a:lnTo>
                    <a:pt x="125" y="0"/>
                  </a:lnTo>
                </a:path>
              </a:pathLst>
            </a:cu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47" name="Freeform 54"/>
            <p:cNvSpPr>
              <a:spLocks/>
            </p:cNvSpPr>
            <p:nvPr/>
          </p:nvSpPr>
          <p:spPr bwMode="auto">
            <a:xfrm>
              <a:off x="1239" y="3142"/>
              <a:ext cx="192" cy="192"/>
            </a:xfrm>
            <a:custGeom>
              <a:avLst/>
              <a:gdLst>
                <a:gd name="T0" fmla="*/ 0 w 192"/>
                <a:gd name="T1" fmla="*/ 192 h 192"/>
                <a:gd name="T2" fmla="*/ 192 w 192"/>
                <a:gd name="T3" fmla="*/ 0 h 192"/>
                <a:gd name="T4" fmla="*/ 0 60000 65536"/>
                <a:gd name="T5" fmla="*/ 0 60000 65536"/>
                <a:gd name="T6" fmla="*/ 0 w 192"/>
                <a:gd name="T7" fmla="*/ 0 h 192"/>
                <a:gd name="T8" fmla="*/ 192 w 192"/>
                <a:gd name="T9" fmla="*/ 192 h 19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92" h="192">
                  <a:moveTo>
                    <a:pt x="0" y="192"/>
                  </a:moveTo>
                  <a:lnTo>
                    <a:pt x="192" y="0"/>
                  </a:lnTo>
                </a:path>
              </a:pathLst>
            </a:cu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48" name="Freeform 55"/>
            <p:cNvSpPr>
              <a:spLocks/>
            </p:cNvSpPr>
            <p:nvPr/>
          </p:nvSpPr>
          <p:spPr bwMode="auto">
            <a:xfrm>
              <a:off x="634" y="2473"/>
              <a:ext cx="937" cy="660"/>
            </a:xfrm>
            <a:custGeom>
              <a:avLst/>
              <a:gdLst>
                <a:gd name="T0" fmla="*/ 82 w 937"/>
                <a:gd name="T1" fmla="*/ 645 h 660"/>
                <a:gd name="T2" fmla="*/ 232 w 937"/>
                <a:gd name="T3" fmla="*/ 555 h 660"/>
                <a:gd name="T4" fmla="*/ 157 w 937"/>
                <a:gd name="T5" fmla="*/ 465 h 660"/>
                <a:gd name="T6" fmla="*/ 127 w 937"/>
                <a:gd name="T7" fmla="*/ 360 h 660"/>
                <a:gd name="T8" fmla="*/ 153 w 937"/>
                <a:gd name="T9" fmla="*/ 256 h 660"/>
                <a:gd name="T10" fmla="*/ 240 w 937"/>
                <a:gd name="T11" fmla="*/ 131 h 660"/>
                <a:gd name="T12" fmla="*/ 461 w 937"/>
                <a:gd name="T13" fmla="*/ 102 h 660"/>
                <a:gd name="T14" fmla="*/ 622 w 937"/>
                <a:gd name="T15" fmla="*/ 195 h 660"/>
                <a:gd name="T16" fmla="*/ 749 w 937"/>
                <a:gd name="T17" fmla="*/ 294 h 660"/>
                <a:gd name="T18" fmla="*/ 787 w 937"/>
                <a:gd name="T19" fmla="*/ 428 h 660"/>
                <a:gd name="T20" fmla="*/ 729 w 937"/>
                <a:gd name="T21" fmla="*/ 592 h 660"/>
                <a:gd name="T22" fmla="*/ 787 w 937"/>
                <a:gd name="T23" fmla="*/ 660 h 660"/>
                <a:gd name="T24" fmla="*/ 877 w 937"/>
                <a:gd name="T25" fmla="*/ 555 h 660"/>
                <a:gd name="T26" fmla="*/ 937 w 937"/>
                <a:gd name="T27" fmla="*/ 360 h 660"/>
                <a:gd name="T28" fmla="*/ 825 w 937"/>
                <a:gd name="T29" fmla="*/ 227 h 660"/>
                <a:gd name="T30" fmla="*/ 757 w 937"/>
                <a:gd name="T31" fmla="*/ 75 h 660"/>
                <a:gd name="T32" fmla="*/ 562 w 937"/>
                <a:gd name="T33" fmla="*/ 0 h 660"/>
                <a:gd name="T34" fmla="*/ 365 w 937"/>
                <a:gd name="T35" fmla="*/ 6 h 660"/>
                <a:gd name="T36" fmla="*/ 221 w 937"/>
                <a:gd name="T37" fmla="*/ 54 h 660"/>
                <a:gd name="T38" fmla="*/ 86 w 937"/>
                <a:gd name="T39" fmla="*/ 169 h 660"/>
                <a:gd name="T40" fmla="*/ 0 w 937"/>
                <a:gd name="T41" fmla="*/ 352 h 660"/>
                <a:gd name="T42" fmla="*/ 29 w 937"/>
                <a:gd name="T43" fmla="*/ 515 h 660"/>
                <a:gd name="T44" fmla="*/ 82 w 937"/>
                <a:gd name="T45" fmla="*/ 645 h 660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937"/>
                <a:gd name="T70" fmla="*/ 0 h 660"/>
                <a:gd name="T71" fmla="*/ 937 w 937"/>
                <a:gd name="T72" fmla="*/ 660 h 660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937" h="660">
                  <a:moveTo>
                    <a:pt x="82" y="645"/>
                  </a:moveTo>
                  <a:lnTo>
                    <a:pt x="232" y="555"/>
                  </a:lnTo>
                  <a:lnTo>
                    <a:pt x="157" y="465"/>
                  </a:lnTo>
                  <a:lnTo>
                    <a:pt x="127" y="360"/>
                  </a:lnTo>
                  <a:lnTo>
                    <a:pt x="153" y="256"/>
                  </a:lnTo>
                  <a:lnTo>
                    <a:pt x="240" y="131"/>
                  </a:lnTo>
                  <a:lnTo>
                    <a:pt x="461" y="102"/>
                  </a:lnTo>
                  <a:lnTo>
                    <a:pt x="622" y="195"/>
                  </a:lnTo>
                  <a:lnTo>
                    <a:pt x="749" y="294"/>
                  </a:lnTo>
                  <a:lnTo>
                    <a:pt x="787" y="428"/>
                  </a:lnTo>
                  <a:lnTo>
                    <a:pt x="729" y="592"/>
                  </a:lnTo>
                  <a:lnTo>
                    <a:pt x="787" y="660"/>
                  </a:lnTo>
                  <a:lnTo>
                    <a:pt x="877" y="555"/>
                  </a:lnTo>
                  <a:lnTo>
                    <a:pt x="937" y="360"/>
                  </a:lnTo>
                  <a:lnTo>
                    <a:pt x="825" y="227"/>
                  </a:lnTo>
                  <a:lnTo>
                    <a:pt x="757" y="75"/>
                  </a:lnTo>
                  <a:lnTo>
                    <a:pt x="562" y="0"/>
                  </a:lnTo>
                  <a:lnTo>
                    <a:pt x="365" y="6"/>
                  </a:lnTo>
                  <a:lnTo>
                    <a:pt x="221" y="54"/>
                  </a:lnTo>
                  <a:lnTo>
                    <a:pt x="86" y="169"/>
                  </a:lnTo>
                  <a:lnTo>
                    <a:pt x="0" y="352"/>
                  </a:lnTo>
                  <a:lnTo>
                    <a:pt x="29" y="515"/>
                  </a:lnTo>
                  <a:lnTo>
                    <a:pt x="82" y="645"/>
                  </a:lnTo>
                  <a:close/>
                </a:path>
              </a:pathLst>
            </a:custGeom>
            <a:solidFill>
              <a:srgbClr val="DEEAEE"/>
            </a:solidFill>
            <a:ln w="9525">
              <a:solidFill>
                <a:srgbClr val="DEEAEE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49" name="Line 56"/>
            <p:cNvSpPr>
              <a:spLocks noChangeShapeType="1"/>
            </p:cNvSpPr>
            <p:nvPr/>
          </p:nvSpPr>
          <p:spPr bwMode="auto">
            <a:xfrm>
              <a:off x="485" y="2888"/>
              <a:ext cx="1203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50" name="Line 57"/>
            <p:cNvSpPr>
              <a:spLocks noChangeShapeType="1"/>
            </p:cNvSpPr>
            <p:nvPr/>
          </p:nvSpPr>
          <p:spPr bwMode="auto">
            <a:xfrm>
              <a:off x="1085" y="2321"/>
              <a:ext cx="0" cy="125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51" name="Oval 58"/>
            <p:cNvSpPr>
              <a:spLocks noChangeArrowheads="1"/>
            </p:cNvSpPr>
            <p:nvPr/>
          </p:nvSpPr>
          <p:spPr bwMode="auto">
            <a:xfrm>
              <a:off x="816" y="1235"/>
              <a:ext cx="523" cy="493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26652" name="Oval 59"/>
            <p:cNvSpPr>
              <a:spLocks noChangeArrowheads="1"/>
            </p:cNvSpPr>
            <p:nvPr/>
          </p:nvSpPr>
          <p:spPr bwMode="auto">
            <a:xfrm>
              <a:off x="924" y="1336"/>
              <a:ext cx="317" cy="297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26653" name="Freeform 60"/>
            <p:cNvSpPr>
              <a:spLocks/>
            </p:cNvSpPr>
            <p:nvPr/>
          </p:nvSpPr>
          <p:spPr bwMode="auto">
            <a:xfrm>
              <a:off x="769" y="1261"/>
              <a:ext cx="403" cy="517"/>
            </a:xfrm>
            <a:custGeom>
              <a:avLst/>
              <a:gdLst>
                <a:gd name="T0" fmla="*/ 192 w 403"/>
                <a:gd name="T1" fmla="*/ 0 h 509"/>
                <a:gd name="T2" fmla="*/ 230 w 403"/>
                <a:gd name="T3" fmla="*/ 141 h 509"/>
                <a:gd name="T4" fmla="*/ 230 w 403"/>
                <a:gd name="T5" fmla="*/ 279 h 509"/>
                <a:gd name="T6" fmla="*/ 336 w 403"/>
                <a:gd name="T7" fmla="*/ 482 h 509"/>
                <a:gd name="T8" fmla="*/ 403 w 403"/>
                <a:gd name="T9" fmla="*/ 609 h 509"/>
                <a:gd name="T10" fmla="*/ 320 w 403"/>
                <a:gd name="T11" fmla="*/ 673 h 509"/>
                <a:gd name="T12" fmla="*/ 173 w 403"/>
                <a:gd name="T13" fmla="*/ 621 h 509"/>
                <a:gd name="T14" fmla="*/ 29 w 403"/>
                <a:gd name="T15" fmla="*/ 495 h 509"/>
                <a:gd name="T16" fmla="*/ 0 w 403"/>
                <a:gd name="T17" fmla="*/ 190 h 509"/>
                <a:gd name="T18" fmla="*/ 77 w 403"/>
                <a:gd name="T19" fmla="*/ 9 h 509"/>
                <a:gd name="T20" fmla="*/ 192 w 403"/>
                <a:gd name="T21" fmla="*/ 0 h 5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403"/>
                <a:gd name="T34" fmla="*/ 0 h 509"/>
                <a:gd name="T35" fmla="*/ 403 w 403"/>
                <a:gd name="T36" fmla="*/ 509 h 5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403" h="509">
                  <a:moveTo>
                    <a:pt x="192" y="0"/>
                  </a:moveTo>
                  <a:lnTo>
                    <a:pt x="230" y="105"/>
                  </a:lnTo>
                  <a:lnTo>
                    <a:pt x="230" y="211"/>
                  </a:lnTo>
                  <a:lnTo>
                    <a:pt x="336" y="365"/>
                  </a:lnTo>
                  <a:lnTo>
                    <a:pt x="403" y="461"/>
                  </a:lnTo>
                  <a:lnTo>
                    <a:pt x="320" y="509"/>
                  </a:lnTo>
                  <a:lnTo>
                    <a:pt x="173" y="470"/>
                  </a:lnTo>
                  <a:lnTo>
                    <a:pt x="29" y="374"/>
                  </a:lnTo>
                  <a:lnTo>
                    <a:pt x="0" y="144"/>
                  </a:lnTo>
                  <a:lnTo>
                    <a:pt x="77" y="9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DEEAEE"/>
            </a:solidFill>
            <a:ln w="38100">
              <a:solidFill>
                <a:srgbClr val="DEEAEE"/>
              </a:solidFill>
              <a:round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54" name="Rectangle 61"/>
            <p:cNvSpPr>
              <a:spLocks noChangeArrowheads="1"/>
            </p:cNvSpPr>
            <p:nvPr/>
          </p:nvSpPr>
          <p:spPr bwMode="auto">
            <a:xfrm>
              <a:off x="556" y="892"/>
              <a:ext cx="1065" cy="1251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26655" name="Line 62"/>
            <p:cNvSpPr>
              <a:spLocks noChangeShapeType="1"/>
            </p:cNvSpPr>
            <p:nvPr/>
          </p:nvSpPr>
          <p:spPr bwMode="auto">
            <a:xfrm flipH="1" flipV="1">
              <a:off x="702" y="1037"/>
              <a:ext cx="0" cy="111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56" name="Line 63"/>
            <p:cNvSpPr>
              <a:spLocks noChangeShapeType="1"/>
            </p:cNvSpPr>
            <p:nvPr/>
          </p:nvSpPr>
          <p:spPr bwMode="auto">
            <a:xfrm flipV="1">
              <a:off x="558" y="894"/>
              <a:ext cx="96" cy="9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57" name="Freeform 64"/>
            <p:cNvSpPr>
              <a:spLocks/>
            </p:cNvSpPr>
            <p:nvPr/>
          </p:nvSpPr>
          <p:spPr bwMode="auto">
            <a:xfrm>
              <a:off x="558" y="885"/>
              <a:ext cx="268" cy="269"/>
            </a:xfrm>
            <a:custGeom>
              <a:avLst/>
              <a:gdLst>
                <a:gd name="T0" fmla="*/ 0 w 268"/>
                <a:gd name="T1" fmla="*/ 269 h 269"/>
                <a:gd name="T2" fmla="*/ 268 w 268"/>
                <a:gd name="T3" fmla="*/ 0 h 269"/>
                <a:gd name="T4" fmla="*/ 0 60000 65536"/>
                <a:gd name="T5" fmla="*/ 0 60000 65536"/>
                <a:gd name="T6" fmla="*/ 0 w 268"/>
                <a:gd name="T7" fmla="*/ 0 h 269"/>
                <a:gd name="T8" fmla="*/ 268 w 268"/>
                <a:gd name="T9" fmla="*/ 269 h 26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68" h="269">
                  <a:moveTo>
                    <a:pt x="0" y="269"/>
                  </a:moveTo>
                  <a:lnTo>
                    <a:pt x="268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58" name="Freeform 65"/>
            <p:cNvSpPr>
              <a:spLocks/>
            </p:cNvSpPr>
            <p:nvPr/>
          </p:nvSpPr>
          <p:spPr bwMode="auto">
            <a:xfrm>
              <a:off x="558" y="1173"/>
              <a:ext cx="143" cy="144"/>
            </a:xfrm>
            <a:custGeom>
              <a:avLst/>
              <a:gdLst>
                <a:gd name="T0" fmla="*/ 0 w 143"/>
                <a:gd name="T1" fmla="*/ 144 h 144"/>
                <a:gd name="T2" fmla="*/ 143 w 143"/>
                <a:gd name="T3" fmla="*/ 0 h 144"/>
                <a:gd name="T4" fmla="*/ 0 60000 65536"/>
                <a:gd name="T5" fmla="*/ 0 60000 65536"/>
                <a:gd name="T6" fmla="*/ 0 w 143"/>
                <a:gd name="T7" fmla="*/ 0 h 144"/>
                <a:gd name="T8" fmla="*/ 143 w 143"/>
                <a:gd name="T9" fmla="*/ 144 h 14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43" h="144">
                  <a:moveTo>
                    <a:pt x="0" y="144"/>
                  </a:moveTo>
                  <a:lnTo>
                    <a:pt x="143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59" name="Freeform 66"/>
            <p:cNvSpPr>
              <a:spLocks/>
            </p:cNvSpPr>
            <p:nvPr/>
          </p:nvSpPr>
          <p:spPr bwMode="auto">
            <a:xfrm>
              <a:off x="558" y="1336"/>
              <a:ext cx="143" cy="144"/>
            </a:xfrm>
            <a:custGeom>
              <a:avLst/>
              <a:gdLst>
                <a:gd name="T0" fmla="*/ 0 w 143"/>
                <a:gd name="T1" fmla="*/ 144 h 144"/>
                <a:gd name="T2" fmla="*/ 143 w 143"/>
                <a:gd name="T3" fmla="*/ 0 h 144"/>
                <a:gd name="T4" fmla="*/ 0 60000 65536"/>
                <a:gd name="T5" fmla="*/ 0 60000 65536"/>
                <a:gd name="T6" fmla="*/ 0 w 143"/>
                <a:gd name="T7" fmla="*/ 0 h 144"/>
                <a:gd name="T8" fmla="*/ 143 w 143"/>
                <a:gd name="T9" fmla="*/ 144 h 14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43" h="144">
                  <a:moveTo>
                    <a:pt x="0" y="144"/>
                  </a:moveTo>
                  <a:lnTo>
                    <a:pt x="143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60" name="Freeform 67"/>
            <p:cNvSpPr>
              <a:spLocks/>
            </p:cNvSpPr>
            <p:nvPr/>
          </p:nvSpPr>
          <p:spPr bwMode="auto">
            <a:xfrm>
              <a:off x="568" y="1509"/>
              <a:ext cx="133" cy="135"/>
            </a:xfrm>
            <a:custGeom>
              <a:avLst/>
              <a:gdLst>
                <a:gd name="T0" fmla="*/ 0 w 133"/>
                <a:gd name="T1" fmla="*/ 135 h 135"/>
                <a:gd name="T2" fmla="*/ 133 w 133"/>
                <a:gd name="T3" fmla="*/ 0 h 135"/>
                <a:gd name="T4" fmla="*/ 0 60000 65536"/>
                <a:gd name="T5" fmla="*/ 0 60000 65536"/>
                <a:gd name="T6" fmla="*/ 0 w 133"/>
                <a:gd name="T7" fmla="*/ 0 h 135"/>
                <a:gd name="T8" fmla="*/ 133 w 133"/>
                <a:gd name="T9" fmla="*/ 135 h 13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33" h="135">
                  <a:moveTo>
                    <a:pt x="0" y="135"/>
                  </a:moveTo>
                  <a:lnTo>
                    <a:pt x="133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61" name="Freeform 68"/>
            <p:cNvSpPr>
              <a:spLocks/>
            </p:cNvSpPr>
            <p:nvPr/>
          </p:nvSpPr>
          <p:spPr bwMode="auto">
            <a:xfrm>
              <a:off x="558" y="1682"/>
              <a:ext cx="143" cy="143"/>
            </a:xfrm>
            <a:custGeom>
              <a:avLst/>
              <a:gdLst>
                <a:gd name="T0" fmla="*/ 0 w 143"/>
                <a:gd name="T1" fmla="*/ 143 h 143"/>
                <a:gd name="T2" fmla="*/ 143 w 143"/>
                <a:gd name="T3" fmla="*/ 0 h 143"/>
                <a:gd name="T4" fmla="*/ 0 60000 65536"/>
                <a:gd name="T5" fmla="*/ 0 60000 65536"/>
                <a:gd name="T6" fmla="*/ 0 w 143"/>
                <a:gd name="T7" fmla="*/ 0 h 143"/>
                <a:gd name="T8" fmla="*/ 143 w 143"/>
                <a:gd name="T9" fmla="*/ 143 h 14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43" h="143">
                  <a:moveTo>
                    <a:pt x="0" y="143"/>
                  </a:moveTo>
                  <a:lnTo>
                    <a:pt x="143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62" name="Freeform 69"/>
            <p:cNvSpPr>
              <a:spLocks/>
            </p:cNvSpPr>
            <p:nvPr/>
          </p:nvSpPr>
          <p:spPr bwMode="auto">
            <a:xfrm>
              <a:off x="568" y="1855"/>
              <a:ext cx="133" cy="135"/>
            </a:xfrm>
            <a:custGeom>
              <a:avLst/>
              <a:gdLst>
                <a:gd name="T0" fmla="*/ 0 w 133"/>
                <a:gd name="T1" fmla="*/ 135 h 135"/>
                <a:gd name="T2" fmla="*/ 133 w 133"/>
                <a:gd name="T3" fmla="*/ 0 h 135"/>
                <a:gd name="T4" fmla="*/ 0 60000 65536"/>
                <a:gd name="T5" fmla="*/ 0 60000 65536"/>
                <a:gd name="T6" fmla="*/ 0 w 133"/>
                <a:gd name="T7" fmla="*/ 0 h 135"/>
                <a:gd name="T8" fmla="*/ 133 w 133"/>
                <a:gd name="T9" fmla="*/ 135 h 13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33" h="135">
                  <a:moveTo>
                    <a:pt x="0" y="135"/>
                  </a:moveTo>
                  <a:lnTo>
                    <a:pt x="133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63" name="Freeform 70"/>
            <p:cNvSpPr>
              <a:spLocks/>
            </p:cNvSpPr>
            <p:nvPr/>
          </p:nvSpPr>
          <p:spPr bwMode="auto">
            <a:xfrm>
              <a:off x="577" y="2008"/>
              <a:ext cx="134" cy="135"/>
            </a:xfrm>
            <a:custGeom>
              <a:avLst/>
              <a:gdLst>
                <a:gd name="T0" fmla="*/ 0 w 134"/>
                <a:gd name="T1" fmla="*/ 135 h 135"/>
                <a:gd name="T2" fmla="*/ 134 w 134"/>
                <a:gd name="T3" fmla="*/ 0 h 135"/>
                <a:gd name="T4" fmla="*/ 0 60000 65536"/>
                <a:gd name="T5" fmla="*/ 0 60000 65536"/>
                <a:gd name="T6" fmla="*/ 0 w 134"/>
                <a:gd name="T7" fmla="*/ 0 h 135"/>
                <a:gd name="T8" fmla="*/ 134 w 134"/>
                <a:gd name="T9" fmla="*/ 135 h 13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34" h="135">
                  <a:moveTo>
                    <a:pt x="0" y="135"/>
                  </a:moveTo>
                  <a:lnTo>
                    <a:pt x="134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64" name="Line 71"/>
            <p:cNvSpPr>
              <a:spLocks noChangeShapeType="1"/>
            </p:cNvSpPr>
            <p:nvPr/>
          </p:nvSpPr>
          <p:spPr bwMode="auto">
            <a:xfrm>
              <a:off x="855" y="1488"/>
              <a:ext cx="582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65" name="Line 72"/>
            <p:cNvSpPr>
              <a:spLocks noChangeShapeType="1"/>
            </p:cNvSpPr>
            <p:nvPr/>
          </p:nvSpPr>
          <p:spPr bwMode="auto">
            <a:xfrm flipV="1">
              <a:off x="1085" y="828"/>
              <a:ext cx="0" cy="142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66" name="Line 73"/>
            <p:cNvSpPr>
              <a:spLocks noChangeShapeType="1"/>
            </p:cNvSpPr>
            <p:nvPr/>
          </p:nvSpPr>
          <p:spPr bwMode="auto">
            <a:xfrm>
              <a:off x="701" y="1039"/>
              <a:ext cx="202" cy="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67" name="Freeform 74"/>
            <p:cNvSpPr>
              <a:spLocks/>
            </p:cNvSpPr>
            <p:nvPr/>
          </p:nvSpPr>
          <p:spPr bwMode="auto">
            <a:xfrm>
              <a:off x="846" y="885"/>
              <a:ext cx="162" cy="471"/>
            </a:xfrm>
            <a:custGeom>
              <a:avLst/>
              <a:gdLst>
                <a:gd name="T0" fmla="*/ 162 w 162"/>
                <a:gd name="T1" fmla="*/ 471 h 471"/>
                <a:gd name="T2" fmla="*/ 124 w 162"/>
                <a:gd name="T3" fmla="*/ 365 h 471"/>
                <a:gd name="T4" fmla="*/ 60 w 162"/>
                <a:gd name="T5" fmla="*/ 279 h 471"/>
                <a:gd name="T6" fmla="*/ 66 w 162"/>
                <a:gd name="T7" fmla="*/ 163 h 471"/>
                <a:gd name="T8" fmla="*/ 9 w 162"/>
                <a:gd name="T9" fmla="*/ 58 h 471"/>
                <a:gd name="T10" fmla="*/ 9 w 162"/>
                <a:gd name="T11" fmla="*/ 0 h 47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62"/>
                <a:gd name="T19" fmla="*/ 0 h 471"/>
                <a:gd name="T20" fmla="*/ 162 w 162"/>
                <a:gd name="T21" fmla="*/ 471 h 47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62" h="471">
                  <a:moveTo>
                    <a:pt x="162" y="471"/>
                  </a:moveTo>
                  <a:cubicBezTo>
                    <a:pt x="150" y="434"/>
                    <a:pt x="141" y="397"/>
                    <a:pt x="124" y="365"/>
                  </a:cubicBezTo>
                  <a:cubicBezTo>
                    <a:pt x="107" y="333"/>
                    <a:pt x="70" y="313"/>
                    <a:pt x="60" y="279"/>
                  </a:cubicBezTo>
                  <a:cubicBezTo>
                    <a:pt x="50" y="245"/>
                    <a:pt x="74" y="200"/>
                    <a:pt x="66" y="163"/>
                  </a:cubicBezTo>
                  <a:cubicBezTo>
                    <a:pt x="58" y="126"/>
                    <a:pt x="18" y="85"/>
                    <a:pt x="9" y="58"/>
                  </a:cubicBezTo>
                  <a:cubicBezTo>
                    <a:pt x="0" y="31"/>
                    <a:pt x="4" y="15"/>
                    <a:pt x="9" y="0"/>
                  </a:cubicBezTo>
                </a:path>
              </a:pathLst>
            </a:cu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68" name="Freeform 75"/>
            <p:cNvSpPr>
              <a:spLocks/>
            </p:cNvSpPr>
            <p:nvPr/>
          </p:nvSpPr>
          <p:spPr bwMode="auto">
            <a:xfrm>
              <a:off x="1114" y="1634"/>
              <a:ext cx="249" cy="509"/>
            </a:xfrm>
            <a:custGeom>
              <a:avLst/>
              <a:gdLst>
                <a:gd name="T0" fmla="*/ 0 w 249"/>
                <a:gd name="T1" fmla="*/ 0 h 509"/>
                <a:gd name="T2" fmla="*/ 48 w 249"/>
                <a:gd name="T3" fmla="*/ 67 h 509"/>
                <a:gd name="T4" fmla="*/ 173 w 249"/>
                <a:gd name="T5" fmla="*/ 211 h 509"/>
                <a:gd name="T6" fmla="*/ 201 w 249"/>
                <a:gd name="T7" fmla="*/ 374 h 509"/>
                <a:gd name="T8" fmla="*/ 249 w 249"/>
                <a:gd name="T9" fmla="*/ 509 h 50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9"/>
                <a:gd name="T16" fmla="*/ 0 h 509"/>
                <a:gd name="T17" fmla="*/ 249 w 249"/>
                <a:gd name="T18" fmla="*/ 509 h 50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9" h="509">
                  <a:moveTo>
                    <a:pt x="0" y="0"/>
                  </a:moveTo>
                  <a:cubicBezTo>
                    <a:pt x="10" y="11"/>
                    <a:pt x="19" y="32"/>
                    <a:pt x="48" y="67"/>
                  </a:cubicBezTo>
                  <a:cubicBezTo>
                    <a:pt x="77" y="102"/>
                    <a:pt x="147" y="160"/>
                    <a:pt x="173" y="211"/>
                  </a:cubicBezTo>
                  <a:cubicBezTo>
                    <a:pt x="199" y="262"/>
                    <a:pt x="188" y="325"/>
                    <a:pt x="201" y="374"/>
                  </a:cubicBezTo>
                  <a:cubicBezTo>
                    <a:pt x="214" y="423"/>
                    <a:pt x="241" y="487"/>
                    <a:pt x="249" y="509"/>
                  </a:cubicBezTo>
                </a:path>
              </a:pathLst>
            </a:cu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669" name="Freeform 76"/>
            <p:cNvSpPr>
              <a:spLocks/>
            </p:cNvSpPr>
            <p:nvPr/>
          </p:nvSpPr>
          <p:spPr bwMode="auto">
            <a:xfrm>
              <a:off x="648" y="3087"/>
              <a:ext cx="120" cy="69"/>
            </a:xfrm>
            <a:custGeom>
              <a:avLst/>
              <a:gdLst>
                <a:gd name="T0" fmla="*/ 120 w 120"/>
                <a:gd name="T1" fmla="*/ 3 h 69"/>
                <a:gd name="T2" fmla="*/ 78 w 120"/>
                <a:gd name="T3" fmla="*/ 9 h 69"/>
                <a:gd name="T4" fmla="*/ 66 w 120"/>
                <a:gd name="T5" fmla="*/ 57 h 69"/>
                <a:gd name="T6" fmla="*/ 0 w 120"/>
                <a:gd name="T7" fmla="*/ 69 h 6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20"/>
                <a:gd name="T13" fmla="*/ 0 h 69"/>
                <a:gd name="T14" fmla="*/ 120 w 120"/>
                <a:gd name="T15" fmla="*/ 69 h 6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20" h="69">
                  <a:moveTo>
                    <a:pt x="120" y="3"/>
                  </a:moveTo>
                  <a:cubicBezTo>
                    <a:pt x="103" y="1"/>
                    <a:pt x="87" y="0"/>
                    <a:pt x="78" y="9"/>
                  </a:cubicBezTo>
                  <a:cubicBezTo>
                    <a:pt x="69" y="18"/>
                    <a:pt x="79" y="47"/>
                    <a:pt x="66" y="57"/>
                  </a:cubicBezTo>
                  <a:cubicBezTo>
                    <a:pt x="53" y="67"/>
                    <a:pt x="26" y="68"/>
                    <a:pt x="0" y="69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6670" name="Freeform 77"/>
            <p:cNvSpPr>
              <a:spLocks/>
            </p:cNvSpPr>
            <p:nvPr/>
          </p:nvSpPr>
          <p:spPr bwMode="auto">
            <a:xfrm>
              <a:off x="1374" y="3090"/>
              <a:ext cx="144" cy="84"/>
            </a:xfrm>
            <a:custGeom>
              <a:avLst/>
              <a:gdLst>
                <a:gd name="T0" fmla="*/ 0 w 144"/>
                <a:gd name="T1" fmla="*/ 0 h 84"/>
                <a:gd name="T2" fmla="*/ 36 w 144"/>
                <a:gd name="T3" fmla="*/ 12 h 84"/>
                <a:gd name="T4" fmla="*/ 48 w 144"/>
                <a:gd name="T5" fmla="*/ 60 h 84"/>
                <a:gd name="T6" fmla="*/ 144 w 144"/>
                <a:gd name="T7" fmla="*/ 84 h 8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4"/>
                <a:gd name="T13" fmla="*/ 0 h 84"/>
                <a:gd name="T14" fmla="*/ 144 w 144"/>
                <a:gd name="T15" fmla="*/ 84 h 8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4" h="84">
                  <a:moveTo>
                    <a:pt x="0" y="0"/>
                  </a:moveTo>
                  <a:cubicBezTo>
                    <a:pt x="14" y="1"/>
                    <a:pt x="28" y="2"/>
                    <a:pt x="36" y="12"/>
                  </a:cubicBezTo>
                  <a:cubicBezTo>
                    <a:pt x="44" y="22"/>
                    <a:pt x="30" y="48"/>
                    <a:pt x="48" y="60"/>
                  </a:cubicBezTo>
                  <a:cubicBezTo>
                    <a:pt x="66" y="72"/>
                    <a:pt x="128" y="80"/>
                    <a:pt x="144" y="84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" name="任意多边形 4"/>
          <p:cNvSpPr>
            <a:spLocks/>
          </p:cNvSpPr>
          <p:nvPr/>
        </p:nvSpPr>
        <p:spPr bwMode="auto">
          <a:xfrm>
            <a:off x="3487738" y="4586288"/>
            <a:ext cx="1219200" cy="369887"/>
          </a:xfrm>
          <a:custGeom>
            <a:avLst/>
            <a:gdLst>
              <a:gd name="T0" fmla="*/ 0 w 1219200"/>
              <a:gd name="T1" fmla="*/ 358581 h 370845"/>
              <a:gd name="T2" fmla="*/ 65314 w 1219200"/>
              <a:gd name="T3" fmla="*/ 330514 h 370845"/>
              <a:gd name="T4" fmla="*/ 130629 w 1219200"/>
              <a:gd name="T5" fmla="*/ 330514 h 370845"/>
              <a:gd name="T6" fmla="*/ 166914 w 1219200"/>
              <a:gd name="T7" fmla="*/ 327004 h 370845"/>
              <a:gd name="T8" fmla="*/ 192314 w 1219200"/>
              <a:gd name="T9" fmla="*/ 288406 h 370845"/>
              <a:gd name="T10" fmla="*/ 214086 w 1219200"/>
              <a:gd name="T11" fmla="*/ 242799 h 370845"/>
              <a:gd name="T12" fmla="*/ 257629 w 1219200"/>
              <a:gd name="T13" fmla="*/ 218237 h 370845"/>
              <a:gd name="T14" fmla="*/ 330200 w 1219200"/>
              <a:gd name="T15" fmla="*/ 176135 h 370845"/>
              <a:gd name="T16" fmla="*/ 471714 w 1219200"/>
              <a:gd name="T17" fmla="*/ 105964 h 370845"/>
              <a:gd name="T18" fmla="*/ 547914 w 1219200"/>
              <a:gd name="T19" fmla="*/ 63861 h 370845"/>
              <a:gd name="T20" fmla="*/ 645886 w 1219200"/>
              <a:gd name="T21" fmla="*/ 25266 h 370845"/>
              <a:gd name="T22" fmla="*/ 722086 w 1219200"/>
              <a:gd name="T23" fmla="*/ 7724 h 370845"/>
              <a:gd name="T24" fmla="*/ 801914 w 1219200"/>
              <a:gd name="T25" fmla="*/ 4216 h 370845"/>
              <a:gd name="T26" fmla="*/ 859972 w 1219200"/>
              <a:gd name="T27" fmla="*/ 14742 h 370845"/>
              <a:gd name="T28" fmla="*/ 961572 w 1219200"/>
              <a:gd name="T29" fmla="*/ 25266 h 370845"/>
              <a:gd name="T30" fmla="*/ 1023257 w 1219200"/>
              <a:gd name="T31" fmla="*/ 18248 h 370845"/>
              <a:gd name="T32" fmla="*/ 1070429 w 1219200"/>
              <a:gd name="T33" fmla="*/ 7724 h 370845"/>
              <a:gd name="T34" fmla="*/ 1110343 w 1219200"/>
              <a:gd name="T35" fmla="*/ 704 h 370845"/>
              <a:gd name="T36" fmla="*/ 1135743 w 1219200"/>
              <a:gd name="T37" fmla="*/ 4216 h 370845"/>
              <a:gd name="T38" fmla="*/ 1179286 w 1219200"/>
              <a:gd name="T39" fmla="*/ 35792 h 370845"/>
              <a:gd name="T40" fmla="*/ 1219200 w 1219200"/>
              <a:gd name="T41" fmla="*/ 56843 h 370845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1219200" h="370845">
                <a:moveTo>
                  <a:pt x="0" y="370845"/>
                </a:moveTo>
                <a:cubicBezTo>
                  <a:pt x="21771" y="358749"/>
                  <a:pt x="43543" y="346654"/>
                  <a:pt x="65314" y="341816"/>
                </a:cubicBezTo>
                <a:cubicBezTo>
                  <a:pt x="87086" y="336978"/>
                  <a:pt x="113696" y="342421"/>
                  <a:pt x="130629" y="341816"/>
                </a:cubicBezTo>
                <a:cubicBezTo>
                  <a:pt x="147562" y="341211"/>
                  <a:pt x="156633" y="345444"/>
                  <a:pt x="166914" y="338187"/>
                </a:cubicBezTo>
                <a:cubicBezTo>
                  <a:pt x="177195" y="330930"/>
                  <a:pt x="184452" y="312787"/>
                  <a:pt x="192314" y="298273"/>
                </a:cubicBezTo>
                <a:cubicBezTo>
                  <a:pt x="200176" y="283759"/>
                  <a:pt x="203200" y="263197"/>
                  <a:pt x="214086" y="251102"/>
                </a:cubicBezTo>
                <a:cubicBezTo>
                  <a:pt x="224972" y="239007"/>
                  <a:pt x="257629" y="225702"/>
                  <a:pt x="257629" y="225702"/>
                </a:cubicBezTo>
                <a:cubicBezTo>
                  <a:pt x="276981" y="214211"/>
                  <a:pt x="294519" y="201511"/>
                  <a:pt x="330200" y="182159"/>
                </a:cubicBezTo>
                <a:cubicBezTo>
                  <a:pt x="365881" y="162807"/>
                  <a:pt x="435428" y="128939"/>
                  <a:pt x="471714" y="109587"/>
                </a:cubicBezTo>
                <a:cubicBezTo>
                  <a:pt x="508000" y="90235"/>
                  <a:pt x="518885" y="79955"/>
                  <a:pt x="547914" y="66045"/>
                </a:cubicBezTo>
                <a:cubicBezTo>
                  <a:pt x="576943" y="52135"/>
                  <a:pt x="616857" y="35806"/>
                  <a:pt x="645886" y="26130"/>
                </a:cubicBezTo>
                <a:cubicBezTo>
                  <a:pt x="674915" y="16454"/>
                  <a:pt x="696081" y="11615"/>
                  <a:pt x="722086" y="7987"/>
                </a:cubicBezTo>
                <a:cubicBezTo>
                  <a:pt x="748091" y="4358"/>
                  <a:pt x="778933" y="3149"/>
                  <a:pt x="801914" y="4359"/>
                </a:cubicBezTo>
                <a:cubicBezTo>
                  <a:pt x="824895" y="5569"/>
                  <a:pt x="833362" y="11616"/>
                  <a:pt x="859972" y="15245"/>
                </a:cubicBezTo>
                <a:cubicBezTo>
                  <a:pt x="886582" y="18873"/>
                  <a:pt x="934358" y="25525"/>
                  <a:pt x="961572" y="26130"/>
                </a:cubicBezTo>
                <a:cubicBezTo>
                  <a:pt x="988786" y="26735"/>
                  <a:pt x="1005114" y="21897"/>
                  <a:pt x="1023257" y="18873"/>
                </a:cubicBezTo>
                <a:cubicBezTo>
                  <a:pt x="1041400" y="15849"/>
                  <a:pt x="1055915" y="11011"/>
                  <a:pt x="1070429" y="7987"/>
                </a:cubicBezTo>
                <a:cubicBezTo>
                  <a:pt x="1084943" y="4963"/>
                  <a:pt x="1099457" y="1335"/>
                  <a:pt x="1110343" y="730"/>
                </a:cubicBezTo>
                <a:cubicBezTo>
                  <a:pt x="1121229" y="125"/>
                  <a:pt x="1124253" y="-1689"/>
                  <a:pt x="1135743" y="4359"/>
                </a:cubicBezTo>
                <a:cubicBezTo>
                  <a:pt x="1147233" y="10407"/>
                  <a:pt x="1165376" y="27945"/>
                  <a:pt x="1179286" y="37016"/>
                </a:cubicBezTo>
                <a:cubicBezTo>
                  <a:pt x="1193196" y="46087"/>
                  <a:pt x="1213153" y="60601"/>
                  <a:pt x="1219200" y="58787"/>
                </a:cubicBezTo>
              </a:path>
            </a:pathLst>
          </a:cu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4" name="文本框 83"/>
          <p:cNvSpPr txBox="1">
            <a:spLocks noChangeArrowheads="1"/>
          </p:cNvSpPr>
          <p:nvPr/>
        </p:nvSpPr>
        <p:spPr bwMode="auto">
          <a:xfrm>
            <a:off x="465138" y="203200"/>
            <a:ext cx="2330450" cy="708025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</a:rPr>
              <a:t>核心：波浪线是立体表面的线</a:t>
            </a:r>
          </a:p>
        </p:txBody>
      </p:sp>
    </p:spTree>
  </p:cSld>
  <p:clrMapOvr>
    <a:masterClrMapping/>
  </p:clrMapOvr>
  <p:transition spd="med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98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98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75"/>
                                        <p:tgtEl>
                                          <p:spTgt spid="1598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98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98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822" grpId="0" autoUpdateAnimBg="0"/>
      <p:bldP spid="159823" grpId="0" autoUpdateAnimBg="0"/>
      <p:bldP spid="159826" grpId="0" build="p" autoUpdateAnimBg="0"/>
      <p:bldP spid="8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85" name="Text Box 29"/>
          <p:cNvSpPr txBox="1">
            <a:spLocks noChangeArrowheads="1"/>
          </p:cNvSpPr>
          <p:nvPr/>
        </p:nvSpPr>
        <p:spPr bwMode="auto">
          <a:xfrm>
            <a:off x="681038" y="854075"/>
            <a:ext cx="7894637" cy="187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重点</a:t>
            </a:r>
            <a:r>
              <a:rPr lang="en-US" altLang="zh-CN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lang="zh-CN" altLang="en-US" sz="2800">
                <a:latin typeface="黑体" panose="02010609060101010101" pitchFamily="49" charset="-122"/>
                <a:ea typeface="黑体" panose="02010609060101010101" pitchFamily="49" charset="-122"/>
              </a:rPr>
              <a:t>剖视图的概念</a:t>
            </a:r>
          </a:p>
          <a:p>
            <a:pPr eaLnBrk="1" hangingPunct="1">
              <a:spcBef>
                <a:spcPct val="0"/>
              </a:spcBef>
            </a:pPr>
            <a:r>
              <a:rPr lang="zh-CN" altLang="en-US" sz="280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800">
                <a:solidFill>
                  <a:srgbClr val="CC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剖</a:t>
            </a:r>
            <a:r>
              <a:rPr lang="zh-CN" altLang="en-US" sz="2800"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</a:rPr>
              <a:t>假想地将机件剖开</a:t>
            </a:r>
          </a:p>
          <a:p>
            <a:pPr eaLnBrk="1" hangingPunct="1">
              <a:spcBef>
                <a:spcPct val="0"/>
              </a:spcBef>
            </a:pPr>
            <a:r>
              <a:rPr lang="zh-CN" altLang="en-US" sz="280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800">
                <a:solidFill>
                  <a:srgbClr val="CC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移</a:t>
            </a:r>
            <a:r>
              <a:rPr lang="zh-CN" altLang="en-US" sz="2800"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</a:rPr>
              <a:t>移去剖切平面与观察者之间的部分机件</a:t>
            </a:r>
          </a:p>
          <a:p>
            <a:pPr eaLnBrk="1" hangingPunct="1">
              <a:spcBef>
                <a:spcPct val="0"/>
              </a:spcBef>
            </a:pPr>
            <a:r>
              <a:rPr lang="zh-CN" altLang="en-US" sz="280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800">
                <a:solidFill>
                  <a:srgbClr val="CC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视</a:t>
            </a:r>
            <a:r>
              <a:rPr lang="zh-CN" altLang="en-US" sz="2800"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</a:rPr>
              <a:t>将余下的部分机件向投影面完全投影</a:t>
            </a:r>
          </a:p>
        </p:txBody>
      </p:sp>
      <p:sp>
        <p:nvSpPr>
          <p:cNvPr id="22531" name="Text Box 30"/>
          <p:cNvSpPr txBox="1">
            <a:spLocks noChangeArrowheads="1"/>
          </p:cNvSpPr>
          <p:nvPr/>
        </p:nvSpPr>
        <p:spPr bwMode="auto">
          <a:xfrm>
            <a:off x="2519363" y="276225"/>
            <a:ext cx="2774950" cy="579438"/>
          </a:xfrm>
          <a:prstGeom prst="rect">
            <a:avLst/>
          </a:prstGeom>
          <a:solidFill>
            <a:schemeClr val="bg1">
              <a:lumMod val="75000"/>
            </a:schemeClr>
          </a:solidFill>
          <a:ln w="76200">
            <a:noFill/>
            <a:miter lim="800000"/>
            <a:headEnd/>
            <a:tailEnd/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txBody>
          <a:bodyPr>
            <a:spAutoFit/>
          </a:bodyPr>
          <a:lstStyle>
            <a:defPPr>
              <a:defRPr lang="zh-CN"/>
            </a:defPPr>
            <a:lvl1pPr marL="0" algn="ctr" defTabSz="914400" eaLnBrk="1" latinLnBrk="0" hangingPunct="1">
              <a:buFontTx/>
              <a:buNone/>
              <a:defRPr sz="3200" i="0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1pPr>
            <a:lvl2pPr marL="742950" indent="-285750" defTabSz="914400" eaLnBrk="1" latinLnBrk="0" hangingPunct="1">
              <a:spcBef>
                <a:spcPct val="20000"/>
              </a:spcBef>
              <a:buChar char="–"/>
              <a:defRPr sz="2800"/>
            </a:lvl2pPr>
            <a:lvl3pPr marL="1143000" indent="-228600" defTabSz="914400" eaLnBrk="1" latinLnBrk="0" hangingPunct="1">
              <a:spcBef>
                <a:spcPct val="20000"/>
              </a:spcBef>
              <a:buChar char="•"/>
              <a:defRPr/>
            </a:lvl3pPr>
            <a:lvl4pPr marL="1600200" indent="-228600" defTabSz="914400" eaLnBrk="1" latinLnBrk="0" hangingPunct="1">
              <a:spcBef>
                <a:spcPct val="20000"/>
              </a:spcBef>
              <a:buChar char="–"/>
              <a:defRPr sz="2000"/>
            </a:lvl4pPr>
            <a:lvl5pPr marL="2057400" indent="-228600" defTabSz="914400" eaLnBrk="1" latinLnBrk="0" hangingPunct="1">
              <a:spcBef>
                <a:spcPct val="20000"/>
              </a:spcBef>
              <a:buChar char="»"/>
              <a:defRPr sz="2000"/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/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/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/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/>
            </a:lvl9pPr>
          </a:lstStyle>
          <a:p>
            <a:pPr>
              <a:defRPr/>
            </a:pPr>
            <a:r>
              <a:rPr lang="zh-CN" altLang="en-US" dirty="0"/>
              <a:t>小  结</a:t>
            </a:r>
          </a:p>
        </p:txBody>
      </p:sp>
      <p:sp>
        <p:nvSpPr>
          <p:cNvPr id="31750" name="Text Box 6"/>
          <p:cNvSpPr txBox="1">
            <a:spLocks noChangeArrowheads="1"/>
          </p:cNvSpPr>
          <p:nvPr/>
        </p:nvSpPr>
        <p:spPr bwMode="auto">
          <a:xfrm>
            <a:off x="252413" y="3121025"/>
            <a:ext cx="1516062" cy="538163"/>
          </a:xfrm>
          <a:prstGeom prst="rect">
            <a:avLst/>
          </a:prstGeom>
          <a:solidFill>
            <a:srgbClr val="CC99FF">
              <a:alpha val="32156"/>
            </a:srgbClr>
          </a:solidFill>
          <a:ln w="19050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  <a:sym typeface="Marlett" pitchFamily="2" charset="2"/>
              </a:rPr>
              <a:t>为何剖</a:t>
            </a:r>
            <a:endParaRPr lang="zh-CN" altLang="en-US" sz="2800">
              <a:solidFill>
                <a:schemeClr val="accent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1751" name="Rectangle 7"/>
          <p:cNvSpPr>
            <a:spLocks noChangeArrowheads="1"/>
          </p:cNvSpPr>
          <p:nvPr/>
        </p:nvSpPr>
        <p:spPr bwMode="auto">
          <a:xfrm>
            <a:off x="1906588" y="3227388"/>
            <a:ext cx="47799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>
                <a:solidFill>
                  <a:srgbClr val="000066"/>
                </a:solidFill>
                <a:latin typeface="黑体" panose="02010609060101010101" pitchFamily="49" charset="-122"/>
                <a:ea typeface="黑体" panose="02010609060101010101" pitchFamily="49" charset="-122"/>
                <a:sym typeface="Marlett" pitchFamily="2" charset="2"/>
              </a:rPr>
              <a:t></a:t>
            </a:r>
            <a:r>
              <a:rPr lang="zh-CN" altLang="en-US" sz="2400">
                <a:solidFill>
                  <a:srgbClr val="00006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避免虚线</a:t>
            </a:r>
            <a:r>
              <a:rPr lang="en-US" altLang="zh-CN" sz="2400">
                <a:solidFill>
                  <a:srgbClr val="00006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zh-CN" altLang="en-US" sz="2400">
                <a:solidFill>
                  <a:srgbClr val="00006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重影</a:t>
            </a:r>
            <a:r>
              <a:rPr lang="en-US" altLang="zh-CN" sz="2400">
                <a:solidFill>
                  <a:srgbClr val="00006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  <a:r>
              <a:rPr lang="zh-CN" altLang="en-US" sz="2400">
                <a:solidFill>
                  <a:srgbClr val="00006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造成的层次不清</a:t>
            </a:r>
          </a:p>
        </p:txBody>
      </p:sp>
      <p:sp>
        <p:nvSpPr>
          <p:cNvPr id="31752" name="Rectangle 8"/>
          <p:cNvSpPr>
            <a:spLocks noChangeArrowheads="1"/>
          </p:cNvSpPr>
          <p:nvPr/>
        </p:nvSpPr>
        <p:spPr bwMode="auto">
          <a:xfrm>
            <a:off x="1906588" y="2794000"/>
            <a:ext cx="32464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>
                <a:solidFill>
                  <a:srgbClr val="000066"/>
                </a:solidFill>
                <a:latin typeface="黑体" panose="02010609060101010101" pitchFamily="49" charset="-122"/>
                <a:ea typeface="黑体" panose="02010609060101010101" pitchFamily="49" charset="-122"/>
                <a:sym typeface="Marlett" pitchFamily="2" charset="2"/>
              </a:rPr>
              <a:t></a:t>
            </a:r>
            <a:r>
              <a:rPr lang="zh-CN" altLang="en-US" sz="2400">
                <a:solidFill>
                  <a:srgbClr val="00006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表达物体的内部形状</a:t>
            </a:r>
          </a:p>
        </p:txBody>
      </p:sp>
      <p:sp>
        <p:nvSpPr>
          <p:cNvPr id="31753" name="Rectangle 9"/>
          <p:cNvSpPr>
            <a:spLocks noChangeArrowheads="1"/>
          </p:cNvSpPr>
          <p:nvPr/>
        </p:nvSpPr>
        <p:spPr bwMode="auto">
          <a:xfrm>
            <a:off x="1906588" y="3659188"/>
            <a:ext cx="32464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>
                <a:solidFill>
                  <a:srgbClr val="000066"/>
                </a:solidFill>
                <a:latin typeface="黑体" panose="02010609060101010101" pitchFamily="49" charset="-122"/>
                <a:ea typeface="黑体" panose="02010609060101010101" pitchFamily="49" charset="-122"/>
                <a:sym typeface="Marlett" pitchFamily="2" charset="2"/>
              </a:rPr>
              <a:t></a:t>
            </a:r>
            <a:r>
              <a:rPr lang="zh-CN" altLang="en-US" sz="2400">
                <a:solidFill>
                  <a:srgbClr val="00006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虚线处不能标注尺寸</a:t>
            </a:r>
          </a:p>
        </p:txBody>
      </p:sp>
      <p:sp>
        <p:nvSpPr>
          <p:cNvPr id="31754" name="Rectangle 10"/>
          <p:cNvSpPr>
            <a:spLocks noChangeArrowheads="1"/>
          </p:cNvSpPr>
          <p:nvPr/>
        </p:nvSpPr>
        <p:spPr bwMode="auto">
          <a:xfrm>
            <a:off x="269875" y="4365625"/>
            <a:ext cx="1504950" cy="538163"/>
          </a:xfrm>
          <a:prstGeom prst="rect">
            <a:avLst/>
          </a:prstGeom>
          <a:solidFill>
            <a:srgbClr val="CC99FF">
              <a:alpha val="32156"/>
            </a:srgbClr>
          </a:solidFill>
          <a:ln w="19050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何处剖</a:t>
            </a:r>
          </a:p>
        </p:txBody>
      </p:sp>
      <p:sp>
        <p:nvSpPr>
          <p:cNvPr id="31755" name="Text Box 11"/>
          <p:cNvSpPr txBox="1">
            <a:spLocks noChangeArrowheads="1"/>
          </p:cNvSpPr>
          <p:nvPr/>
        </p:nvSpPr>
        <p:spPr bwMode="auto">
          <a:xfrm>
            <a:off x="2082800" y="4389438"/>
            <a:ext cx="4779963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>
                <a:solidFill>
                  <a:srgbClr val="00006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剖切面应通过孔的轴线、物体的对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>
                <a:solidFill>
                  <a:srgbClr val="00006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称面，避免产生不完整的结构要素</a:t>
            </a:r>
          </a:p>
        </p:txBody>
      </p:sp>
      <p:sp>
        <p:nvSpPr>
          <p:cNvPr id="31756" name="Rectangle 12"/>
          <p:cNvSpPr>
            <a:spLocks noChangeArrowheads="1"/>
          </p:cNvSpPr>
          <p:nvPr/>
        </p:nvSpPr>
        <p:spPr bwMode="auto">
          <a:xfrm>
            <a:off x="319088" y="5478463"/>
            <a:ext cx="1466850" cy="538162"/>
          </a:xfrm>
          <a:prstGeom prst="rect">
            <a:avLst/>
          </a:prstGeom>
          <a:solidFill>
            <a:srgbClr val="CC99FF">
              <a:alpha val="32156"/>
            </a:srgbClr>
          </a:solidFill>
          <a:ln w="19050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如何剖</a:t>
            </a:r>
          </a:p>
        </p:txBody>
      </p:sp>
      <p:sp>
        <p:nvSpPr>
          <p:cNvPr id="31757" name="Text Box 13"/>
          <p:cNvSpPr txBox="1">
            <a:spLocks noChangeArrowheads="1"/>
          </p:cNvSpPr>
          <p:nvPr/>
        </p:nvSpPr>
        <p:spPr bwMode="auto">
          <a:xfrm>
            <a:off x="2092325" y="5561013"/>
            <a:ext cx="4779963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>
                <a:solidFill>
                  <a:srgbClr val="00006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依物体内、外形的结构形状特点及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>
                <a:solidFill>
                  <a:srgbClr val="00006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复杂程度而定</a:t>
            </a: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218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218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218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218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17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17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17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1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17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17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75"/>
                                        <p:tgtEl>
                                          <p:spTgt spid="31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17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17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75"/>
                                        <p:tgtEl>
                                          <p:spTgt spid="31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885" grpId="0" build="p" autoUpdateAnimBg="0"/>
      <p:bldP spid="31750" grpId="0" animBg="1" autoUpdateAnimBg="0"/>
      <p:bldP spid="31751" grpId="0" autoUpdateAnimBg="0"/>
      <p:bldP spid="31752" grpId="0" autoUpdateAnimBg="0"/>
      <p:bldP spid="31753" grpId="0" autoUpdateAnimBg="0"/>
      <p:bldP spid="31754" grpId="0" animBg="1" autoUpdateAnimBg="0"/>
      <p:bldP spid="31755" grpId="0" autoUpdateAnimBg="0"/>
      <p:bldP spid="31756" grpId="0" animBg="1" autoUpdateAnimBg="0"/>
      <p:bldP spid="31757" grpId="0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87" name="Text Box 31"/>
          <p:cNvSpPr txBox="1">
            <a:spLocks noChangeArrowheads="1"/>
          </p:cNvSpPr>
          <p:nvPr/>
        </p:nvSpPr>
        <p:spPr bwMode="auto">
          <a:xfrm>
            <a:off x="528638" y="735013"/>
            <a:ext cx="8507412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重点</a:t>
            </a:r>
            <a:r>
              <a:rPr lang="en-US" altLang="zh-CN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lang="zh-CN" altLang="en-US" sz="2800">
                <a:latin typeface="黑体" panose="02010609060101010101" pitchFamily="49" charset="-122"/>
                <a:ea typeface="黑体" panose="02010609060101010101" pitchFamily="49" charset="-122"/>
              </a:rPr>
              <a:t>全剖、半剖、局部剖视图的应用条件及画法</a:t>
            </a:r>
          </a:p>
        </p:txBody>
      </p:sp>
      <p:sp>
        <p:nvSpPr>
          <p:cNvPr id="2" name="Text Box 31"/>
          <p:cNvSpPr txBox="1">
            <a:spLocks noChangeArrowheads="1"/>
          </p:cNvSpPr>
          <p:nvPr/>
        </p:nvSpPr>
        <p:spPr bwMode="auto">
          <a:xfrm>
            <a:off x="528638" y="1541463"/>
            <a:ext cx="789463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重点</a:t>
            </a:r>
            <a:r>
              <a:rPr lang="en-US" altLang="zh-CN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lang="zh-CN" altLang="en-US" sz="2800">
                <a:latin typeface="黑体" panose="02010609060101010101" pitchFamily="49" charset="-122"/>
                <a:ea typeface="黑体" panose="02010609060101010101" pitchFamily="49" charset="-122"/>
              </a:rPr>
              <a:t>剖视图的标注</a:t>
            </a:r>
          </a:p>
        </p:txBody>
      </p:sp>
      <p:sp>
        <p:nvSpPr>
          <p:cNvPr id="48144" name="Text Box 16"/>
          <p:cNvSpPr txBox="1">
            <a:spLocks noChangeArrowheads="1"/>
          </p:cNvSpPr>
          <p:nvPr/>
        </p:nvSpPr>
        <p:spPr bwMode="auto">
          <a:xfrm>
            <a:off x="1458913" y="2871788"/>
            <a:ext cx="17795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zh-CN" altLang="en-US" sz="2400">
                <a:latin typeface="隶书" panose="02010509060101010101" pitchFamily="49" charset="-122"/>
                <a:ea typeface="黑体" panose="02010609060101010101" pitchFamily="49" charset="-122"/>
                <a:sym typeface="Marlett" pitchFamily="2" charset="2"/>
              </a:rPr>
              <a:t> 剖切符号</a:t>
            </a:r>
            <a:endParaRPr lang="zh-CN" altLang="en-US" sz="2400">
              <a:latin typeface="隶书" panose="020105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8145" name="Text Box 17"/>
          <p:cNvSpPr txBox="1">
            <a:spLocks noChangeArrowheads="1"/>
          </p:cNvSpPr>
          <p:nvPr/>
        </p:nvSpPr>
        <p:spPr bwMode="auto">
          <a:xfrm>
            <a:off x="3708400" y="3203575"/>
            <a:ext cx="17319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>
                <a:ea typeface="黑体" panose="02010609060101010101" pitchFamily="49" charset="-122"/>
                <a:sym typeface="Marlett" pitchFamily="2" charset="2"/>
              </a:rPr>
              <a:t>投射方向</a:t>
            </a:r>
            <a:endParaRPr lang="zh-CN" altLang="en-US" sz="2400">
              <a:ea typeface="黑体" panose="02010609060101010101" pitchFamily="49" charset="-122"/>
            </a:endParaRPr>
          </a:p>
        </p:txBody>
      </p:sp>
      <p:sp>
        <p:nvSpPr>
          <p:cNvPr id="48146" name="Text Box 18"/>
          <p:cNvSpPr txBox="1">
            <a:spLocks noChangeArrowheads="1"/>
          </p:cNvSpPr>
          <p:nvPr/>
        </p:nvSpPr>
        <p:spPr bwMode="auto">
          <a:xfrm>
            <a:off x="1446213" y="2192338"/>
            <a:ext cx="244951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zh-CN" altLang="en-US" sz="2400">
                <a:latin typeface="隶书" panose="02010509060101010101" pitchFamily="49" charset="-122"/>
                <a:ea typeface="黑体" panose="02010609060101010101" pitchFamily="49" charset="-122"/>
              </a:rPr>
              <a:t> 剖视图名称</a:t>
            </a:r>
          </a:p>
        </p:txBody>
      </p:sp>
      <p:sp>
        <p:nvSpPr>
          <p:cNvPr id="48147" name="Text Box 19"/>
          <p:cNvSpPr txBox="1">
            <a:spLocks noChangeArrowheads="1"/>
          </p:cNvSpPr>
          <p:nvPr/>
        </p:nvSpPr>
        <p:spPr bwMode="auto">
          <a:xfrm>
            <a:off x="3703638" y="2578100"/>
            <a:ext cx="14652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>
                <a:latin typeface="隶书" panose="02010509060101010101" pitchFamily="49" charset="-122"/>
                <a:ea typeface="黑体" panose="02010609060101010101" pitchFamily="49" charset="-122"/>
                <a:sym typeface="Marlett" pitchFamily="2" charset="2"/>
              </a:rPr>
              <a:t>剖切线</a:t>
            </a:r>
            <a:endParaRPr lang="zh-CN" altLang="en-US" sz="2400">
              <a:latin typeface="隶书" panose="020105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48148" name="AutoShape 20"/>
          <p:cNvCxnSpPr>
            <a:cxnSpLocks noChangeShapeType="1"/>
            <a:stCxn id="48144" idx="3"/>
            <a:endCxn id="48147" idx="1"/>
          </p:cNvCxnSpPr>
          <p:nvPr/>
        </p:nvCxnSpPr>
        <p:spPr bwMode="auto">
          <a:xfrm flipV="1">
            <a:off x="3238500" y="2806700"/>
            <a:ext cx="465138" cy="293688"/>
          </a:xfrm>
          <a:prstGeom prst="bentConnector3">
            <a:avLst>
              <a:gd name="adj1" fmla="val 49829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8149" name="AutoShape 21"/>
          <p:cNvCxnSpPr>
            <a:cxnSpLocks noChangeShapeType="1"/>
            <a:stCxn id="48144" idx="3"/>
            <a:endCxn id="48145" idx="1"/>
          </p:cNvCxnSpPr>
          <p:nvPr/>
        </p:nvCxnSpPr>
        <p:spPr bwMode="auto">
          <a:xfrm>
            <a:off x="3238500" y="3100388"/>
            <a:ext cx="469900" cy="331787"/>
          </a:xfrm>
          <a:prstGeom prst="bentConnector3">
            <a:avLst>
              <a:gd name="adj1" fmla="val 49662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150" name="Text Box 22"/>
          <p:cNvSpPr txBox="1">
            <a:spLocks noChangeArrowheads="1"/>
          </p:cNvSpPr>
          <p:nvPr/>
        </p:nvSpPr>
        <p:spPr bwMode="auto">
          <a:xfrm>
            <a:off x="1460500" y="3497263"/>
            <a:ext cx="23193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zh-CN" altLang="en-US" sz="2400">
                <a:latin typeface="黑体" panose="02010609060101010101" pitchFamily="49" charset="-122"/>
                <a:ea typeface="黑体" panose="02010609060101010101" pitchFamily="49" charset="-122"/>
                <a:sym typeface="Marlett" pitchFamily="2" charset="2"/>
              </a:rPr>
              <a:t> 剖切面</a:t>
            </a:r>
            <a:r>
              <a:rPr lang="zh-CN" altLang="en-US" sz="2400">
                <a:latin typeface="黑体" panose="02010609060101010101" pitchFamily="49" charset="-122"/>
                <a:ea typeface="黑体" panose="02010609060101010101" pitchFamily="49" charset="-122"/>
              </a:rPr>
              <a:t>名称</a:t>
            </a:r>
          </a:p>
        </p:txBody>
      </p:sp>
      <p:sp>
        <p:nvSpPr>
          <p:cNvPr id="48151" name="Text Box 23"/>
          <p:cNvSpPr txBox="1">
            <a:spLocks noChangeArrowheads="1"/>
          </p:cNvSpPr>
          <p:nvPr/>
        </p:nvSpPr>
        <p:spPr bwMode="auto">
          <a:xfrm>
            <a:off x="1155700" y="4754563"/>
            <a:ext cx="512603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zh-CN" altLang="en-US" sz="2400">
                <a:latin typeface="隶书" panose="02010509060101010101" pitchFamily="49" charset="-122"/>
                <a:ea typeface="黑体" panose="02010609060101010101" pitchFamily="49" charset="-122"/>
                <a:sym typeface="Marlett" pitchFamily="2" charset="2"/>
              </a:rPr>
              <a:t> </a:t>
            </a:r>
            <a:r>
              <a:rPr lang="zh-CN" altLang="en-US" sz="2400">
                <a:solidFill>
                  <a:srgbClr val="CC00CC"/>
                </a:solidFill>
                <a:latin typeface="隶书" panose="02010509060101010101" pitchFamily="49" charset="-122"/>
                <a:ea typeface="黑体" panose="02010609060101010101" pitchFamily="49" charset="-122"/>
                <a:sym typeface="Marlett" pitchFamily="2" charset="2"/>
              </a:rPr>
              <a:t>可见线</a:t>
            </a:r>
            <a:r>
              <a:rPr lang="zh-CN" altLang="en-US" sz="2400">
                <a:latin typeface="隶书" panose="02010509060101010101" pitchFamily="49" charset="-122"/>
                <a:ea typeface="黑体" panose="02010609060101010101" pitchFamily="49" charset="-122"/>
                <a:sym typeface="Marlett" pitchFamily="2" charset="2"/>
              </a:rPr>
              <a:t>必须全部画出，不要漏线</a:t>
            </a:r>
            <a:endParaRPr lang="zh-CN" altLang="en-US" sz="2400">
              <a:latin typeface="隶书" panose="020105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8152" name="Text Box 24"/>
          <p:cNvSpPr txBox="1">
            <a:spLocks noChangeArrowheads="1"/>
          </p:cNvSpPr>
          <p:nvPr/>
        </p:nvSpPr>
        <p:spPr bwMode="auto">
          <a:xfrm>
            <a:off x="1150938" y="5359400"/>
            <a:ext cx="7924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zh-CN" altLang="en-US" sz="2400">
                <a:latin typeface="隶书" panose="02010509060101010101" pitchFamily="49" charset="-122"/>
                <a:ea typeface="黑体" panose="02010609060101010101" pitchFamily="49" charset="-122"/>
                <a:sym typeface="Marlett" pitchFamily="2" charset="2"/>
              </a:rPr>
              <a:t> 同一物体各</a:t>
            </a:r>
            <a:r>
              <a:rPr lang="zh-CN" altLang="en-US" sz="2400">
                <a:latin typeface="隶书" panose="02010509060101010101" pitchFamily="49" charset="-122"/>
                <a:ea typeface="黑体" panose="02010609060101010101" pitchFamily="49" charset="-122"/>
              </a:rPr>
              <a:t>剖视图的剖面线画法应一致（方向、间隔）</a:t>
            </a:r>
          </a:p>
        </p:txBody>
      </p:sp>
      <p:sp>
        <p:nvSpPr>
          <p:cNvPr id="3" name="Text Box 31"/>
          <p:cNvSpPr txBox="1">
            <a:spLocks noChangeArrowheads="1"/>
          </p:cNvSpPr>
          <p:nvPr/>
        </p:nvSpPr>
        <p:spPr bwMode="auto">
          <a:xfrm>
            <a:off x="649288" y="4113213"/>
            <a:ext cx="789463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重点</a:t>
            </a:r>
            <a:r>
              <a:rPr lang="en-US" altLang="zh-CN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lang="zh-CN" altLang="en-US" sz="2800">
                <a:latin typeface="黑体" panose="02010609060101010101" pitchFamily="49" charset="-122"/>
                <a:ea typeface="黑体" panose="02010609060101010101" pitchFamily="49" charset="-122"/>
              </a:rPr>
              <a:t>剖视图的应注意的问题</a:t>
            </a: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218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8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8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8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8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8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48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48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75"/>
                                        <p:tgtEl>
                                          <p:spTgt spid="48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75"/>
                                        <p:tgtEl>
                                          <p:spTgt spid="48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887" grpId="0" build="p" autoUpdateAnimBg="0"/>
      <p:bldP spid="2" grpId="0" build="p" autoUpdateAnimBg="0"/>
      <p:bldP spid="48144" grpId="0" build="p" autoUpdateAnimBg="0"/>
      <p:bldP spid="48145" grpId="0" build="p" autoUpdateAnimBg="0"/>
      <p:bldP spid="48146" grpId="0" build="p" autoUpdateAnimBg="0"/>
      <p:bldP spid="48147" grpId="0" build="p" autoUpdateAnimBg="0"/>
      <p:bldP spid="48150" grpId="0" build="p" autoUpdateAnimBg="0"/>
      <p:bldP spid="48151" grpId="0" build="p" autoUpdateAnimBg="0"/>
      <p:bldP spid="48152" grpId="0" autoUpdateAnimBg="0"/>
      <p:bldP spid="3" grpId="0" build="p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1108075" y="771525"/>
            <a:ext cx="4829175" cy="3359150"/>
            <a:chOff x="698" y="486"/>
            <a:chExt cx="3042" cy="2116"/>
          </a:xfrm>
        </p:grpSpPr>
        <p:sp>
          <p:nvSpPr>
            <p:cNvPr id="7266" name="Arc 3"/>
            <p:cNvSpPr>
              <a:spLocks/>
            </p:cNvSpPr>
            <p:nvPr/>
          </p:nvSpPr>
          <p:spPr bwMode="auto">
            <a:xfrm flipV="1">
              <a:off x="2726" y="1772"/>
              <a:ext cx="309" cy="249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905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67" name="Arc 4"/>
            <p:cNvSpPr>
              <a:spLocks/>
            </p:cNvSpPr>
            <p:nvPr/>
          </p:nvSpPr>
          <p:spPr bwMode="auto">
            <a:xfrm flipV="1">
              <a:off x="2726" y="1772"/>
              <a:ext cx="1014" cy="83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905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68" name="Arc 5"/>
            <p:cNvSpPr>
              <a:spLocks/>
            </p:cNvSpPr>
            <p:nvPr/>
          </p:nvSpPr>
          <p:spPr bwMode="auto">
            <a:xfrm flipH="1" flipV="1">
              <a:off x="1403" y="1772"/>
              <a:ext cx="309" cy="249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905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69" name="Arc 6"/>
            <p:cNvSpPr>
              <a:spLocks/>
            </p:cNvSpPr>
            <p:nvPr/>
          </p:nvSpPr>
          <p:spPr bwMode="auto">
            <a:xfrm flipH="1" flipV="1">
              <a:off x="698" y="1772"/>
              <a:ext cx="1014" cy="83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905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70" name="Line 7"/>
            <p:cNvSpPr>
              <a:spLocks noChangeShapeType="1"/>
            </p:cNvSpPr>
            <p:nvPr/>
          </p:nvSpPr>
          <p:spPr bwMode="auto">
            <a:xfrm>
              <a:off x="3740" y="1316"/>
              <a:ext cx="0" cy="456"/>
            </a:xfrm>
            <a:prstGeom prst="line">
              <a:avLst/>
            </a:prstGeom>
            <a:noFill/>
            <a:ln w="1905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71" name="Line 8"/>
            <p:cNvSpPr>
              <a:spLocks noChangeShapeType="1"/>
            </p:cNvSpPr>
            <p:nvPr/>
          </p:nvSpPr>
          <p:spPr bwMode="auto">
            <a:xfrm flipV="1">
              <a:off x="698" y="1316"/>
              <a:ext cx="0" cy="456"/>
            </a:xfrm>
            <a:prstGeom prst="line">
              <a:avLst/>
            </a:prstGeom>
            <a:noFill/>
            <a:ln w="1905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72" name="Arc 9"/>
            <p:cNvSpPr>
              <a:spLocks/>
            </p:cNvSpPr>
            <p:nvPr/>
          </p:nvSpPr>
          <p:spPr bwMode="auto">
            <a:xfrm>
              <a:off x="2726" y="1067"/>
              <a:ext cx="309" cy="249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905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73" name="Arc 10"/>
            <p:cNvSpPr>
              <a:spLocks/>
            </p:cNvSpPr>
            <p:nvPr/>
          </p:nvSpPr>
          <p:spPr bwMode="auto">
            <a:xfrm flipH="1">
              <a:off x="1403" y="1067"/>
              <a:ext cx="309" cy="249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905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74" name="Arc 11"/>
            <p:cNvSpPr>
              <a:spLocks/>
            </p:cNvSpPr>
            <p:nvPr/>
          </p:nvSpPr>
          <p:spPr bwMode="auto">
            <a:xfrm>
              <a:off x="2726" y="486"/>
              <a:ext cx="1014" cy="83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905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75" name="Arc 12"/>
            <p:cNvSpPr>
              <a:spLocks/>
            </p:cNvSpPr>
            <p:nvPr/>
          </p:nvSpPr>
          <p:spPr bwMode="auto">
            <a:xfrm flipH="1">
              <a:off x="698" y="486"/>
              <a:ext cx="1014" cy="83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905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96269" name="Text Box 13"/>
          <p:cNvSpPr txBox="1">
            <a:spLocks noChangeArrowheads="1"/>
          </p:cNvSpPr>
          <p:nvPr/>
        </p:nvSpPr>
        <p:spPr bwMode="auto">
          <a:xfrm>
            <a:off x="1182688" y="5410200"/>
            <a:ext cx="75819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   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除后视图外，靠近主视图的一边是物体的后面，远离主视图的 一边是物体的前面。</a:t>
            </a:r>
          </a:p>
        </p:txBody>
      </p:sp>
      <p:sp>
        <p:nvSpPr>
          <p:cNvPr id="7172" name="Text Box 14"/>
          <p:cNvSpPr txBox="1">
            <a:spLocks noChangeArrowheads="1"/>
          </p:cNvSpPr>
          <p:nvPr/>
        </p:nvSpPr>
        <p:spPr bwMode="auto">
          <a:xfrm>
            <a:off x="257175" y="28575"/>
            <a:ext cx="578485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0">
                <a:latin typeface="黑体" panose="02010609060101010101" pitchFamily="49" charset="-122"/>
                <a:ea typeface="黑体" panose="02010609060101010101" pitchFamily="49" charset="-122"/>
              </a:rPr>
              <a:t>⒊ </a:t>
            </a:r>
            <a:r>
              <a:rPr lang="zh-CN" altLang="en-US" sz="2800" b="0">
                <a:latin typeface="黑体" panose="02010609060101010101" pitchFamily="49" charset="-122"/>
                <a:ea typeface="黑体" panose="02010609060101010101" pitchFamily="49" charset="-122"/>
              </a:rPr>
              <a:t>六面视图的投影对应关系</a:t>
            </a:r>
          </a:p>
        </p:txBody>
      </p:sp>
      <p:grpSp>
        <p:nvGrpSpPr>
          <p:cNvPr id="3" name="Group 15"/>
          <p:cNvGrpSpPr>
            <a:grpSpLocks/>
          </p:cNvGrpSpPr>
          <p:nvPr/>
        </p:nvGrpSpPr>
        <p:grpSpPr bwMode="auto">
          <a:xfrm>
            <a:off x="2730500" y="1666875"/>
            <a:ext cx="1612900" cy="2859088"/>
            <a:chOff x="1720" y="1050"/>
            <a:chExt cx="1016" cy="1801"/>
          </a:xfrm>
        </p:grpSpPr>
        <p:sp>
          <p:nvSpPr>
            <p:cNvPr id="7264" name="Freeform 16"/>
            <p:cNvSpPr>
              <a:spLocks/>
            </p:cNvSpPr>
            <p:nvPr/>
          </p:nvSpPr>
          <p:spPr bwMode="auto">
            <a:xfrm>
              <a:off x="1720" y="1050"/>
              <a:ext cx="1" cy="1801"/>
            </a:xfrm>
            <a:custGeom>
              <a:avLst/>
              <a:gdLst>
                <a:gd name="T0" fmla="*/ 0 w 1"/>
                <a:gd name="T1" fmla="*/ 0 h 1801"/>
                <a:gd name="T2" fmla="*/ 0 w 1"/>
                <a:gd name="T3" fmla="*/ 1801 h 1801"/>
                <a:gd name="T4" fmla="*/ 0 60000 65536"/>
                <a:gd name="T5" fmla="*/ 0 60000 65536"/>
                <a:gd name="T6" fmla="*/ 0 w 1"/>
                <a:gd name="T7" fmla="*/ 0 h 1801"/>
                <a:gd name="T8" fmla="*/ 1 w 1"/>
                <a:gd name="T9" fmla="*/ 1801 h 180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801">
                  <a:moveTo>
                    <a:pt x="0" y="0"/>
                  </a:moveTo>
                  <a:lnTo>
                    <a:pt x="0" y="1801"/>
                  </a:lnTo>
                </a:path>
              </a:pathLst>
            </a:custGeom>
            <a:noFill/>
            <a:ln w="1905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65" name="Freeform 17"/>
            <p:cNvSpPr>
              <a:spLocks/>
            </p:cNvSpPr>
            <p:nvPr/>
          </p:nvSpPr>
          <p:spPr bwMode="auto">
            <a:xfrm>
              <a:off x="2735" y="1067"/>
              <a:ext cx="1" cy="1764"/>
            </a:xfrm>
            <a:custGeom>
              <a:avLst/>
              <a:gdLst>
                <a:gd name="T0" fmla="*/ 0 w 1"/>
                <a:gd name="T1" fmla="*/ 110 h 2041"/>
                <a:gd name="T2" fmla="*/ 0 w 1"/>
                <a:gd name="T3" fmla="*/ 0 h 2041"/>
                <a:gd name="T4" fmla="*/ 0 60000 65536"/>
                <a:gd name="T5" fmla="*/ 0 60000 65536"/>
                <a:gd name="T6" fmla="*/ 0 w 1"/>
                <a:gd name="T7" fmla="*/ 0 h 2041"/>
                <a:gd name="T8" fmla="*/ 1 w 1"/>
                <a:gd name="T9" fmla="*/ 2041 h 204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041">
                  <a:moveTo>
                    <a:pt x="0" y="2041"/>
                  </a:moveTo>
                  <a:lnTo>
                    <a:pt x="0" y="0"/>
                  </a:lnTo>
                </a:path>
              </a:pathLst>
            </a:custGeom>
            <a:noFill/>
            <a:ln w="1905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4" name="Group 18"/>
          <p:cNvGrpSpPr>
            <a:grpSpLocks/>
          </p:cNvGrpSpPr>
          <p:nvPr/>
        </p:nvGrpSpPr>
        <p:grpSpPr bwMode="auto">
          <a:xfrm>
            <a:off x="1085850" y="2085975"/>
            <a:ext cx="7372350" cy="722313"/>
            <a:chOff x="225" y="2229"/>
            <a:chExt cx="5055" cy="526"/>
          </a:xfrm>
        </p:grpSpPr>
        <p:sp>
          <p:nvSpPr>
            <p:cNvPr id="7262" name="Freeform 19"/>
            <p:cNvSpPr>
              <a:spLocks/>
            </p:cNvSpPr>
            <p:nvPr/>
          </p:nvSpPr>
          <p:spPr bwMode="auto">
            <a:xfrm>
              <a:off x="225" y="2229"/>
              <a:ext cx="5041" cy="1"/>
            </a:xfrm>
            <a:custGeom>
              <a:avLst/>
              <a:gdLst>
                <a:gd name="T0" fmla="*/ 0 w 5041"/>
                <a:gd name="T1" fmla="*/ 0 h 1"/>
                <a:gd name="T2" fmla="*/ 5041 w 5041"/>
                <a:gd name="T3" fmla="*/ 0 h 1"/>
                <a:gd name="T4" fmla="*/ 0 60000 65536"/>
                <a:gd name="T5" fmla="*/ 0 60000 65536"/>
                <a:gd name="T6" fmla="*/ 0 w 5041"/>
                <a:gd name="T7" fmla="*/ 0 h 1"/>
                <a:gd name="T8" fmla="*/ 5041 w 5041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041" h="1">
                  <a:moveTo>
                    <a:pt x="0" y="0"/>
                  </a:moveTo>
                  <a:lnTo>
                    <a:pt x="5041" y="0"/>
                  </a:lnTo>
                </a:path>
              </a:pathLst>
            </a:custGeom>
            <a:noFill/>
            <a:ln w="1905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63" name="Freeform 20"/>
            <p:cNvSpPr>
              <a:spLocks/>
            </p:cNvSpPr>
            <p:nvPr/>
          </p:nvSpPr>
          <p:spPr bwMode="auto">
            <a:xfrm>
              <a:off x="254" y="2754"/>
              <a:ext cx="5026" cy="1"/>
            </a:xfrm>
            <a:custGeom>
              <a:avLst/>
              <a:gdLst>
                <a:gd name="T0" fmla="*/ 0 w 5026"/>
                <a:gd name="T1" fmla="*/ 0 h 1"/>
                <a:gd name="T2" fmla="*/ 5026 w 5026"/>
                <a:gd name="T3" fmla="*/ 0 h 1"/>
                <a:gd name="T4" fmla="*/ 0 60000 65536"/>
                <a:gd name="T5" fmla="*/ 0 60000 65536"/>
                <a:gd name="T6" fmla="*/ 0 w 5026"/>
                <a:gd name="T7" fmla="*/ 0 h 1"/>
                <a:gd name="T8" fmla="*/ 5026 w 502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026" h="1">
                  <a:moveTo>
                    <a:pt x="0" y="0"/>
                  </a:moveTo>
                  <a:lnTo>
                    <a:pt x="5026" y="0"/>
                  </a:lnTo>
                </a:path>
              </a:pathLst>
            </a:custGeom>
            <a:noFill/>
            <a:ln w="19050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7175" name="Line 21"/>
          <p:cNvSpPr>
            <a:spLocks noChangeShapeType="1"/>
          </p:cNvSpPr>
          <p:nvPr/>
        </p:nvSpPr>
        <p:spPr bwMode="auto">
          <a:xfrm>
            <a:off x="4818063" y="2089150"/>
            <a:ext cx="0" cy="723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76" name="Freeform 22"/>
          <p:cNvSpPr>
            <a:spLocks/>
          </p:cNvSpPr>
          <p:nvPr/>
        </p:nvSpPr>
        <p:spPr bwMode="auto">
          <a:xfrm>
            <a:off x="2727325" y="1693863"/>
            <a:ext cx="1597025" cy="1587"/>
          </a:xfrm>
          <a:custGeom>
            <a:avLst/>
            <a:gdLst>
              <a:gd name="T0" fmla="*/ 2147483646 w 1095"/>
              <a:gd name="T1" fmla="*/ 0 h 1"/>
              <a:gd name="T2" fmla="*/ 0 w 1095"/>
              <a:gd name="T3" fmla="*/ 0 h 1"/>
              <a:gd name="T4" fmla="*/ 0 60000 65536"/>
              <a:gd name="T5" fmla="*/ 0 60000 65536"/>
              <a:gd name="T6" fmla="*/ 0 w 1095"/>
              <a:gd name="T7" fmla="*/ 0 h 1"/>
              <a:gd name="T8" fmla="*/ 1095 w 1095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095" h="1">
                <a:moveTo>
                  <a:pt x="1095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77" name="Line 23"/>
          <p:cNvSpPr>
            <a:spLocks noChangeShapeType="1"/>
          </p:cNvSpPr>
          <p:nvPr/>
        </p:nvSpPr>
        <p:spPr bwMode="auto">
          <a:xfrm>
            <a:off x="2227263" y="2089150"/>
            <a:ext cx="0" cy="723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78" name="Freeform 24"/>
          <p:cNvSpPr>
            <a:spLocks/>
          </p:cNvSpPr>
          <p:nvPr/>
        </p:nvSpPr>
        <p:spPr bwMode="auto">
          <a:xfrm>
            <a:off x="2717800" y="3208338"/>
            <a:ext cx="1606550" cy="9525"/>
          </a:xfrm>
          <a:custGeom>
            <a:avLst/>
            <a:gdLst>
              <a:gd name="T0" fmla="*/ 0 w 1101"/>
              <a:gd name="T1" fmla="*/ 0 h 7"/>
              <a:gd name="T2" fmla="*/ 2147483646 w 1101"/>
              <a:gd name="T3" fmla="*/ 2147483646 h 7"/>
              <a:gd name="T4" fmla="*/ 0 60000 65536"/>
              <a:gd name="T5" fmla="*/ 0 60000 65536"/>
              <a:gd name="T6" fmla="*/ 0 w 1101"/>
              <a:gd name="T7" fmla="*/ 0 h 7"/>
              <a:gd name="T8" fmla="*/ 1101 w 1101"/>
              <a:gd name="T9" fmla="*/ 7 h 7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101" h="7">
                <a:moveTo>
                  <a:pt x="0" y="0"/>
                </a:moveTo>
                <a:lnTo>
                  <a:pt x="1101" y="7"/>
                </a:lnTo>
              </a:path>
            </a:pathLst>
          </a:cu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79" name="Line 25"/>
          <p:cNvSpPr>
            <a:spLocks noChangeShapeType="1"/>
          </p:cNvSpPr>
          <p:nvPr/>
        </p:nvSpPr>
        <p:spPr bwMode="auto">
          <a:xfrm flipH="1">
            <a:off x="2717800" y="4130675"/>
            <a:ext cx="1609725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80" name="Line 26"/>
          <p:cNvSpPr>
            <a:spLocks noChangeShapeType="1"/>
          </p:cNvSpPr>
          <p:nvPr/>
        </p:nvSpPr>
        <p:spPr bwMode="auto">
          <a:xfrm>
            <a:off x="2717800" y="771525"/>
            <a:ext cx="1609725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81" name="Freeform 27"/>
          <p:cNvSpPr>
            <a:spLocks/>
          </p:cNvSpPr>
          <p:nvPr/>
        </p:nvSpPr>
        <p:spPr bwMode="auto">
          <a:xfrm>
            <a:off x="2732088" y="2806700"/>
            <a:ext cx="1627187" cy="6350"/>
          </a:xfrm>
          <a:custGeom>
            <a:avLst/>
            <a:gdLst>
              <a:gd name="T0" fmla="*/ 0 w 1116"/>
              <a:gd name="T1" fmla="*/ 2147483646 h 5"/>
              <a:gd name="T2" fmla="*/ 2147483646 w 1116"/>
              <a:gd name="T3" fmla="*/ 0 h 5"/>
              <a:gd name="T4" fmla="*/ 0 60000 65536"/>
              <a:gd name="T5" fmla="*/ 0 60000 65536"/>
              <a:gd name="T6" fmla="*/ 0 w 1116"/>
              <a:gd name="T7" fmla="*/ 0 h 5"/>
              <a:gd name="T8" fmla="*/ 1116 w 1116"/>
              <a:gd name="T9" fmla="*/ 5 h 5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116" h="5">
                <a:moveTo>
                  <a:pt x="0" y="5"/>
                </a:moveTo>
                <a:lnTo>
                  <a:pt x="1116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82" name="Line 28"/>
          <p:cNvSpPr>
            <a:spLocks noChangeShapeType="1"/>
          </p:cNvSpPr>
          <p:nvPr/>
        </p:nvSpPr>
        <p:spPr bwMode="auto">
          <a:xfrm>
            <a:off x="2732088" y="2616200"/>
            <a:ext cx="16097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83" name="Freeform 29"/>
          <p:cNvSpPr>
            <a:spLocks/>
          </p:cNvSpPr>
          <p:nvPr/>
        </p:nvSpPr>
        <p:spPr bwMode="auto">
          <a:xfrm>
            <a:off x="4340225" y="2089150"/>
            <a:ext cx="3175" cy="750888"/>
          </a:xfrm>
          <a:custGeom>
            <a:avLst/>
            <a:gdLst>
              <a:gd name="T0" fmla="*/ 0 w 2"/>
              <a:gd name="T1" fmla="*/ 2147483646 h 473"/>
              <a:gd name="T2" fmla="*/ 2147483646 w 2"/>
              <a:gd name="T3" fmla="*/ 0 h 473"/>
              <a:gd name="T4" fmla="*/ 0 60000 65536"/>
              <a:gd name="T5" fmla="*/ 0 60000 65536"/>
              <a:gd name="T6" fmla="*/ 0 w 2"/>
              <a:gd name="T7" fmla="*/ 0 h 473"/>
              <a:gd name="T8" fmla="*/ 2 w 2"/>
              <a:gd name="T9" fmla="*/ 473 h 473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" h="473">
                <a:moveTo>
                  <a:pt x="0" y="473"/>
                </a:moveTo>
                <a:lnTo>
                  <a:pt x="2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84" name="Line 30"/>
          <p:cNvSpPr>
            <a:spLocks noChangeShapeType="1"/>
          </p:cNvSpPr>
          <p:nvPr/>
        </p:nvSpPr>
        <p:spPr bwMode="auto">
          <a:xfrm flipV="1">
            <a:off x="3292475" y="2286000"/>
            <a:ext cx="0" cy="330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85" name="Line 31"/>
          <p:cNvSpPr>
            <a:spLocks noChangeShapeType="1"/>
          </p:cNvSpPr>
          <p:nvPr/>
        </p:nvSpPr>
        <p:spPr bwMode="auto">
          <a:xfrm flipH="1">
            <a:off x="3630613" y="2089150"/>
            <a:ext cx="735012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86" name="Line 32"/>
          <p:cNvSpPr>
            <a:spLocks noChangeShapeType="1"/>
          </p:cNvSpPr>
          <p:nvPr/>
        </p:nvSpPr>
        <p:spPr bwMode="auto">
          <a:xfrm flipV="1">
            <a:off x="3292475" y="2089150"/>
            <a:ext cx="349250" cy="19685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7187" name="Group 33"/>
          <p:cNvGrpSpPr>
            <a:grpSpLocks/>
          </p:cNvGrpSpPr>
          <p:nvPr/>
        </p:nvGrpSpPr>
        <p:grpSpPr bwMode="auto">
          <a:xfrm>
            <a:off x="2733675" y="3197225"/>
            <a:ext cx="1609725" cy="958850"/>
            <a:chOff x="1722" y="2014"/>
            <a:chExt cx="1014" cy="604"/>
          </a:xfrm>
        </p:grpSpPr>
        <p:sp>
          <p:nvSpPr>
            <p:cNvPr id="7255" name="Line 34"/>
            <p:cNvSpPr>
              <a:spLocks noChangeShapeType="1"/>
            </p:cNvSpPr>
            <p:nvPr/>
          </p:nvSpPr>
          <p:spPr bwMode="auto">
            <a:xfrm>
              <a:off x="1722" y="2021"/>
              <a:ext cx="101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56" name="Freeform 35"/>
            <p:cNvSpPr>
              <a:spLocks/>
            </p:cNvSpPr>
            <p:nvPr/>
          </p:nvSpPr>
          <p:spPr bwMode="auto">
            <a:xfrm>
              <a:off x="2734" y="2014"/>
              <a:ext cx="2" cy="604"/>
            </a:xfrm>
            <a:custGeom>
              <a:avLst/>
              <a:gdLst>
                <a:gd name="T0" fmla="*/ 2 w 2"/>
                <a:gd name="T1" fmla="*/ 0 h 604"/>
                <a:gd name="T2" fmla="*/ 0 w 2"/>
                <a:gd name="T3" fmla="*/ 604 h 604"/>
                <a:gd name="T4" fmla="*/ 0 60000 65536"/>
                <a:gd name="T5" fmla="*/ 0 60000 65536"/>
                <a:gd name="T6" fmla="*/ 0 w 2"/>
                <a:gd name="T7" fmla="*/ 0 h 604"/>
                <a:gd name="T8" fmla="*/ 2 w 2"/>
                <a:gd name="T9" fmla="*/ 604 h 60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" h="604">
                  <a:moveTo>
                    <a:pt x="2" y="0"/>
                  </a:moveTo>
                  <a:lnTo>
                    <a:pt x="0" y="60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57" name="Line 36"/>
            <p:cNvSpPr>
              <a:spLocks noChangeShapeType="1"/>
            </p:cNvSpPr>
            <p:nvPr/>
          </p:nvSpPr>
          <p:spPr bwMode="auto">
            <a:xfrm flipH="1">
              <a:off x="1722" y="2602"/>
              <a:ext cx="101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58" name="Freeform 37"/>
            <p:cNvSpPr>
              <a:spLocks/>
            </p:cNvSpPr>
            <p:nvPr/>
          </p:nvSpPr>
          <p:spPr bwMode="auto">
            <a:xfrm>
              <a:off x="1723" y="2015"/>
              <a:ext cx="1" cy="603"/>
            </a:xfrm>
            <a:custGeom>
              <a:avLst/>
              <a:gdLst>
                <a:gd name="T0" fmla="*/ 0 w 1"/>
                <a:gd name="T1" fmla="*/ 603 h 603"/>
                <a:gd name="T2" fmla="*/ 0 w 1"/>
                <a:gd name="T3" fmla="*/ 0 h 603"/>
                <a:gd name="T4" fmla="*/ 0 60000 65536"/>
                <a:gd name="T5" fmla="*/ 0 60000 65536"/>
                <a:gd name="T6" fmla="*/ 0 w 1"/>
                <a:gd name="T7" fmla="*/ 0 h 603"/>
                <a:gd name="T8" fmla="*/ 1 w 1"/>
                <a:gd name="T9" fmla="*/ 603 h 60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603">
                  <a:moveTo>
                    <a:pt x="0" y="603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59" name="Line 38"/>
            <p:cNvSpPr>
              <a:spLocks noChangeShapeType="1"/>
            </p:cNvSpPr>
            <p:nvPr/>
          </p:nvSpPr>
          <p:spPr bwMode="auto">
            <a:xfrm>
              <a:off x="2075" y="2187"/>
              <a:ext cx="661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60" name="Line 39"/>
            <p:cNvSpPr>
              <a:spLocks noChangeShapeType="1"/>
            </p:cNvSpPr>
            <p:nvPr/>
          </p:nvSpPr>
          <p:spPr bwMode="auto">
            <a:xfrm>
              <a:off x="2075" y="2028"/>
              <a:ext cx="0" cy="16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61" name="Line 40"/>
            <p:cNvSpPr>
              <a:spLocks noChangeShapeType="1"/>
            </p:cNvSpPr>
            <p:nvPr/>
          </p:nvSpPr>
          <p:spPr bwMode="auto">
            <a:xfrm>
              <a:off x="2295" y="2021"/>
              <a:ext cx="0" cy="16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7188" name="Freeform 41"/>
          <p:cNvSpPr>
            <a:spLocks/>
          </p:cNvSpPr>
          <p:nvPr/>
        </p:nvSpPr>
        <p:spPr bwMode="auto">
          <a:xfrm>
            <a:off x="2722563" y="1697038"/>
            <a:ext cx="1630362" cy="1587"/>
          </a:xfrm>
          <a:custGeom>
            <a:avLst/>
            <a:gdLst>
              <a:gd name="T0" fmla="*/ 0 w 1027"/>
              <a:gd name="T1" fmla="*/ 0 h 1"/>
              <a:gd name="T2" fmla="*/ 2147483646 w 1027"/>
              <a:gd name="T3" fmla="*/ 0 h 1"/>
              <a:gd name="T4" fmla="*/ 0 60000 65536"/>
              <a:gd name="T5" fmla="*/ 0 60000 65536"/>
              <a:gd name="T6" fmla="*/ 0 w 1027"/>
              <a:gd name="T7" fmla="*/ 0 h 1"/>
              <a:gd name="T8" fmla="*/ 1027 w 1027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027" h="1">
                <a:moveTo>
                  <a:pt x="0" y="0"/>
                </a:moveTo>
                <a:lnTo>
                  <a:pt x="1027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89" name="Freeform 42"/>
          <p:cNvSpPr>
            <a:spLocks/>
          </p:cNvSpPr>
          <p:nvPr/>
        </p:nvSpPr>
        <p:spPr bwMode="auto">
          <a:xfrm>
            <a:off x="4340225" y="762000"/>
            <a:ext cx="4763" cy="946150"/>
          </a:xfrm>
          <a:custGeom>
            <a:avLst/>
            <a:gdLst>
              <a:gd name="T0" fmla="*/ 0 w 3"/>
              <a:gd name="T1" fmla="*/ 2147483646 h 596"/>
              <a:gd name="T2" fmla="*/ 2147483646 w 3"/>
              <a:gd name="T3" fmla="*/ 0 h 596"/>
              <a:gd name="T4" fmla="*/ 0 60000 65536"/>
              <a:gd name="T5" fmla="*/ 0 60000 65536"/>
              <a:gd name="T6" fmla="*/ 0 w 3"/>
              <a:gd name="T7" fmla="*/ 0 h 596"/>
              <a:gd name="T8" fmla="*/ 3 w 3"/>
              <a:gd name="T9" fmla="*/ 596 h 59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" h="596">
                <a:moveTo>
                  <a:pt x="0" y="596"/>
                </a:moveTo>
                <a:lnTo>
                  <a:pt x="3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90" name="Line 43"/>
          <p:cNvSpPr>
            <a:spLocks noChangeShapeType="1"/>
          </p:cNvSpPr>
          <p:nvPr/>
        </p:nvSpPr>
        <p:spPr bwMode="auto">
          <a:xfrm flipH="1" flipV="1">
            <a:off x="2733675" y="771525"/>
            <a:ext cx="16097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91" name="Freeform 44"/>
          <p:cNvSpPr>
            <a:spLocks/>
          </p:cNvSpPr>
          <p:nvPr/>
        </p:nvSpPr>
        <p:spPr bwMode="auto">
          <a:xfrm>
            <a:off x="2733675" y="760413"/>
            <a:ext cx="1588" cy="947737"/>
          </a:xfrm>
          <a:custGeom>
            <a:avLst/>
            <a:gdLst>
              <a:gd name="T0" fmla="*/ 0 w 1"/>
              <a:gd name="T1" fmla="*/ 0 h 597"/>
              <a:gd name="T2" fmla="*/ 2147483646 w 1"/>
              <a:gd name="T3" fmla="*/ 2147483646 h 597"/>
              <a:gd name="T4" fmla="*/ 0 60000 65536"/>
              <a:gd name="T5" fmla="*/ 0 60000 65536"/>
              <a:gd name="T6" fmla="*/ 0 w 1"/>
              <a:gd name="T7" fmla="*/ 0 h 597"/>
              <a:gd name="T8" fmla="*/ 1 w 1"/>
              <a:gd name="T9" fmla="*/ 597 h 597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597">
                <a:moveTo>
                  <a:pt x="0" y="0"/>
                </a:moveTo>
                <a:lnTo>
                  <a:pt x="1" y="597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92" name="Line 45"/>
          <p:cNvSpPr>
            <a:spLocks noChangeShapeType="1"/>
          </p:cNvSpPr>
          <p:nvPr/>
        </p:nvSpPr>
        <p:spPr bwMode="auto">
          <a:xfrm flipV="1">
            <a:off x="3294063" y="1430338"/>
            <a:ext cx="1049337" cy="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93" name="Line 46"/>
          <p:cNvSpPr>
            <a:spLocks noChangeShapeType="1"/>
          </p:cNvSpPr>
          <p:nvPr/>
        </p:nvSpPr>
        <p:spPr bwMode="auto">
          <a:xfrm flipV="1">
            <a:off x="3294063" y="1430338"/>
            <a:ext cx="0" cy="263525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94" name="Line 47"/>
          <p:cNvSpPr>
            <a:spLocks noChangeShapeType="1"/>
          </p:cNvSpPr>
          <p:nvPr/>
        </p:nvSpPr>
        <p:spPr bwMode="auto">
          <a:xfrm flipV="1">
            <a:off x="3643313" y="1430338"/>
            <a:ext cx="0" cy="263525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95" name="Freeform 48"/>
          <p:cNvSpPr>
            <a:spLocks/>
          </p:cNvSpPr>
          <p:nvPr/>
        </p:nvSpPr>
        <p:spPr bwMode="auto">
          <a:xfrm>
            <a:off x="6423025" y="2805113"/>
            <a:ext cx="1603375" cy="1587"/>
          </a:xfrm>
          <a:custGeom>
            <a:avLst/>
            <a:gdLst>
              <a:gd name="T0" fmla="*/ 2147483646 w 1010"/>
              <a:gd name="T1" fmla="*/ 0 h 1"/>
              <a:gd name="T2" fmla="*/ 0 w 1010"/>
              <a:gd name="T3" fmla="*/ 2147483646 h 1"/>
              <a:gd name="T4" fmla="*/ 0 60000 65536"/>
              <a:gd name="T5" fmla="*/ 0 60000 65536"/>
              <a:gd name="T6" fmla="*/ 0 w 1010"/>
              <a:gd name="T7" fmla="*/ 0 h 1"/>
              <a:gd name="T8" fmla="*/ 1010 w 1010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010" h="1">
                <a:moveTo>
                  <a:pt x="1010" y="0"/>
                </a:moveTo>
                <a:lnTo>
                  <a:pt x="0" y="1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96" name="Freeform 49"/>
          <p:cNvSpPr>
            <a:spLocks/>
          </p:cNvSpPr>
          <p:nvPr/>
        </p:nvSpPr>
        <p:spPr bwMode="auto">
          <a:xfrm>
            <a:off x="8034338" y="2608263"/>
            <a:ext cx="1587" cy="220662"/>
          </a:xfrm>
          <a:custGeom>
            <a:avLst/>
            <a:gdLst>
              <a:gd name="T0" fmla="*/ 0 w 1"/>
              <a:gd name="T1" fmla="*/ 2147483646 h 139"/>
              <a:gd name="T2" fmla="*/ 0 w 1"/>
              <a:gd name="T3" fmla="*/ 0 h 139"/>
              <a:gd name="T4" fmla="*/ 0 60000 65536"/>
              <a:gd name="T5" fmla="*/ 0 60000 65536"/>
              <a:gd name="T6" fmla="*/ 0 w 1"/>
              <a:gd name="T7" fmla="*/ 0 h 139"/>
              <a:gd name="T8" fmla="*/ 1 w 1"/>
              <a:gd name="T9" fmla="*/ 139 h 139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139">
                <a:moveTo>
                  <a:pt x="0" y="139"/>
                </a:moveTo>
                <a:lnTo>
                  <a:pt x="0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97" name="Freeform 50"/>
          <p:cNvSpPr>
            <a:spLocks/>
          </p:cNvSpPr>
          <p:nvPr/>
        </p:nvSpPr>
        <p:spPr bwMode="auto">
          <a:xfrm>
            <a:off x="6386513" y="2627313"/>
            <a:ext cx="1023937" cy="1587"/>
          </a:xfrm>
          <a:custGeom>
            <a:avLst/>
            <a:gdLst>
              <a:gd name="T0" fmla="*/ 2147483646 w 645"/>
              <a:gd name="T1" fmla="*/ 0 h 1"/>
              <a:gd name="T2" fmla="*/ 0 w 645"/>
              <a:gd name="T3" fmla="*/ 0 h 1"/>
              <a:gd name="T4" fmla="*/ 0 60000 65536"/>
              <a:gd name="T5" fmla="*/ 0 60000 65536"/>
              <a:gd name="T6" fmla="*/ 0 w 645"/>
              <a:gd name="T7" fmla="*/ 0 h 1"/>
              <a:gd name="T8" fmla="*/ 645 w 645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645" h="1">
                <a:moveTo>
                  <a:pt x="645" y="0"/>
                </a:moveTo>
                <a:lnTo>
                  <a:pt x="0" y="0"/>
                </a:lnTo>
              </a:path>
            </a:pathLst>
          </a:custGeom>
          <a:noFill/>
          <a:ln w="19050">
            <a:solidFill>
              <a:schemeClr val="tx1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98" name="Line 51"/>
          <p:cNvSpPr>
            <a:spLocks noChangeShapeType="1"/>
          </p:cNvSpPr>
          <p:nvPr/>
        </p:nvSpPr>
        <p:spPr bwMode="auto">
          <a:xfrm flipH="1" flipV="1">
            <a:off x="6427788" y="2089150"/>
            <a:ext cx="0" cy="7239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99" name="Line 52"/>
          <p:cNvSpPr>
            <a:spLocks noChangeShapeType="1"/>
          </p:cNvSpPr>
          <p:nvPr/>
        </p:nvSpPr>
        <p:spPr bwMode="auto">
          <a:xfrm flipH="1" flipV="1">
            <a:off x="7477125" y="2286000"/>
            <a:ext cx="0" cy="330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200" name="Freeform 53"/>
          <p:cNvSpPr>
            <a:spLocks/>
          </p:cNvSpPr>
          <p:nvPr/>
        </p:nvSpPr>
        <p:spPr bwMode="auto">
          <a:xfrm>
            <a:off x="6416675" y="2089150"/>
            <a:ext cx="717550" cy="1588"/>
          </a:xfrm>
          <a:custGeom>
            <a:avLst/>
            <a:gdLst>
              <a:gd name="T0" fmla="*/ 0 w 452"/>
              <a:gd name="T1" fmla="*/ 0 h 1"/>
              <a:gd name="T2" fmla="*/ 2147483646 w 452"/>
              <a:gd name="T3" fmla="*/ 0 h 1"/>
              <a:gd name="T4" fmla="*/ 0 60000 65536"/>
              <a:gd name="T5" fmla="*/ 0 60000 65536"/>
              <a:gd name="T6" fmla="*/ 0 w 452"/>
              <a:gd name="T7" fmla="*/ 0 h 1"/>
              <a:gd name="T8" fmla="*/ 452 w 452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452" h="1">
                <a:moveTo>
                  <a:pt x="0" y="0"/>
                </a:moveTo>
                <a:lnTo>
                  <a:pt x="452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201" name="Line 54"/>
          <p:cNvSpPr>
            <a:spLocks noChangeShapeType="1"/>
          </p:cNvSpPr>
          <p:nvPr/>
        </p:nvSpPr>
        <p:spPr bwMode="auto">
          <a:xfrm flipH="1" flipV="1">
            <a:off x="7127875" y="2089150"/>
            <a:ext cx="349250" cy="19685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202" name="Line 55"/>
          <p:cNvSpPr>
            <a:spLocks noChangeShapeType="1"/>
          </p:cNvSpPr>
          <p:nvPr/>
        </p:nvSpPr>
        <p:spPr bwMode="auto">
          <a:xfrm>
            <a:off x="7477125" y="2616200"/>
            <a:ext cx="560388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203" name="Freeform 56"/>
          <p:cNvSpPr>
            <a:spLocks/>
          </p:cNvSpPr>
          <p:nvPr/>
        </p:nvSpPr>
        <p:spPr bwMode="auto">
          <a:xfrm>
            <a:off x="4805363" y="2795588"/>
            <a:ext cx="1136650" cy="11112"/>
          </a:xfrm>
          <a:custGeom>
            <a:avLst/>
            <a:gdLst>
              <a:gd name="T0" fmla="*/ 0 w 780"/>
              <a:gd name="T1" fmla="*/ 2147483646 h 8"/>
              <a:gd name="T2" fmla="*/ 2147483646 w 780"/>
              <a:gd name="T3" fmla="*/ 0 h 8"/>
              <a:gd name="T4" fmla="*/ 0 60000 65536"/>
              <a:gd name="T5" fmla="*/ 0 60000 65536"/>
              <a:gd name="T6" fmla="*/ 0 w 780"/>
              <a:gd name="T7" fmla="*/ 0 h 8"/>
              <a:gd name="T8" fmla="*/ 780 w 780"/>
              <a:gd name="T9" fmla="*/ 8 h 8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780" h="8">
                <a:moveTo>
                  <a:pt x="0" y="8"/>
                </a:moveTo>
                <a:lnTo>
                  <a:pt x="780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204" name="Line 57"/>
          <p:cNvSpPr>
            <a:spLocks noChangeShapeType="1"/>
          </p:cNvSpPr>
          <p:nvPr/>
        </p:nvSpPr>
        <p:spPr bwMode="auto">
          <a:xfrm>
            <a:off x="4818063" y="2616200"/>
            <a:ext cx="1119187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205" name="Freeform 58"/>
          <p:cNvSpPr>
            <a:spLocks/>
          </p:cNvSpPr>
          <p:nvPr/>
        </p:nvSpPr>
        <p:spPr bwMode="auto">
          <a:xfrm>
            <a:off x="5937250" y="2605088"/>
            <a:ext cx="7938" cy="217487"/>
          </a:xfrm>
          <a:custGeom>
            <a:avLst/>
            <a:gdLst>
              <a:gd name="T0" fmla="*/ 0 w 5"/>
              <a:gd name="T1" fmla="*/ 0 h 137"/>
              <a:gd name="T2" fmla="*/ 2147483646 w 5"/>
              <a:gd name="T3" fmla="*/ 2147483646 h 137"/>
              <a:gd name="T4" fmla="*/ 0 60000 65536"/>
              <a:gd name="T5" fmla="*/ 0 60000 65536"/>
              <a:gd name="T6" fmla="*/ 0 w 5"/>
              <a:gd name="T7" fmla="*/ 0 h 137"/>
              <a:gd name="T8" fmla="*/ 5 w 5"/>
              <a:gd name="T9" fmla="*/ 137 h 137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" h="137">
                <a:moveTo>
                  <a:pt x="0" y="0"/>
                </a:moveTo>
                <a:lnTo>
                  <a:pt x="5" y="137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206" name="Line 59"/>
          <p:cNvSpPr>
            <a:spLocks noChangeShapeType="1"/>
          </p:cNvSpPr>
          <p:nvPr/>
        </p:nvSpPr>
        <p:spPr bwMode="auto">
          <a:xfrm flipV="1">
            <a:off x="4818063" y="2089150"/>
            <a:ext cx="0" cy="7239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207" name="Freeform 60"/>
          <p:cNvSpPr>
            <a:spLocks/>
          </p:cNvSpPr>
          <p:nvPr/>
        </p:nvSpPr>
        <p:spPr bwMode="auto">
          <a:xfrm>
            <a:off x="4802188" y="2085975"/>
            <a:ext cx="330200" cy="3175"/>
          </a:xfrm>
          <a:custGeom>
            <a:avLst/>
            <a:gdLst>
              <a:gd name="T0" fmla="*/ 0 w 208"/>
              <a:gd name="T1" fmla="*/ 2147483646 h 2"/>
              <a:gd name="T2" fmla="*/ 2147483646 w 208"/>
              <a:gd name="T3" fmla="*/ 0 h 2"/>
              <a:gd name="T4" fmla="*/ 0 60000 65536"/>
              <a:gd name="T5" fmla="*/ 0 60000 65536"/>
              <a:gd name="T6" fmla="*/ 0 w 208"/>
              <a:gd name="T7" fmla="*/ 0 h 2"/>
              <a:gd name="T8" fmla="*/ 208 w 208"/>
              <a:gd name="T9" fmla="*/ 2 h 2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08" h="2">
                <a:moveTo>
                  <a:pt x="0" y="2"/>
                </a:moveTo>
                <a:lnTo>
                  <a:pt x="208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208" name="Freeform 61"/>
          <p:cNvSpPr>
            <a:spLocks/>
          </p:cNvSpPr>
          <p:nvPr/>
        </p:nvSpPr>
        <p:spPr bwMode="auto">
          <a:xfrm>
            <a:off x="5111750" y="2085975"/>
            <a:ext cx="1588" cy="523875"/>
          </a:xfrm>
          <a:custGeom>
            <a:avLst/>
            <a:gdLst>
              <a:gd name="T0" fmla="*/ 0 w 1"/>
              <a:gd name="T1" fmla="*/ 0 h 382"/>
              <a:gd name="T2" fmla="*/ 0 w 1"/>
              <a:gd name="T3" fmla="*/ 2147483646 h 382"/>
              <a:gd name="T4" fmla="*/ 0 60000 65536"/>
              <a:gd name="T5" fmla="*/ 0 60000 65536"/>
              <a:gd name="T6" fmla="*/ 0 w 1"/>
              <a:gd name="T7" fmla="*/ 0 h 382"/>
              <a:gd name="T8" fmla="*/ 1 w 1"/>
              <a:gd name="T9" fmla="*/ 382 h 382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382">
                <a:moveTo>
                  <a:pt x="0" y="0"/>
                </a:moveTo>
                <a:lnTo>
                  <a:pt x="0" y="382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209" name="Freeform 62"/>
          <p:cNvSpPr>
            <a:spLocks/>
          </p:cNvSpPr>
          <p:nvPr/>
        </p:nvSpPr>
        <p:spPr bwMode="auto">
          <a:xfrm>
            <a:off x="4818063" y="2281238"/>
            <a:ext cx="293687" cy="4762"/>
          </a:xfrm>
          <a:custGeom>
            <a:avLst/>
            <a:gdLst>
              <a:gd name="T0" fmla="*/ 0 w 201"/>
              <a:gd name="T1" fmla="*/ 2147483646 h 4"/>
              <a:gd name="T2" fmla="*/ 2147483646 w 201"/>
              <a:gd name="T3" fmla="*/ 0 h 4"/>
              <a:gd name="T4" fmla="*/ 0 60000 65536"/>
              <a:gd name="T5" fmla="*/ 0 60000 65536"/>
              <a:gd name="T6" fmla="*/ 0 w 201"/>
              <a:gd name="T7" fmla="*/ 0 h 4"/>
              <a:gd name="T8" fmla="*/ 201 w 201"/>
              <a:gd name="T9" fmla="*/ 4 h 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01" h="4">
                <a:moveTo>
                  <a:pt x="0" y="4"/>
                </a:moveTo>
                <a:lnTo>
                  <a:pt x="201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210" name="Line 63"/>
          <p:cNvSpPr>
            <a:spLocks noChangeShapeType="1"/>
          </p:cNvSpPr>
          <p:nvPr/>
        </p:nvSpPr>
        <p:spPr bwMode="auto">
          <a:xfrm flipH="1">
            <a:off x="1108075" y="2620963"/>
            <a:ext cx="0" cy="198437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211" name="Freeform 64"/>
          <p:cNvSpPr>
            <a:spLocks/>
          </p:cNvSpPr>
          <p:nvPr/>
        </p:nvSpPr>
        <p:spPr bwMode="auto">
          <a:xfrm>
            <a:off x="1096963" y="2805113"/>
            <a:ext cx="1147762" cy="6350"/>
          </a:xfrm>
          <a:custGeom>
            <a:avLst/>
            <a:gdLst>
              <a:gd name="T0" fmla="*/ 2147483646 w 723"/>
              <a:gd name="T1" fmla="*/ 2147483646 h 4"/>
              <a:gd name="T2" fmla="*/ 0 w 723"/>
              <a:gd name="T3" fmla="*/ 0 h 4"/>
              <a:gd name="T4" fmla="*/ 0 60000 65536"/>
              <a:gd name="T5" fmla="*/ 0 60000 65536"/>
              <a:gd name="T6" fmla="*/ 0 w 723"/>
              <a:gd name="T7" fmla="*/ 0 h 4"/>
              <a:gd name="T8" fmla="*/ 723 w 723"/>
              <a:gd name="T9" fmla="*/ 4 h 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723" h="4">
                <a:moveTo>
                  <a:pt x="723" y="4"/>
                </a:moveTo>
                <a:lnTo>
                  <a:pt x="0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212" name="Freeform 65"/>
          <p:cNvSpPr>
            <a:spLocks/>
          </p:cNvSpPr>
          <p:nvPr/>
        </p:nvSpPr>
        <p:spPr bwMode="auto">
          <a:xfrm>
            <a:off x="1111250" y="2622550"/>
            <a:ext cx="847725" cy="1588"/>
          </a:xfrm>
          <a:custGeom>
            <a:avLst/>
            <a:gdLst>
              <a:gd name="T0" fmla="*/ 2147483646 w 582"/>
              <a:gd name="T1" fmla="*/ 2147483646 h 1"/>
              <a:gd name="T2" fmla="*/ 0 w 582"/>
              <a:gd name="T3" fmla="*/ 0 h 1"/>
              <a:gd name="T4" fmla="*/ 0 60000 65536"/>
              <a:gd name="T5" fmla="*/ 0 60000 65536"/>
              <a:gd name="T6" fmla="*/ 0 w 582"/>
              <a:gd name="T7" fmla="*/ 0 h 1"/>
              <a:gd name="T8" fmla="*/ 582 w 582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82" h="1">
                <a:moveTo>
                  <a:pt x="582" y="1"/>
                </a:moveTo>
                <a:lnTo>
                  <a:pt x="0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213" name="Line 66"/>
          <p:cNvSpPr>
            <a:spLocks noChangeShapeType="1"/>
          </p:cNvSpPr>
          <p:nvPr/>
        </p:nvSpPr>
        <p:spPr bwMode="auto">
          <a:xfrm flipH="1" flipV="1">
            <a:off x="2230438" y="2093913"/>
            <a:ext cx="0" cy="725487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214" name="Freeform 67"/>
          <p:cNvSpPr>
            <a:spLocks/>
          </p:cNvSpPr>
          <p:nvPr/>
        </p:nvSpPr>
        <p:spPr bwMode="auto">
          <a:xfrm>
            <a:off x="1936750" y="2089150"/>
            <a:ext cx="314325" cy="1588"/>
          </a:xfrm>
          <a:custGeom>
            <a:avLst/>
            <a:gdLst>
              <a:gd name="T0" fmla="*/ 2147483646 w 198"/>
              <a:gd name="T1" fmla="*/ 0 h 1"/>
              <a:gd name="T2" fmla="*/ 0 w 198"/>
              <a:gd name="T3" fmla="*/ 0 h 1"/>
              <a:gd name="T4" fmla="*/ 0 60000 65536"/>
              <a:gd name="T5" fmla="*/ 0 60000 65536"/>
              <a:gd name="T6" fmla="*/ 0 w 198"/>
              <a:gd name="T7" fmla="*/ 0 h 1"/>
              <a:gd name="T8" fmla="*/ 198 w 198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98" h="1">
                <a:moveTo>
                  <a:pt x="198" y="0"/>
                </a:moveTo>
                <a:lnTo>
                  <a:pt x="0" y="0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215" name="Freeform 68"/>
          <p:cNvSpPr>
            <a:spLocks/>
          </p:cNvSpPr>
          <p:nvPr/>
        </p:nvSpPr>
        <p:spPr bwMode="auto">
          <a:xfrm>
            <a:off x="1936750" y="2078038"/>
            <a:ext cx="3175" cy="546100"/>
          </a:xfrm>
          <a:custGeom>
            <a:avLst/>
            <a:gdLst>
              <a:gd name="T0" fmla="*/ 2147483646 w 2"/>
              <a:gd name="T1" fmla="*/ 0 h 344"/>
              <a:gd name="T2" fmla="*/ 0 w 2"/>
              <a:gd name="T3" fmla="*/ 2147483646 h 344"/>
              <a:gd name="T4" fmla="*/ 0 60000 65536"/>
              <a:gd name="T5" fmla="*/ 0 60000 65536"/>
              <a:gd name="T6" fmla="*/ 0 w 2"/>
              <a:gd name="T7" fmla="*/ 0 h 344"/>
              <a:gd name="T8" fmla="*/ 2 w 2"/>
              <a:gd name="T9" fmla="*/ 344 h 34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" h="344">
                <a:moveTo>
                  <a:pt x="2" y="0"/>
                </a:moveTo>
                <a:lnTo>
                  <a:pt x="0" y="344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216" name="Line 69"/>
          <p:cNvSpPr>
            <a:spLocks noChangeShapeType="1"/>
          </p:cNvSpPr>
          <p:nvPr/>
        </p:nvSpPr>
        <p:spPr bwMode="auto">
          <a:xfrm flipH="1">
            <a:off x="1951038" y="2292350"/>
            <a:ext cx="279400" cy="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217" name="Line 70"/>
          <p:cNvSpPr>
            <a:spLocks noChangeShapeType="1"/>
          </p:cNvSpPr>
          <p:nvPr/>
        </p:nvSpPr>
        <p:spPr bwMode="auto">
          <a:xfrm>
            <a:off x="1995488" y="2617788"/>
            <a:ext cx="244475" cy="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6" name="Group 71"/>
          <p:cNvGrpSpPr>
            <a:grpSpLocks/>
          </p:cNvGrpSpPr>
          <p:nvPr/>
        </p:nvGrpSpPr>
        <p:grpSpPr bwMode="auto">
          <a:xfrm>
            <a:off x="2733675" y="4070350"/>
            <a:ext cx="1609725" cy="457200"/>
            <a:chOff x="1722" y="2564"/>
            <a:chExt cx="1014" cy="288"/>
          </a:xfrm>
        </p:grpSpPr>
        <p:sp>
          <p:nvSpPr>
            <p:cNvPr id="7253" name="Line 72"/>
            <p:cNvSpPr>
              <a:spLocks noChangeShapeType="1"/>
            </p:cNvSpPr>
            <p:nvPr/>
          </p:nvSpPr>
          <p:spPr bwMode="auto">
            <a:xfrm>
              <a:off x="1722" y="2801"/>
              <a:ext cx="101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sm" len="lg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54" name="Text Box 73"/>
            <p:cNvSpPr txBox="1">
              <a:spLocks noChangeArrowheads="1"/>
            </p:cNvSpPr>
            <p:nvPr/>
          </p:nvSpPr>
          <p:spPr bwMode="auto">
            <a:xfrm>
              <a:off x="2088" y="2564"/>
              <a:ext cx="30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400"/>
                <a:t>长</a:t>
              </a:r>
            </a:p>
          </p:txBody>
        </p:sp>
      </p:grpSp>
      <p:grpSp>
        <p:nvGrpSpPr>
          <p:cNvPr id="7" name="Group 74"/>
          <p:cNvGrpSpPr>
            <a:grpSpLocks/>
          </p:cNvGrpSpPr>
          <p:nvPr/>
        </p:nvGrpSpPr>
        <p:grpSpPr bwMode="auto">
          <a:xfrm>
            <a:off x="7993063" y="2081213"/>
            <a:ext cx="457200" cy="723900"/>
            <a:chOff x="5035" y="1311"/>
            <a:chExt cx="288" cy="456"/>
          </a:xfrm>
        </p:grpSpPr>
        <p:sp>
          <p:nvSpPr>
            <p:cNvPr id="7251" name="Text Box 75"/>
            <p:cNvSpPr txBox="1">
              <a:spLocks noChangeArrowheads="1"/>
            </p:cNvSpPr>
            <p:nvPr/>
          </p:nvSpPr>
          <p:spPr bwMode="auto">
            <a:xfrm rot="-5400000">
              <a:off x="5025" y="1374"/>
              <a:ext cx="30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400"/>
                <a:t>高</a:t>
              </a:r>
            </a:p>
          </p:txBody>
        </p:sp>
        <p:sp>
          <p:nvSpPr>
            <p:cNvPr id="7252" name="Freeform 76"/>
            <p:cNvSpPr>
              <a:spLocks/>
            </p:cNvSpPr>
            <p:nvPr/>
          </p:nvSpPr>
          <p:spPr bwMode="auto">
            <a:xfrm>
              <a:off x="5278" y="1311"/>
              <a:ext cx="1" cy="456"/>
            </a:xfrm>
            <a:custGeom>
              <a:avLst/>
              <a:gdLst>
                <a:gd name="T0" fmla="*/ 0 w 1"/>
                <a:gd name="T1" fmla="*/ 0 h 456"/>
                <a:gd name="T2" fmla="*/ 0 w 1"/>
                <a:gd name="T3" fmla="*/ 456 h 456"/>
                <a:gd name="T4" fmla="*/ 0 60000 65536"/>
                <a:gd name="T5" fmla="*/ 0 60000 65536"/>
                <a:gd name="T6" fmla="*/ 0 w 1"/>
                <a:gd name="T7" fmla="*/ 0 h 456"/>
                <a:gd name="T8" fmla="*/ 1 w 1"/>
                <a:gd name="T9" fmla="*/ 456 h 45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456">
                  <a:moveTo>
                    <a:pt x="0" y="0"/>
                  </a:moveTo>
                  <a:lnTo>
                    <a:pt x="0" y="456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 type="triangle" w="sm" len="lg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8" name="Group 77"/>
          <p:cNvGrpSpPr>
            <a:grpSpLocks/>
          </p:cNvGrpSpPr>
          <p:nvPr/>
        </p:nvGrpSpPr>
        <p:grpSpPr bwMode="auto">
          <a:xfrm>
            <a:off x="4664075" y="1100138"/>
            <a:ext cx="784225" cy="725487"/>
            <a:chOff x="2938" y="693"/>
            <a:chExt cx="494" cy="457"/>
          </a:xfrm>
        </p:grpSpPr>
        <p:sp>
          <p:nvSpPr>
            <p:cNvPr id="7249" name="Line 78"/>
            <p:cNvSpPr>
              <a:spLocks noChangeShapeType="1"/>
            </p:cNvSpPr>
            <p:nvPr/>
          </p:nvSpPr>
          <p:spPr bwMode="auto">
            <a:xfrm flipV="1">
              <a:off x="2947" y="693"/>
              <a:ext cx="485" cy="45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sm" len="lg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50" name="Text Box 79"/>
            <p:cNvSpPr txBox="1">
              <a:spLocks noChangeArrowheads="1"/>
            </p:cNvSpPr>
            <p:nvPr/>
          </p:nvSpPr>
          <p:spPr bwMode="auto">
            <a:xfrm rot="-2731227">
              <a:off x="2928" y="715"/>
              <a:ext cx="30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400"/>
                <a:t>宽</a:t>
              </a:r>
            </a:p>
          </p:txBody>
        </p:sp>
      </p:grpSp>
      <p:sp>
        <p:nvSpPr>
          <p:cNvPr id="96336" name="Text Box 80"/>
          <p:cNvSpPr txBox="1">
            <a:spLocks noChangeArrowheads="1"/>
          </p:cNvSpPr>
          <p:nvPr/>
        </p:nvSpPr>
        <p:spPr bwMode="auto">
          <a:xfrm>
            <a:off x="1296988" y="1643063"/>
            <a:ext cx="4921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400"/>
              <a:t>上</a:t>
            </a:r>
          </a:p>
        </p:txBody>
      </p:sp>
      <p:sp>
        <p:nvSpPr>
          <p:cNvPr id="96337" name="Text Box 81"/>
          <p:cNvSpPr txBox="1">
            <a:spLocks noChangeArrowheads="1"/>
          </p:cNvSpPr>
          <p:nvPr/>
        </p:nvSpPr>
        <p:spPr bwMode="auto">
          <a:xfrm>
            <a:off x="1309688" y="2759075"/>
            <a:ext cx="4921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400"/>
              <a:t>下</a:t>
            </a:r>
          </a:p>
        </p:txBody>
      </p:sp>
      <p:sp>
        <p:nvSpPr>
          <p:cNvPr id="96338" name="Text Box 82"/>
          <p:cNvSpPr txBox="1">
            <a:spLocks noChangeArrowheads="1"/>
          </p:cNvSpPr>
          <p:nvPr/>
        </p:nvSpPr>
        <p:spPr bwMode="auto">
          <a:xfrm>
            <a:off x="2286000" y="4033838"/>
            <a:ext cx="4921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400"/>
              <a:t>左</a:t>
            </a:r>
          </a:p>
        </p:txBody>
      </p:sp>
      <p:sp>
        <p:nvSpPr>
          <p:cNvPr id="96339" name="Text Box 83"/>
          <p:cNvSpPr txBox="1">
            <a:spLocks noChangeArrowheads="1"/>
          </p:cNvSpPr>
          <p:nvPr/>
        </p:nvSpPr>
        <p:spPr bwMode="auto">
          <a:xfrm>
            <a:off x="4267200" y="4033838"/>
            <a:ext cx="4921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400"/>
              <a:t>右</a:t>
            </a:r>
          </a:p>
        </p:txBody>
      </p:sp>
      <p:grpSp>
        <p:nvGrpSpPr>
          <p:cNvPr id="9" name="Group 84"/>
          <p:cNvGrpSpPr>
            <a:grpSpLocks/>
          </p:cNvGrpSpPr>
          <p:nvPr/>
        </p:nvGrpSpPr>
        <p:grpSpPr bwMode="auto">
          <a:xfrm>
            <a:off x="1212850" y="609600"/>
            <a:ext cx="525463" cy="457200"/>
            <a:chOff x="312" y="1153"/>
            <a:chExt cx="360" cy="333"/>
          </a:xfrm>
        </p:grpSpPr>
        <p:sp>
          <p:nvSpPr>
            <p:cNvPr id="7247" name="Line 85"/>
            <p:cNvSpPr>
              <a:spLocks noChangeShapeType="1"/>
            </p:cNvSpPr>
            <p:nvPr/>
          </p:nvSpPr>
          <p:spPr bwMode="auto">
            <a:xfrm flipH="1" flipV="1">
              <a:off x="528" y="1319"/>
              <a:ext cx="144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48" name="Text Box 86"/>
            <p:cNvSpPr txBox="1">
              <a:spLocks noChangeArrowheads="1"/>
            </p:cNvSpPr>
            <p:nvPr/>
          </p:nvSpPr>
          <p:spPr bwMode="auto">
            <a:xfrm>
              <a:off x="312" y="1153"/>
              <a:ext cx="337" cy="3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400"/>
                <a:t>前</a:t>
              </a:r>
            </a:p>
          </p:txBody>
        </p:sp>
      </p:grpSp>
      <p:grpSp>
        <p:nvGrpSpPr>
          <p:cNvPr id="10" name="Group 87"/>
          <p:cNvGrpSpPr>
            <a:grpSpLocks/>
          </p:cNvGrpSpPr>
          <p:nvPr/>
        </p:nvGrpSpPr>
        <p:grpSpPr bwMode="auto">
          <a:xfrm>
            <a:off x="1773238" y="1400175"/>
            <a:ext cx="595312" cy="457200"/>
            <a:chOff x="696" y="1729"/>
            <a:chExt cx="408" cy="333"/>
          </a:xfrm>
        </p:grpSpPr>
        <p:sp>
          <p:nvSpPr>
            <p:cNvPr id="7245" name="Line 88"/>
            <p:cNvSpPr>
              <a:spLocks noChangeShapeType="1"/>
            </p:cNvSpPr>
            <p:nvPr/>
          </p:nvSpPr>
          <p:spPr bwMode="auto">
            <a:xfrm>
              <a:off x="960" y="1895"/>
              <a:ext cx="144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46" name="Text Box 89"/>
            <p:cNvSpPr txBox="1">
              <a:spLocks noChangeArrowheads="1"/>
            </p:cNvSpPr>
            <p:nvPr/>
          </p:nvSpPr>
          <p:spPr bwMode="auto">
            <a:xfrm>
              <a:off x="696" y="1729"/>
              <a:ext cx="337" cy="3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400"/>
                <a:t>后</a:t>
              </a:r>
            </a:p>
          </p:txBody>
        </p:sp>
      </p:grpSp>
      <p:sp>
        <p:nvSpPr>
          <p:cNvPr id="96346" name="Text Box 90"/>
          <p:cNvSpPr txBox="1">
            <a:spLocks noChangeArrowheads="1"/>
          </p:cNvSpPr>
          <p:nvPr/>
        </p:nvSpPr>
        <p:spPr bwMode="auto">
          <a:xfrm>
            <a:off x="5965825" y="2124075"/>
            <a:ext cx="4921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400"/>
              <a:t>右</a:t>
            </a:r>
          </a:p>
        </p:txBody>
      </p:sp>
      <p:sp>
        <p:nvSpPr>
          <p:cNvPr id="96347" name="Text Box 91"/>
          <p:cNvSpPr txBox="1">
            <a:spLocks noChangeArrowheads="1"/>
          </p:cNvSpPr>
          <p:nvPr/>
        </p:nvSpPr>
        <p:spPr bwMode="auto">
          <a:xfrm>
            <a:off x="7427913" y="2124075"/>
            <a:ext cx="4921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400"/>
              <a:t>左</a:t>
            </a:r>
          </a:p>
        </p:txBody>
      </p:sp>
      <p:sp>
        <p:nvSpPr>
          <p:cNvPr id="96348" name="Text Box 92"/>
          <p:cNvSpPr txBox="1">
            <a:spLocks noChangeArrowheads="1"/>
          </p:cNvSpPr>
          <p:nvPr/>
        </p:nvSpPr>
        <p:spPr bwMode="auto">
          <a:xfrm>
            <a:off x="990600" y="4570413"/>
            <a:ext cx="72104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 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度量对应关系：</a:t>
            </a:r>
            <a:r>
              <a:rPr lang="zh-CN" altLang="en-US" sz="2400" b="0">
                <a:solidFill>
                  <a:srgbClr val="99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仍遵守“三等”规律</a:t>
            </a:r>
          </a:p>
        </p:txBody>
      </p:sp>
      <p:sp>
        <p:nvSpPr>
          <p:cNvPr id="96349" name="Text Box 93"/>
          <p:cNvSpPr txBox="1">
            <a:spLocks noChangeArrowheads="1"/>
          </p:cNvSpPr>
          <p:nvPr/>
        </p:nvSpPr>
        <p:spPr bwMode="auto">
          <a:xfrm>
            <a:off x="995363" y="5027613"/>
            <a:ext cx="38862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 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方位对应关系：</a:t>
            </a:r>
          </a:p>
        </p:txBody>
      </p:sp>
      <p:sp>
        <p:nvSpPr>
          <p:cNvPr id="7231" name="Text Box 94"/>
          <p:cNvSpPr txBox="1">
            <a:spLocks noChangeArrowheads="1"/>
          </p:cNvSpPr>
          <p:nvPr/>
        </p:nvSpPr>
        <p:spPr bwMode="auto">
          <a:xfrm>
            <a:off x="3413125" y="2105025"/>
            <a:ext cx="8763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400"/>
              <a:t>主视</a:t>
            </a:r>
          </a:p>
        </p:txBody>
      </p:sp>
      <p:sp>
        <p:nvSpPr>
          <p:cNvPr id="7232" name="Rectangle 95"/>
          <p:cNvSpPr>
            <a:spLocks noChangeArrowheads="1"/>
          </p:cNvSpPr>
          <p:nvPr/>
        </p:nvSpPr>
        <p:spPr bwMode="auto">
          <a:xfrm>
            <a:off x="3198813" y="3557588"/>
            <a:ext cx="7969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400"/>
              <a:t>俯视</a:t>
            </a:r>
          </a:p>
        </p:txBody>
      </p:sp>
      <p:sp>
        <p:nvSpPr>
          <p:cNvPr id="7233" name="Text Box 96"/>
          <p:cNvSpPr txBox="1">
            <a:spLocks noChangeArrowheads="1"/>
          </p:cNvSpPr>
          <p:nvPr/>
        </p:nvSpPr>
        <p:spPr bwMode="auto">
          <a:xfrm>
            <a:off x="3151188" y="866775"/>
            <a:ext cx="7969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400"/>
              <a:t>仰视</a:t>
            </a:r>
          </a:p>
        </p:txBody>
      </p:sp>
      <p:sp>
        <p:nvSpPr>
          <p:cNvPr id="7234" name="Text Box 97"/>
          <p:cNvSpPr txBox="1">
            <a:spLocks noChangeArrowheads="1"/>
          </p:cNvSpPr>
          <p:nvPr/>
        </p:nvSpPr>
        <p:spPr bwMode="auto">
          <a:xfrm>
            <a:off x="5103813" y="2105025"/>
            <a:ext cx="8763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400"/>
              <a:t>左视</a:t>
            </a:r>
          </a:p>
        </p:txBody>
      </p:sp>
      <p:sp>
        <p:nvSpPr>
          <p:cNvPr id="7235" name="Text Box 98"/>
          <p:cNvSpPr txBox="1">
            <a:spLocks noChangeArrowheads="1"/>
          </p:cNvSpPr>
          <p:nvPr/>
        </p:nvSpPr>
        <p:spPr bwMode="auto">
          <a:xfrm>
            <a:off x="1103313" y="2128838"/>
            <a:ext cx="7969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400"/>
              <a:t>右视</a:t>
            </a:r>
          </a:p>
        </p:txBody>
      </p:sp>
      <p:sp>
        <p:nvSpPr>
          <p:cNvPr id="7236" name="Text Box 99"/>
          <p:cNvSpPr txBox="1">
            <a:spLocks noChangeArrowheads="1"/>
          </p:cNvSpPr>
          <p:nvPr/>
        </p:nvSpPr>
        <p:spPr bwMode="auto">
          <a:xfrm>
            <a:off x="6508750" y="2128838"/>
            <a:ext cx="7969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400"/>
              <a:t>后视</a:t>
            </a:r>
            <a:endParaRPr lang="zh-CN" altLang="en-US" sz="2400" i="1"/>
          </a:p>
        </p:txBody>
      </p:sp>
      <p:grpSp>
        <p:nvGrpSpPr>
          <p:cNvPr id="11" name="Group 100"/>
          <p:cNvGrpSpPr>
            <a:grpSpLocks/>
          </p:cNvGrpSpPr>
          <p:nvPr/>
        </p:nvGrpSpPr>
        <p:grpSpPr bwMode="auto">
          <a:xfrm>
            <a:off x="6435725" y="2794000"/>
            <a:ext cx="1609725" cy="457200"/>
            <a:chOff x="4054" y="1760"/>
            <a:chExt cx="1014" cy="288"/>
          </a:xfrm>
        </p:grpSpPr>
        <p:sp>
          <p:nvSpPr>
            <p:cNvPr id="7243" name="Line 101"/>
            <p:cNvSpPr>
              <a:spLocks noChangeShapeType="1"/>
            </p:cNvSpPr>
            <p:nvPr/>
          </p:nvSpPr>
          <p:spPr bwMode="auto">
            <a:xfrm>
              <a:off x="4054" y="1997"/>
              <a:ext cx="101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sm" len="lg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44" name="Text Box 102"/>
            <p:cNvSpPr txBox="1">
              <a:spLocks noChangeArrowheads="1"/>
            </p:cNvSpPr>
            <p:nvPr/>
          </p:nvSpPr>
          <p:spPr bwMode="auto">
            <a:xfrm>
              <a:off x="4420" y="1760"/>
              <a:ext cx="30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400"/>
                <a:t>长</a:t>
              </a:r>
            </a:p>
          </p:txBody>
        </p:sp>
      </p:grpSp>
      <p:grpSp>
        <p:nvGrpSpPr>
          <p:cNvPr id="12" name="Group 103"/>
          <p:cNvGrpSpPr>
            <a:grpSpLocks/>
          </p:cNvGrpSpPr>
          <p:nvPr/>
        </p:nvGrpSpPr>
        <p:grpSpPr bwMode="auto">
          <a:xfrm>
            <a:off x="6429375" y="2787650"/>
            <a:ext cx="1608138" cy="500063"/>
            <a:chOff x="4050" y="1756"/>
            <a:chExt cx="1013" cy="315"/>
          </a:xfrm>
        </p:grpSpPr>
        <p:sp>
          <p:nvSpPr>
            <p:cNvPr id="7241" name="Line 104"/>
            <p:cNvSpPr>
              <a:spLocks noChangeShapeType="1"/>
            </p:cNvSpPr>
            <p:nvPr/>
          </p:nvSpPr>
          <p:spPr bwMode="auto">
            <a:xfrm>
              <a:off x="4050" y="1756"/>
              <a:ext cx="0" cy="31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42" name="Line 105"/>
            <p:cNvSpPr>
              <a:spLocks noChangeShapeType="1"/>
            </p:cNvSpPr>
            <p:nvPr/>
          </p:nvSpPr>
          <p:spPr bwMode="auto">
            <a:xfrm>
              <a:off x="5063" y="1756"/>
              <a:ext cx="0" cy="31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7239" name="Line 106"/>
          <p:cNvSpPr>
            <a:spLocks noChangeShapeType="1"/>
          </p:cNvSpPr>
          <p:nvPr/>
        </p:nvSpPr>
        <p:spPr bwMode="auto">
          <a:xfrm>
            <a:off x="2733675" y="2603500"/>
            <a:ext cx="0" cy="219075"/>
          </a:xfrm>
          <a:prstGeom prst="line">
            <a:avLst/>
          </a:prstGeom>
          <a:noFill/>
          <a:ln w="381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96363" name="Text Box 107"/>
          <p:cNvSpPr txBox="1">
            <a:spLocks noChangeArrowheads="1"/>
          </p:cNvSpPr>
          <p:nvPr/>
        </p:nvSpPr>
        <p:spPr bwMode="auto">
          <a:xfrm>
            <a:off x="6426200" y="317500"/>
            <a:ext cx="2374900" cy="1225550"/>
          </a:xfrm>
          <a:prstGeom prst="rect">
            <a:avLst/>
          </a:prstGeom>
          <a:noFill/>
          <a:ln w="38100" cmpd="dbl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zh-CN" sz="2400">
                <a:solidFill>
                  <a:srgbClr val="FF5050"/>
                </a:solidFill>
                <a:ea typeface="黑体" panose="02010609060101010101" pitchFamily="49" charset="-122"/>
              </a:rPr>
              <a:t>※</a:t>
            </a:r>
            <a:r>
              <a:rPr lang="zh-CN" altLang="en-US" sz="2400">
                <a:ea typeface="黑体" panose="02010609060101010101" pitchFamily="49" charset="-122"/>
              </a:rPr>
              <a:t>六个基本视图必须按照此位置放置</a:t>
            </a: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6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63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63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63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56" dur="500"/>
                                        <p:tgtEl>
                                          <p:spTgt spid="96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96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8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 nodeType="clickPar">
                      <p:stCondLst>
                        <p:cond delay="indefinite"/>
                      </p:stCondLst>
                      <p:childTnLst>
                        <p:par>
                          <p:cTn id="9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 nodeType="clickPar">
                      <p:stCondLst>
                        <p:cond delay="indefinite"/>
                      </p:stCondLst>
                      <p:childTnLst>
                        <p:par>
                          <p:cTn id="9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96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269" grpId="0" autoUpdateAnimBg="0"/>
      <p:bldP spid="96336" grpId="0" autoUpdateAnimBg="0"/>
      <p:bldP spid="96337" grpId="0" autoUpdateAnimBg="0"/>
      <p:bldP spid="96338" grpId="0" autoUpdateAnimBg="0"/>
      <p:bldP spid="96339" grpId="0" autoUpdateAnimBg="0"/>
      <p:bldP spid="96346" grpId="0" autoUpdateAnimBg="0"/>
      <p:bldP spid="96347" grpId="0" autoUpdateAnimBg="0"/>
      <p:bldP spid="96348" grpId="0" autoUpdateAnimBg="0"/>
      <p:bldP spid="96349" grpId="0" autoUpdateAnimBg="0"/>
      <p:bldP spid="96363" grpId="0" animBg="1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87" name="AutoShape 107"/>
          <p:cNvSpPr>
            <a:spLocks noChangeArrowheads="1"/>
          </p:cNvSpPr>
          <p:nvPr/>
        </p:nvSpPr>
        <p:spPr bwMode="auto">
          <a:xfrm>
            <a:off x="3130550" y="2903538"/>
            <a:ext cx="1665288" cy="979487"/>
          </a:xfrm>
          <a:prstGeom prst="cloudCallout">
            <a:avLst>
              <a:gd name="adj1" fmla="val -71352"/>
              <a:gd name="adj2" fmla="val -4134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zh-CN" altLang="en-US" sz="2000">
                <a:ea typeface="黑体" panose="02010609060101010101" pitchFamily="49" charset="-122"/>
              </a:rPr>
              <a:t>优点</a:t>
            </a:r>
            <a:r>
              <a:rPr lang="en-US" altLang="zh-CN" sz="2000">
                <a:ea typeface="黑体" panose="02010609060101010101" pitchFamily="49" charset="-122"/>
              </a:rPr>
              <a:t>?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zh-CN" altLang="en-US" sz="2000">
                <a:ea typeface="黑体" panose="02010609060101010101" pitchFamily="49" charset="-122"/>
              </a:rPr>
              <a:t>缺点</a:t>
            </a:r>
            <a:r>
              <a:rPr lang="en-US" altLang="zh-CN" sz="2000">
                <a:ea typeface="黑体" panose="02010609060101010101" pitchFamily="49" charset="-122"/>
              </a:rPr>
              <a:t>?</a:t>
            </a:r>
          </a:p>
        </p:txBody>
      </p:sp>
      <p:sp>
        <p:nvSpPr>
          <p:cNvPr id="97282" name="Text Box 2"/>
          <p:cNvSpPr txBox="1">
            <a:spLocks noChangeArrowheads="1"/>
          </p:cNvSpPr>
          <p:nvPr/>
        </p:nvSpPr>
        <p:spPr bwMode="auto">
          <a:xfrm>
            <a:off x="236538" y="38100"/>
            <a:ext cx="3325812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>
                <a:ea typeface="黑体" panose="02010609060101010101" pitchFamily="49" charset="-122"/>
              </a:rPr>
              <a:t>二、向视图</a:t>
            </a:r>
          </a:p>
        </p:txBody>
      </p:sp>
      <p:sp>
        <p:nvSpPr>
          <p:cNvPr id="97283" name="Text Box 3"/>
          <p:cNvSpPr txBox="1">
            <a:spLocks noChangeArrowheads="1"/>
          </p:cNvSpPr>
          <p:nvPr/>
        </p:nvSpPr>
        <p:spPr bwMode="auto">
          <a:xfrm>
            <a:off x="1020763" y="614363"/>
            <a:ext cx="4494212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向视图：可以自由配置的视图。</a:t>
            </a:r>
          </a:p>
        </p:txBody>
      </p:sp>
      <p:sp>
        <p:nvSpPr>
          <p:cNvPr id="97284" name="Text Box 4"/>
          <p:cNvSpPr txBox="1">
            <a:spLocks noChangeArrowheads="1"/>
          </p:cNvSpPr>
          <p:nvPr/>
        </p:nvSpPr>
        <p:spPr bwMode="auto">
          <a:xfrm>
            <a:off x="515938" y="4451350"/>
            <a:ext cx="868045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</a:rPr>
              <a:t>※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在向视图的</a:t>
            </a:r>
            <a:r>
              <a:rPr lang="zh-CN" altLang="en-US" sz="2400" b="0">
                <a:solidFill>
                  <a:srgbClr val="CC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上方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标注字母，在相应视图附近用箭头指明投射方向，并标注相同的字母。</a:t>
            </a:r>
          </a:p>
        </p:txBody>
      </p:sp>
      <p:sp>
        <p:nvSpPr>
          <p:cNvPr id="97341" name="Text Box 61"/>
          <p:cNvSpPr txBox="1">
            <a:spLocks noChangeArrowheads="1"/>
          </p:cNvSpPr>
          <p:nvPr/>
        </p:nvSpPr>
        <p:spPr bwMode="auto">
          <a:xfrm>
            <a:off x="512763" y="5341938"/>
            <a:ext cx="862647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lg"/>
                <a:tailEnd type="none" w="sm" len="lg"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</a:rPr>
              <a:t>※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表示投射方向的箭头尽可能配置在主视图上，只是表示后视投射方向的箭头才配置在其它视图上。</a:t>
            </a:r>
          </a:p>
        </p:txBody>
      </p:sp>
      <p:grpSp>
        <p:nvGrpSpPr>
          <p:cNvPr id="2" name="Group 62"/>
          <p:cNvGrpSpPr>
            <a:grpSpLocks/>
          </p:cNvGrpSpPr>
          <p:nvPr/>
        </p:nvGrpSpPr>
        <p:grpSpPr bwMode="auto">
          <a:xfrm>
            <a:off x="638175" y="1236663"/>
            <a:ext cx="3810000" cy="3089275"/>
            <a:chOff x="402" y="779"/>
            <a:chExt cx="2400" cy="1946"/>
          </a:xfrm>
        </p:grpSpPr>
        <p:sp>
          <p:nvSpPr>
            <p:cNvPr id="8256" name="Rectangle 63"/>
            <p:cNvSpPr>
              <a:spLocks noChangeArrowheads="1"/>
            </p:cNvSpPr>
            <p:nvPr/>
          </p:nvSpPr>
          <p:spPr bwMode="auto">
            <a:xfrm>
              <a:off x="912" y="888"/>
              <a:ext cx="600" cy="392"/>
            </a:xfrm>
            <a:prstGeom prst="rect">
              <a:avLst/>
            </a:prstGeom>
            <a:noFill/>
            <a:ln w="2857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8257" name="Text Box 64"/>
            <p:cNvSpPr txBox="1">
              <a:spLocks noChangeArrowheads="1"/>
            </p:cNvSpPr>
            <p:nvPr/>
          </p:nvSpPr>
          <p:spPr bwMode="auto">
            <a:xfrm>
              <a:off x="750" y="2344"/>
              <a:ext cx="1473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400" b="0">
                  <a:latin typeface="黑体" panose="02010609060101010101" pitchFamily="49" charset="-122"/>
                  <a:ea typeface="黑体" panose="02010609060101010101" pitchFamily="49" charset="-122"/>
                </a:rPr>
                <a:t>按基本位置配置</a:t>
              </a:r>
            </a:p>
          </p:txBody>
        </p:sp>
        <p:sp>
          <p:nvSpPr>
            <p:cNvPr id="8258" name="Rectangle 65"/>
            <p:cNvSpPr>
              <a:spLocks noChangeArrowheads="1"/>
            </p:cNvSpPr>
            <p:nvPr/>
          </p:nvSpPr>
          <p:spPr bwMode="auto">
            <a:xfrm>
              <a:off x="402" y="779"/>
              <a:ext cx="2400" cy="194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prstDash val="lgDashDot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8259" name="Freeform 66"/>
            <p:cNvSpPr>
              <a:spLocks/>
            </p:cNvSpPr>
            <p:nvPr/>
          </p:nvSpPr>
          <p:spPr bwMode="auto">
            <a:xfrm>
              <a:off x="923" y="1653"/>
              <a:ext cx="597" cy="3"/>
            </a:xfrm>
            <a:custGeom>
              <a:avLst/>
              <a:gdLst>
                <a:gd name="T0" fmla="*/ 0 w 1116"/>
                <a:gd name="T1" fmla="*/ 1 h 5"/>
                <a:gd name="T2" fmla="*/ 1 w 1116"/>
                <a:gd name="T3" fmla="*/ 0 h 5"/>
                <a:gd name="T4" fmla="*/ 0 60000 65536"/>
                <a:gd name="T5" fmla="*/ 0 60000 65536"/>
                <a:gd name="T6" fmla="*/ 0 w 1116"/>
                <a:gd name="T7" fmla="*/ 0 h 5"/>
                <a:gd name="T8" fmla="*/ 1116 w 1116"/>
                <a:gd name="T9" fmla="*/ 5 h 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6" h="5">
                  <a:moveTo>
                    <a:pt x="0" y="5"/>
                  </a:moveTo>
                  <a:lnTo>
                    <a:pt x="1116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60" name="Freeform 67"/>
            <p:cNvSpPr>
              <a:spLocks/>
            </p:cNvSpPr>
            <p:nvPr/>
          </p:nvSpPr>
          <p:spPr bwMode="auto">
            <a:xfrm>
              <a:off x="918" y="1578"/>
              <a:ext cx="2" cy="84"/>
            </a:xfrm>
            <a:custGeom>
              <a:avLst/>
              <a:gdLst>
                <a:gd name="T0" fmla="*/ 0 w 2"/>
                <a:gd name="T1" fmla="*/ 84 h 84"/>
                <a:gd name="T2" fmla="*/ 2 w 2"/>
                <a:gd name="T3" fmla="*/ 0 h 84"/>
                <a:gd name="T4" fmla="*/ 0 60000 65536"/>
                <a:gd name="T5" fmla="*/ 0 60000 65536"/>
                <a:gd name="T6" fmla="*/ 0 w 2"/>
                <a:gd name="T7" fmla="*/ 0 h 84"/>
                <a:gd name="T8" fmla="*/ 2 w 2"/>
                <a:gd name="T9" fmla="*/ 84 h 8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" h="84">
                  <a:moveTo>
                    <a:pt x="0" y="84"/>
                  </a:moveTo>
                  <a:lnTo>
                    <a:pt x="2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61" name="Freeform 68"/>
            <p:cNvSpPr>
              <a:spLocks/>
            </p:cNvSpPr>
            <p:nvPr/>
          </p:nvSpPr>
          <p:spPr bwMode="auto">
            <a:xfrm>
              <a:off x="913" y="1571"/>
              <a:ext cx="600" cy="3"/>
            </a:xfrm>
            <a:custGeom>
              <a:avLst/>
              <a:gdLst>
                <a:gd name="T0" fmla="*/ 0 w 633"/>
                <a:gd name="T1" fmla="*/ 0 h 3"/>
                <a:gd name="T2" fmla="*/ 217 w 633"/>
                <a:gd name="T3" fmla="*/ 3 h 3"/>
                <a:gd name="T4" fmla="*/ 0 60000 65536"/>
                <a:gd name="T5" fmla="*/ 0 60000 65536"/>
                <a:gd name="T6" fmla="*/ 0 w 633"/>
                <a:gd name="T7" fmla="*/ 0 h 3"/>
                <a:gd name="T8" fmla="*/ 633 w 633"/>
                <a:gd name="T9" fmla="*/ 3 h 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633" h="3">
                  <a:moveTo>
                    <a:pt x="0" y="0"/>
                  </a:moveTo>
                  <a:lnTo>
                    <a:pt x="633" y="3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62" name="Freeform 69"/>
            <p:cNvSpPr>
              <a:spLocks/>
            </p:cNvSpPr>
            <p:nvPr/>
          </p:nvSpPr>
          <p:spPr bwMode="auto">
            <a:xfrm>
              <a:off x="1513" y="1353"/>
              <a:ext cx="1" cy="313"/>
            </a:xfrm>
            <a:custGeom>
              <a:avLst/>
              <a:gdLst>
                <a:gd name="T0" fmla="*/ 0 w 1"/>
                <a:gd name="T1" fmla="*/ 313 h 313"/>
                <a:gd name="T2" fmla="*/ 0 w 1"/>
                <a:gd name="T3" fmla="*/ 0 h 313"/>
                <a:gd name="T4" fmla="*/ 0 60000 65536"/>
                <a:gd name="T5" fmla="*/ 0 60000 65536"/>
                <a:gd name="T6" fmla="*/ 0 w 1"/>
                <a:gd name="T7" fmla="*/ 0 h 313"/>
                <a:gd name="T8" fmla="*/ 1 w 1"/>
                <a:gd name="T9" fmla="*/ 313 h 31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313">
                  <a:moveTo>
                    <a:pt x="0" y="313"/>
                  </a:moveTo>
                  <a:lnTo>
                    <a:pt x="0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63" name="Line 70"/>
            <p:cNvSpPr>
              <a:spLocks noChangeShapeType="1"/>
            </p:cNvSpPr>
            <p:nvPr/>
          </p:nvSpPr>
          <p:spPr bwMode="auto">
            <a:xfrm flipV="1">
              <a:off x="1128" y="1436"/>
              <a:ext cx="0" cy="13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64" name="Freeform 71"/>
            <p:cNvSpPr>
              <a:spLocks/>
            </p:cNvSpPr>
            <p:nvPr/>
          </p:nvSpPr>
          <p:spPr bwMode="auto">
            <a:xfrm>
              <a:off x="1257" y="1353"/>
              <a:ext cx="263" cy="1"/>
            </a:xfrm>
            <a:custGeom>
              <a:avLst/>
              <a:gdLst>
                <a:gd name="T0" fmla="*/ 98 w 277"/>
                <a:gd name="T1" fmla="*/ 0 h 1"/>
                <a:gd name="T2" fmla="*/ 0 w 277"/>
                <a:gd name="T3" fmla="*/ 1 h 1"/>
                <a:gd name="T4" fmla="*/ 0 60000 65536"/>
                <a:gd name="T5" fmla="*/ 0 60000 65536"/>
                <a:gd name="T6" fmla="*/ 0 w 277"/>
                <a:gd name="T7" fmla="*/ 0 h 1"/>
                <a:gd name="T8" fmla="*/ 277 w 277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7" h="1">
                  <a:moveTo>
                    <a:pt x="277" y="0"/>
                  </a:moveTo>
                  <a:lnTo>
                    <a:pt x="0" y="1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65" name="Line 72"/>
            <p:cNvSpPr>
              <a:spLocks noChangeShapeType="1"/>
            </p:cNvSpPr>
            <p:nvPr/>
          </p:nvSpPr>
          <p:spPr bwMode="auto">
            <a:xfrm flipV="1">
              <a:off x="1128" y="1353"/>
              <a:ext cx="129" cy="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8266" name="Group 73"/>
            <p:cNvGrpSpPr>
              <a:grpSpLocks/>
            </p:cNvGrpSpPr>
            <p:nvPr/>
          </p:nvGrpSpPr>
          <p:grpSpPr bwMode="auto">
            <a:xfrm>
              <a:off x="913" y="1752"/>
              <a:ext cx="597" cy="401"/>
              <a:chOff x="949" y="1752"/>
              <a:chExt cx="629" cy="401"/>
            </a:xfrm>
          </p:grpSpPr>
          <p:sp>
            <p:nvSpPr>
              <p:cNvPr id="8293" name="Line 74"/>
              <p:cNvSpPr>
                <a:spLocks noChangeShapeType="1"/>
              </p:cNvSpPr>
              <p:nvPr/>
            </p:nvSpPr>
            <p:spPr bwMode="auto">
              <a:xfrm>
                <a:off x="949" y="1759"/>
                <a:ext cx="622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8294" name="Freeform 75"/>
              <p:cNvSpPr>
                <a:spLocks/>
              </p:cNvSpPr>
              <p:nvPr/>
            </p:nvSpPr>
            <p:spPr bwMode="auto">
              <a:xfrm>
                <a:off x="1571" y="1752"/>
                <a:ext cx="1" cy="401"/>
              </a:xfrm>
              <a:custGeom>
                <a:avLst/>
                <a:gdLst>
                  <a:gd name="T0" fmla="*/ 0 w 1"/>
                  <a:gd name="T1" fmla="*/ 0 h 401"/>
                  <a:gd name="T2" fmla="*/ 0 w 1"/>
                  <a:gd name="T3" fmla="*/ 401 h 401"/>
                  <a:gd name="T4" fmla="*/ 0 60000 65536"/>
                  <a:gd name="T5" fmla="*/ 0 60000 65536"/>
                  <a:gd name="T6" fmla="*/ 0 w 1"/>
                  <a:gd name="T7" fmla="*/ 0 h 401"/>
                  <a:gd name="T8" fmla="*/ 1 w 1"/>
                  <a:gd name="T9" fmla="*/ 401 h 40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401">
                    <a:moveTo>
                      <a:pt x="0" y="0"/>
                    </a:moveTo>
                    <a:lnTo>
                      <a:pt x="0" y="401"/>
                    </a:lnTo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8295" name="Freeform 76"/>
              <p:cNvSpPr>
                <a:spLocks/>
              </p:cNvSpPr>
              <p:nvPr/>
            </p:nvSpPr>
            <p:spPr bwMode="auto">
              <a:xfrm>
                <a:off x="949" y="2146"/>
                <a:ext cx="629" cy="1"/>
              </a:xfrm>
              <a:custGeom>
                <a:avLst/>
                <a:gdLst>
                  <a:gd name="T0" fmla="*/ 629 w 629"/>
                  <a:gd name="T1" fmla="*/ 0 h 1"/>
                  <a:gd name="T2" fmla="*/ 0 w 629"/>
                  <a:gd name="T3" fmla="*/ 0 h 1"/>
                  <a:gd name="T4" fmla="*/ 0 60000 65536"/>
                  <a:gd name="T5" fmla="*/ 0 60000 65536"/>
                  <a:gd name="T6" fmla="*/ 0 w 629"/>
                  <a:gd name="T7" fmla="*/ 0 h 1"/>
                  <a:gd name="T8" fmla="*/ 629 w 629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629" h="1">
                    <a:moveTo>
                      <a:pt x="629" y="0"/>
                    </a:moveTo>
                    <a:lnTo>
                      <a:pt x="0" y="0"/>
                    </a:lnTo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8296" name="Freeform 77"/>
              <p:cNvSpPr>
                <a:spLocks/>
              </p:cNvSpPr>
              <p:nvPr/>
            </p:nvSpPr>
            <p:spPr bwMode="auto">
              <a:xfrm>
                <a:off x="953" y="1753"/>
                <a:ext cx="1" cy="400"/>
              </a:xfrm>
              <a:custGeom>
                <a:avLst/>
                <a:gdLst>
                  <a:gd name="T0" fmla="*/ 0 w 1"/>
                  <a:gd name="T1" fmla="*/ 400 h 400"/>
                  <a:gd name="T2" fmla="*/ 0 w 1"/>
                  <a:gd name="T3" fmla="*/ 0 h 400"/>
                  <a:gd name="T4" fmla="*/ 0 60000 65536"/>
                  <a:gd name="T5" fmla="*/ 0 60000 65536"/>
                  <a:gd name="T6" fmla="*/ 0 w 1"/>
                  <a:gd name="T7" fmla="*/ 0 h 400"/>
                  <a:gd name="T8" fmla="*/ 1 w 1"/>
                  <a:gd name="T9" fmla="*/ 400 h 40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400">
                    <a:moveTo>
                      <a:pt x="0" y="400"/>
                    </a:moveTo>
                    <a:lnTo>
                      <a:pt x="0" y="0"/>
                    </a:lnTo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8297" name="Freeform 78"/>
              <p:cNvSpPr>
                <a:spLocks/>
              </p:cNvSpPr>
              <p:nvPr/>
            </p:nvSpPr>
            <p:spPr bwMode="auto">
              <a:xfrm>
                <a:off x="1158" y="1869"/>
                <a:ext cx="420" cy="1"/>
              </a:xfrm>
              <a:custGeom>
                <a:avLst/>
                <a:gdLst>
                  <a:gd name="T0" fmla="*/ 0 w 420"/>
                  <a:gd name="T1" fmla="*/ 0 h 1"/>
                  <a:gd name="T2" fmla="*/ 420 w 420"/>
                  <a:gd name="T3" fmla="*/ 0 h 1"/>
                  <a:gd name="T4" fmla="*/ 0 60000 65536"/>
                  <a:gd name="T5" fmla="*/ 0 60000 65536"/>
                  <a:gd name="T6" fmla="*/ 0 w 420"/>
                  <a:gd name="T7" fmla="*/ 0 h 1"/>
                  <a:gd name="T8" fmla="*/ 420 w 420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420" h="1">
                    <a:moveTo>
                      <a:pt x="0" y="0"/>
                    </a:moveTo>
                    <a:lnTo>
                      <a:pt x="420" y="0"/>
                    </a:lnTo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8298" name="Line 79"/>
              <p:cNvSpPr>
                <a:spLocks noChangeShapeType="1"/>
              </p:cNvSpPr>
              <p:nvPr/>
            </p:nvSpPr>
            <p:spPr bwMode="auto">
              <a:xfrm>
                <a:off x="1165" y="1759"/>
                <a:ext cx="0" cy="11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8299" name="Line 80"/>
              <p:cNvSpPr>
                <a:spLocks noChangeShapeType="1"/>
              </p:cNvSpPr>
              <p:nvPr/>
            </p:nvSpPr>
            <p:spPr bwMode="auto">
              <a:xfrm>
                <a:off x="1301" y="1759"/>
                <a:ext cx="0" cy="11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8267" name="Line 81"/>
            <p:cNvSpPr>
              <a:spLocks noChangeShapeType="1"/>
            </p:cNvSpPr>
            <p:nvPr/>
          </p:nvSpPr>
          <p:spPr bwMode="auto">
            <a:xfrm flipV="1">
              <a:off x="1126" y="1165"/>
              <a:ext cx="38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68" name="Freeform 82"/>
            <p:cNvSpPr>
              <a:spLocks/>
            </p:cNvSpPr>
            <p:nvPr/>
          </p:nvSpPr>
          <p:spPr bwMode="auto">
            <a:xfrm>
              <a:off x="2158" y="1649"/>
              <a:ext cx="595" cy="1"/>
            </a:xfrm>
            <a:custGeom>
              <a:avLst/>
              <a:gdLst>
                <a:gd name="T0" fmla="*/ 1 w 1111"/>
                <a:gd name="T1" fmla="*/ 0 h 1"/>
                <a:gd name="T2" fmla="*/ 0 w 1111"/>
                <a:gd name="T3" fmla="*/ 0 h 1"/>
                <a:gd name="T4" fmla="*/ 0 60000 65536"/>
                <a:gd name="T5" fmla="*/ 0 60000 65536"/>
                <a:gd name="T6" fmla="*/ 0 w 1111"/>
                <a:gd name="T7" fmla="*/ 0 h 1"/>
                <a:gd name="T8" fmla="*/ 1111 w 1111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1" h="1">
                  <a:moveTo>
                    <a:pt x="1111" y="0"/>
                  </a:moveTo>
                  <a:lnTo>
                    <a:pt x="0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69" name="Freeform 83"/>
            <p:cNvSpPr>
              <a:spLocks/>
            </p:cNvSpPr>
            <p:nvPr/>
          </p:nvSpPr>
          <p:spPr bwMode="auto">
            <a:xfrm>
              <a:off x="2741" y="1564"/>
              <a:ext cx="1" cy="94"/>
            </a:xfrm>
            <a:custGeom>
              <a:avLst/>
              <a:gdLst>
                <a:gd name="T0" fmla="*/ 0 w 1"/>
                <a:gd name="T1" fmla="*/ 94 h 94"/>
                <a:gd name="T2" fmla="*/ 0 w 1"/>
                <a:gd name="T3" fmla="*/ 0 h 94"/>
                <a:gd name="T4" fmla="*/ 0 60000 65536"/>
                <a:gd name="T5" fmla="*/ 0 60000 65536"/>
                <a:gd name="T6" fmla="*/ 0 w 1"/>
                <a:gd name="T7" fmla="*/ 0 h 94"/>
                <a:gd name="T8" fmla="*/ 1 w 1"/>
                <a:gd name="T9" fmla="*/ 94 h 9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94">
                  <a:moveTo>
                    <a:pt x="0" y="94"/>
                  </a:moveTo>
                  <a:lnTo>
                    <a:pt x="0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70" name="Freeform 84"/>
            <p:cNvSpPr>
              <a:spLocks/>
            </p:cNvSpPr>
            <p:nvPr/>
          </p:nvSpPr>
          <p:spPr bwMode="auto">
            <a:xfrm>
              <a:off x="2160" y="1568"/>
              <a:ext cx="352" cy="2"/>
            </a:xfrm>
            <a:custGeom>
              <a:avLst/>
              <a:gdLst>
                <a:gd name="T0" fmla="*/ 352 w 352"/>
                <a:gd name="T1" fmla="*/ 0 h 2"/>
                <a:gd name="T2" fmla="*/ 0 w 352"/>
                <a:gd name="T3" fmla="*/ 2 h 2"/>
                <a:gd name="T4" fmla="*/ 0 60000 65536"/>
                <a:gd name="T5" fmla="*/ 0 60000 65536"/>
                <a:gd name="T6" fmla="*/ 0 w 352"/>
                <a:gd name="T7" fmla="*/ 0 h 2"/>
                <a:gd name="T8" fmla="*/ 352 w 352"/>
                <a:gd name="T9" fmla="*/ 2 h 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52" h="2">
                  <a:moveTo>
                    <a:pt x="352" y="0"/>
                  </a:moveTo>
                  <a:lnTo>
                    <a:pt x="0" y="2"/>
                  </a:lnTo>
                </a:path>
              </a:pathLst>
            </a:custGeom>
            <a:noFill/>
            <a:ln w="12700">
              <a:solidFill>
                <a:schemeClr val="tx1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71" name="Freeform 85"/>
            <p:cNvSpPr>
              <a:spLocks/>
            </p:cNvSpPr>
            <p:nvPr/>
          </p:nvSpPr>
          <p:spPr bwMode="auto">
            <a:xfrm>
              <a:off x="2160" y="1350"/>
              <a:ext cx="1" cy="306"/>
            </a:xfrm>
            <a:custGeom>
              <a:avLst/>
              <a:gdLst>
                <a:gd name="T0" fmla="*/ 0 w 1"/>
                <a:gd name="T1" fmla="*/ 306 h 306"/>
                <a:gd name="T2" fmla="*/ 0 w 1"/>
                <a:gd name="T3" fmla="*/ 0 h 306"/>
                <a:gd name="T4" fmla="*/ 0 60000 65536"/>
                <a:gd name="T5" fmla="*/ 0 60000 65536"/>
                <a:gd name="T6" fmla="*/ 0 w 1"/>
                <a:gd name="T7" fmla="*/ 0 h 306"/>
                <a:gd name="T8" fmla="*/ 1 w 1"/>
                <a:gd name="T9" fmla="*/ 306 h 30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306">
                  <a:moveTo>
                    <a:pt x="0" y="306"/>
                  </a:moveTo>
                  <a:lnTo>
                    <a:pt x="0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72" name="Freeform 86"/>
            <p:cNvSpPr>
              <a:spLocks/>
            </p:cNvSpPr>
            <p:nvPr/>
          </p:nvSpPr>
          <p:spPr bwMode="auto">
            <a:xfrm>
              <a:off x="2544" y="1430"/>
              <a:ext cx="1" cy="148"/>
            </a:xfrm>
            <a:custGeom>
              <a:avLst/>
              <a:gdLst>
                <a:gd name="T0" fmla="*/ 1 w 1"/>
                <a:gd name="T1" fmla="*/ 148 h 148"/>
                <a:gd name="T2" fmla="*/ 0 w 1"/>
                <a:gd name="T3" fmla="*/ 0 h 148"/>
                <a:gd name="T4" fmla="*/ 0 60000 65536"/>
                <a:gd name="T5" fmla="*/ 0 60000 65536"/>
                <a:gd name="T6" fmla="*/ 0 w 1"/>
                <a:gd name="T7" fmla="*/ 0 h 148"/>
                <a:gd name="T8" fmla="*/ 1 w 1"/>
                <a:gd name="T9" fmla="*/ 148 h 148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48">
                  <a:moveTo>
                    <a:pt x="1" y="148"/>
                  </a:moveTo>
                  <a:lnTo>
                    <a:pt x="0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73" name="Freeform 87"/>
            <p:cNvSpPr>
              <a:spLocks/>
            </p:cNvSpPr>
            <p:nvPr/>
          </p:nvSpPr>
          <p:spPr bwMode="auto">
            <a:xfrm>
              <a:off x="2160" y="1346"/>
              <a:ext cx="271" cy="3"/>
            </a:xfrm>
            <a:custGeom>
              <a:avLst/>
              <a:gdLst>
                <a:gd name="T0" fmla="*/ 0 w 286"/>
                <a:gd name="T1" fmla="*/ 3 h 3"/>
                <a:gd name="T2" fmla="*/ 99 w 286"/>
                <a:gd name="T3" fmla="*/ 0 h 3"/>
                <a:gd name="T4" fmla="*/ 0 60000 65536"/>
                <a:gd name="T5" fmla="*/ 0 60000 65536"/>
                <a:gd name="T6" fmla="*/ 0 w 286"/>
                <a:gd name="T7" fmla="*/ 0 h 3"/>
                <a:gd name="T8" fmla="*/ 286 w 286"/>
                <a:gd name="T9" fmla="*/ 3 h 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6" h="3">
                  <a:moveTo>
                    <a:pt x="0" y="3"/>
                  </a:moveTo>
                  <a:lnTo>
                    <a:pt x="286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74" name="Line 88"/>
            <p:cNvSpPr>
              <a:spLocks noChangeShapeType="1"/>
            </p:cNvSpPr>
            <p:nvPr/>
          </p:nvSpPr>
          <p:spPr bwMode="auto">
            <a:xfrm flipH="1" flipV="1">
              <a:off x="2417" y="1349"/>
              <a:ext cx="128" cy="8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75" name="Freeform 89"/>
            <p:cNvSpPr>
              <a:spLocks/>
            </p:cNvSpPr>
            <p:nvPr/>
          </p:nvSpPr>
          <p:spPr bwMode="auto">
            <a:xfrm>
              <a:off x="2541" y="1570"/>
              <a:ext cx="210" cy="1"/>
            </a:xfrm>
            <a:custGeom>
              <a:avLst/>
              <a:gdLst>
                <a:gd name="T0" fmla="*/ 0 w 221"/>
                <a:gd name="T1" fmla="*/ 1 h 1"/>
                <a:gd name="T2" fmla="*/ 80 w 221"/>
                <a:gd name="T3" fmla="*/ 0 h 1"/>
                <a:gd name="T4" fmla="*/ 0 60000 65536"/>
                <a:gd name="T5" fmla="*/ 0 60000 65536"/>
                <a:gd name="T6" fmla="*/ 0 w 221"/>
                <a:gd name="T7" fmla="*/ 0 h 1"/>
                <a:gd name="T8" fmla="*/ 221 w 221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21" h="1">
                  <a:moveTo>
                    <a:pt x="0" y="1"/>
                  </a:moveTo>
                  <a:lnTo>
                    <a:pt x="221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76" name="Freeform 90"/>
            <p:cNvSpPr>
              <a:spLocks/>
            </p:cNvSpPr>
            <p:nvPr/>
          </p:nvSpPr>
          <p:spPr bwMode="auto">
            <a:xfrm>
              <a:off x="1609" y="1648"/>
              <a:ext cx="405" cy="3"/>
            </a:xfrm>
            <a:custGeom>
              <a:avLst/>
              <a:gdLst>
                <a:gd name="T0" fmla="*/ 0 w 405"/>
                <a:gd name="T1" fmla="*/ 0 h 3"/>
                <a:gd name="T2" fmla="*/ 405 w 405"/>
                <a:gd name="T3" fmla="*/ 3 h 3"/>
                <a:gd name="T4" fmla="*/ 0 60000 65536"/>
                <a:gd name="T5" fmla="*/ 0 60000 65536"/>
                <a:gd name="T6" fmla="*/ 0 w 405"/>
                <a:gd name="T7" fmla="*/ 0 h 3"/>
                <a:gd name="T8" fmla="*/ 405 w 405"/>
                <a:gd name="T9" fmla="*/ 3 h 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405" h="3">
                  <a:moveTo>
                    <a:pt x="0" y="0"/>
                  </a:moveTo>
                  <a:lnTo>
                    <a:pt x="405" y="3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77" name="Freeform 91"/>
            <p:cNvSpPr>
              <a:spLocks/>
            </p:cNvSpPr>
            <p:nvPr/>
          </p:nvSpPr>
          <p:spPr bwMode="auto">
            <a:xfrm>
              <a:off x="1614" y="1569"/>
              <a:ext cx="393" cy="2"/>
            </a:xfrm>
            <a:custGeom>
              <a:avLst/>
              <a:gdLst>
                <a:gd name="T0" fmla="*/ 0 w 393"/>
                <a:gd name="T1" fmla="*/ 0 h 2"/>
                <a:gd name="T2" fmla="*/ 393 w 393"/>
                <a:gd name="T3" fmla="*/ 2 h 2"/>
                <a:gd name="T4" fmla="*/ 0 60000 65536"/>
                <a:gd name="T5" fmla="*/ 0 60000 65536"/>
                <a:gd name="T6" fmla="*/ 0 w 393"/>
                <a:gd name="T7" fmla="*/ 0 h 2"/>
                <a:gd name="T8" fmla="*/ 393 w 393"/>
                <a:gd name="T9" fmla="*/ 2 h 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3" h="2">
                  <a:moveTo>
                    <a:pt x="0" y="0"/>
                  </a:moveTo>
                  <a:lnTo>
                    <a:pt x="393" y="2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78" name="Freeform 92"/>
            <p:cNvSpPr>
              <a:spLocks/>
            </p:cNvSpPr>
            <p:nvPr/>
          </p:nvSpPr>
          <p:spPr bwMode="auto">
            <a:xfrm>
              <a:off x="2010" y="1562"/>
              <a:ext cx="1" cy="94"/>
            </a:xfrm>
            <a:custGeom>
              <a:avLst/>
              <a:gdLst>
                <a:gd name="T0" fmla="*/ 0 w 1"/>
                <a:gd name="T1" fmla="*/ 0 h 94"/>
                <a:gd name="T2" fmla="*/ 0 w 1"/>
                <a:gd name="T3" fmla="*/ 94 h 94"/>
                <a:gd name="T4" fmla="*/ 0 60000 65536"/>
                <a:gd name="T5" fmla="*/ 0 60000 65536"/>
                <a:gd name="T6" fmla="*/ 0 w 1"/>
                <a:gd name="T7" fmla="*/ 0 h 94"/>
                <a:gd name="T8" fmla="*/ 1 w 1"/>
                <a:gd name="T9" fmla="*/ 94 h 9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94">
                  <a:moveTo>
                    <a:pt x="0" y="0"/>
                  </a:moveTo>
                  <a:lnTo>
                    <a:pt x="0" y="94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79" name="Freeform 93"/>
            <p:cNvSpPr>
              <a:spLocks/>
            </p:cNvSpPr>
            <p:nvPr/>
          </p:nvSpPr>
          <p:spPr bwMode="auto">
            <a:xfrm>
              <a:off x="1614" y="1338"/>
              <a:ext cx="1" cy="320"/>
            </a:xfrm>
            <a:custGeom>
              <a:avLst/>
              <a:gdLst>
                <a:gd name="T0" fmla="*/ 0 w 1"/>
                <a:gd name="T1" fmla="*/ 320 h 320"/>
                <a:gd name="T2" fmla="*/ 0 w 1"/>
                <a:gd name="T3" fmla="*/ 0 h 320"/>
                <a:gd name="T4" fmla="*/ 0 60000 65536"/>
                <a:gd name="T5" fmla="*/ 0 60000 65536"/>
                <a:gd name="T6" fmla="*/ 0 w 1"/>
                <a:gd name="T7" fmla="*/ 0 h 320"/>
                <a:gd name="T8" fmla="*/ 1 w 1"/>
                <a:gd name="T9" fmla="*/ 320 h 32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320">
                  <a:moveTo>
                    <a:pt x="0" y="320"/>
                  </a:moveTo>
                  <a:lnTo>
                    <a:pt x="0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80" name="Freeform 94"/>
            <p:cNvSpPr>
              <a:spLocks/>
            </p:cNvSpPr>
            <p:nvPr/>
          </p:nvSpPr>
          <p:spPr bwMode="auto">
            <a:xfrm>
              <a:off x="1614" y="1344"/>
              <a:ext cx="108" cy="4"/>
            </a:xfrm>
            <a:custGeom>
              <a:avLst/>
              <a:gdLst>
                <a:gd name="T0" fmla="*/ 0 w 108"/>
                <a:gd name="T1" fmla="*/ 4 h 4"/>
                <a:gd name="T2" fmla="*/ 108 w 108"/>
                <a:gd name="T3" fmla="*/ 0 h 4"/>
                <a:gd name="T4" fmla="*/ 0 60000 65536"/>
                <a:gd name="T5" fmla="*/ 0 60000 65536"/>
                <a:gd name="T6" fmla="*/ 0 w 108"/>
                <a:gd name="T7" fmla="*/ 0 h 4"/>
                <a:gd name="T8" fmla="*/ 108 w 108"/>
                <a:gd name="T9" fmla="*/ 4 h 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08" h="4">
                  <a:moveTo>
                    <a:pt x="0" y="4"/>
                  </a:moveTo>
                  <a:lnTo>
                    <a:pt x="108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81" name="Freeform 95"/>
            <p:cNvSpPr>
              <a:spLocks/>
            </p:cNvSpPr>
            <p:nvPr/>
          </p:nvSpPr>
          <p:spPr bwMode="auto">
            <a:xfrm>
              <a:off x="1718" y="1339"/>
              <a:ext cx="1" cy="231"/>
            </a:xfrm>
            <a:custGeom>
              <a:avLst/>
              <a:gdLst>
                <a:gd name="T0" fmla="*/ 0 w 1"/>
                <a:gd name="T1" fmla="*/ 0 h 231"/>
                <a:gd name="T2" fmla="*/ 0 w 1"/>
                <a:gd name="T3" fmla="*/ 231 h 231"/>
                <a:gd name="T4" fmla="*/ 0 60000 65536"/>
                <a:gd name="T5" fmla="*/ 0 60000 65536"/>
                <a:gd name="T6" fmla="*/ 0 w 1"/>
                <a:gd name="T7" fmla="*/ 0 h 231"/>
                <a:gd name="T8" fmla="*/ 1 w 1"/>
                <a:gd name="T9" fmla="*/ 231 h 23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31">
                  <a:moveTo>
                    <a:pt x="0" y="0"/>
                  </a:moveTo>
                  <a:lnTo>
                    <a:pt x="0" y="231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82" name="Freeform 96"/>
            <p:cNvSpPr>
              <a:spLocks/>
            </p:cNvSpPr>
            <p:nvPr/>
          </p:nvSpPr>
          <p:spPr bwMode="auto">
            <a:xfrm>
              <a:off x="1614" y="1429"/>
              <a:ext cx="108" cy="2"/>
            </a:xfrm>
            <a:custGeom>
              <a:avLst/>
              <a:gdLst>
                <a:gd name="T0" fmla="*/ 0 w 201"/>
                <a:gd name="T1" fmla="*/ 1 h 4"/>
                <a:gd name="T2" fmla="*/ 1 w 201"/>
                <a:gd name="T3" fmla="*/ 0 h 4"/>
                <a:gd name="T4" fmla="*/ 0 60000 65536"/>
                <a:gd name="T5" fmla="*/ 0 60000 65536"/>
                <a:gd name="T6" fmla="*/ 0 w 201"/>
                <a:gd name="T7" fmla="*/ 0 h 4"/>
                <a:gd name="T8" fmla="*/ 201 w 201"/>
                <a:gd name="T9" fmla="*/ 4 h 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01" h="4">
                  <a:moveTo>
                    <a:pt x="0" y="4"/>
                  </a:moveTo>
                  <a:lnTo>
                    <a:pt x="201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83" name="Freeform 97"/>
            <p:cNvSpPr>
              <a:spLocks/>
            </p:cNvSpPr>
            <p:nvPr/>
          </p:nvSpPr>
          <p:spPr bwMode="auto">
            <a:xfrm>
              <a:off x="458" y="1575"/>
              <a:ext cx="1" cy="93"/>
            </a:xfrm>
            <a:custGeom>
              <a:avLst/>
              <a:gdLst>
                <a:gd name="T0" fmla="*/ 0 w 1"/>
                <a:gd name="T1" fmla="*/ 0 h 93"/>
                <a:gd name="T2" fmla="*/ 0 w 1"/>
                <a:gd name="T3" fmla="*/ 93 h 93"/>
                <a:gd name="T4" fmla="*/ 0 60000 65536"/>
                <a:gd name="T5" fmla="*/ 0 60000 65536"/>
                <a:gd name="T6" fmla="*/ 0 w 1"/>
                <a:gd name="T7" fmla="*/ 0 h 93"/>
                <a:gd name="T8" fmla="*/ 1 w 1"/>
                <a:gd name="T9" fmla="*/ 93 h 9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93">
                  <a:moveTo>
                    <a:pt x="0" y="0"/>
                  </a:moveTo>
                  <a:lnTo>
                    <a:pt x="0" y="93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84" name="Freeform 98"/>
            <p:cNvSpPr>
              <a:spLocks/>
            </p:cNvSpPr>
            <p:nvPr/>
          </p:nvSpPr>
          <p:spPr bwMode="auto">
            <a:xfrm>
              <a:off x="458" y="1658"/>
              <a:ext cx="386" cy="1"/>
            </a:xfrm>
            <a:custGeom>
              <a:avLst/>
              <a:gdLst>
                <a:gd name="T0" fmla="*/ 386 w 386"/>
                <a:gd name="T1" fmla="*/ 0 h 1"/>
                <a:gd name="T2" fmla="*/ 0 w 386"/>
                <a:gd name="T3" fmla="*/ 0 h 1"/>
                <a:gd name="T4" fmla="*/ 0 60000 65536"/>
                <a:gd name="T5" fmla="*/ 0 60000 65536"/>
                <a:gd name="T6" fmla="*/ 0 w 386"/>
                <a:gd name="T7" fmla="*/ 0 h 1"/>
                <a:gd name="T8" fmla="*/ 386 w 38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86" h="1">
                  <a:moveTo>
                    <a:pt x="386" y="0"/>
                  </a:moveTo>
                  <a:lnTo>
                    <a:pt x="0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85" name="Freeform 99"/>
            <p:cNvSpPr>
              <a:spLocks/>
            </p:cNvSpPr>
            <p:nvPr/>
          </p:nvSpPr>
          <p:spPr bwMode="auto">
            <a:xfrm>
              <a:off x="451" y="1572"/>
              <a:ext cx="281" cy="6"/>
            </a:xfrm>
            <a:custGeom>
              <a:avLst/>
              <a:gdLst>
                <a:gd name="T0" fmla="*/ 281 w 281"/>
                <a:gd name="T1" fmla="*/ 6 h 6"/>
                <a:gd name="T2" fmla="*/ 0 w 281"/>
                <a:gd name="T3" fmla="*/ 0 h 6"/>
                <a:gd name="T4" fmla="*/ 0 60000 65536"/>
                <a:gd name="T5" fmla="*/ 0 60000 65536"/>
                <a:gd name="T6" fmla="*/ 0 w 281"/>
                <a:gd name="T7" fmla="*/ 0 h 6"/>
                <a:gd name="T8" fmla="*/ 281 w 281"/>
                <a:gd name="T9" fmla="*/ 6 h 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" h="6">
                  <a:moveTo>
                    <a:pt x="281" y="6"/>
                  </a:moveTo>
                  <a:lnTo>
                    <a:pt x="0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86" name="Freeform 100"/>
            <p:cNvSpPr>
              <a:spLocks/>
            </p:cNvSpPr>
            <p:nvPr/>
          </p:nvSpPr>
          <p:spPr bwMode="auto">
            <a:xfrm>
              <a:off x="840" y="1356"/>
              <a:ext cx="1" cy="310"/>
            </a:xfrm>
            <a:custGeom>
              <a:avLst/>
              <a:gdLst>
                <a:gd name="T0" fmla="*/ 0 w 1"/>
                <a:gd name="T1" fmla="*/ 310 h 310"/>
                <a:gd name="T2" fmla="*/ 0 w 1"/>
                <a:gd name="T3" fmla="*/ 0 h 310"/>
                <a:gd name="T4" fmla="*/ 0 60000 65536"/>
                <a:gd name="T5" fmla="*/ 0 60000 65536"/>
                <a:gd name="T6" fmla="*/ 0 w 1"/>
                <a:gd name="T7" fmla="*/ 0 h 310"/>
                <a:gd name="T8" fmla="*/ 1 w 1"/>
                <a:gd name="T9" fmla="*/ 310 h 31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310">
                  <a:moveTo>
                    <a:pt x="0" y="310"/>
                  </a:moveTo>
                  <a:lnTo>
                    <a:pt x="0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87" name="Freeform 101"/>
            <p:cNvSpPr>
              <a:spLocks/>
            </p:cNvSpPr>
            <p:nvPr/>
          </p:nvSpPr>
          <p:spPr bwMode="auto">
            <a:xfrm>
              <a:off x="725" y="1358"/>
              <a:ext cx="119" cy="2"/>
            </a:xfrm>
            <a:custGeom>
              <a:avLst/>
              <a:gdLst>
                <a:gd name="T0" fmla="*/ 47 w 125"/>
                <a:gd name="T1" fmla="*/ 2 h 2"/>
                <a:gd name="T2" fmla="*/ 0 w 125"/>
                <a:gd name="T3" fmla="*/ 0 h 2"/>
                <a:gd name="T4" fmla="*/ 0 60000 65536"/>
                <a:gd name="T5" fmla="*/ 0 60000 65536"/>
                <a:gd name="T6" fmla="*/ 0 w 125"/>
                <a:gd name="T7" fmla="*/ 0 h 2"/>
                <a:gd name="T8" fmla="*/ 125 w 125"/>
                <a:gd name="T9" fmla="*/ 2 h 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25" h="2">
                  <a:moveTo>
                    <a:pt x="125" y="2"/>
                  </a:moveTo>
                  <a:lnTo>
                    <a:pt x="0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88" name="Freeform 102"/>
            <p:cNvSpPr>
              <a:spLocks/>
            </p:cNvSpPr>
            <p:nvPr/>
          </p:nvSpPr>
          <p:spPr bwMode="auto">
            <a:xfrm>
              <a:off x="732" y="1359"/>
              <a:ext cx="1" cy="219"/>
            </a:xfrm>
            <a:custGeom>
              <a:avLst/>
              <a:gdLst>
                <a:gd name="T0" fmla="*/ 1 w 1"/>
                <a:gd name="T1" fmla="*/ 0 h 219"/>
                <a:gd name="T2" fmla="*/ 0 w 1"/>
                <a:gd name="T3" fmla="*/ 219 h 219"/>
                <a:gd name="T4" fmla="*/ 0 60000 65536"/>
                <a:gd name="T5" fmla="*/ 0 60000 65536"/>
                <a:gd name="T6" fmla="*/ 0 w 1"/>
                <a:gd name="T7" fmla="*/ 0 h 219"/>
                <a:gd name="T8" fmla="*/ 1 w 1"/>
                <a:gd name="T9" fmla="*/ 219 h 21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19">
                  <a:moveTo>
                    <a:pt x="1" y="0"/>
                  </a:moveTo>
                  <a:lnTo>
                    <a:pt x="0" y="219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89" name="Freeform 103"/>
            <p:cNvSpPr>
              <a:spLocks/>
            </p:cNvSpPr>
            <p:nvPr/>
          </p:nvSpPr>
          <p:spPr bwMode="auto">
            <a:xfrm>
              <a:off x="733" y="1444"/>
              <a:ext cx="113" cy="2"/>
            </a:xfrm>
            <a:custGeom>
              <a:avLst/>
              <a:gdLst>
                <a:gd name="T0" fmla="*/ 113 w 113"/>
                <a:gd name="T1" fmla="*/ 2 h 2"/>
                <a:gd name="T2" fmla="*/ 0 w 113"/>
                <a:gd name="T3" fmla="*/ 0 h 2"/>
                <a:gd name="T4" fmla="*/ 0 60000 65536"/>
                <a:gd name="T5" fmla="*/ 0 60000 65536"/>
                <a:gd name="T6" fmla="*/ 0 w 113"/>
                <a:gd name="T7" fmla="*/ 0 h 2"/>
                <a:gd name="T8" fmla="*/ 113 w 113"/>
                <a:gd name="T9" fmla="*/ 2 h 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3" h="2">
                  <a:moveTo>
                    <a:pt x="113" y="2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90" name="Freeform 104"/>
            <p:cNvSpPr>
              <a:spLocks/>
            </p:cNvSpPr>
            <p:nvPr/>
          </p:nvSpPr>
          <p:spPr bwMode="auto">
            <a:xfrm>
              <a:off x="750" y="1578"/>
              <a:ext cx="89" cy="2"/>
            </a:xfrm>
            <a:custGeom>
              <a:avLst/>
              <a:gdLst>
                <a:gd name="T0" fmla="*/ 0 w 89"/>
                <a:gd name="T1" fmla="*/ 0 h 2"/>
                <a:gd name="T2" fmla="*/ 89 w 89"/>
                <a:gd name="T3" fmla="*/ 2 h 2"/>
                <a:gd name="T4" fmla="*/ 0 60000 65536"/>
                <a:gd name="T5" fmla="*/ 0 60000 65536"/>
                <a:gd name="T6" fmla="*/ 0 w 89"/>
                <a:gd name="T7" fmla="*/ 0 h 2"/>
                <a:gd name="T8" fmla="*/ 89 w 89"/>
                <a:gd name="T9" fmla="*/ 2 h 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89" h="2">
                  <a:moveTo>
                    <a:pt x="0" y="0"/>
                  </a:moveTo>
                  <a:lnTo>
                    <a:pt x="89" y="2"/>
                  </a:lnTo>
                </a:path>
              </a:pathLst>
            </a:custGeom>
            <a:noFill/>
            <a:ln w="127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91" name="Line 105"/>
            <p:cNvSpPr>
              <a:spLocks noChangeShapeType="1"/>
            </p:cNvSpPr>
            <p:nvPr/>
          </p:nvSpPr>
          <p:spPr bwMode="auto">
            <a:xfrm>
              <a:off x="1128" y="1165"/>
              <a:ext cx="0" cy="12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92" name="Line 106"/>
            <p:cNvSpPr>
              <a:spLocks noChangeShapeType="1"/>
            </p:cNvSpPr>
            <p:nvPr/>
          </p:nvSpPr>
          <p:spPr bwMode="auto">
            <a:xfrm>
              <a:off x="1257" y="1165"/>
              <a:ext cx="0" cy="115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4" name="Group 5"/>
          <p:cNvGrpSpPr>
            <a:grpSpLocks/>
          </p:cNvGrpSpPr>
          <p:nvPr/>
        </p:nvGrpSpPr>
        <p:grpSpPr bwMode="auto">
          <a:xfrm>
            <a:off x="4711700" y="1235075"/>
            <a:ext cx="3979863" cy="3090863"/>
            <a:chOff x="2968" y="778"/>
            <a:chExt cx="2507" cy="1947"/>
          </a:xfrm>
        </p:grpSpPr>
        <p:sp>
          <p:nvSpPr>
            <p:cNvPr id="8201" name="Rectangle 6"/>
            <p:cNvSpPr>
              <a:spLocks noChangeArrowheads="1"/>
            </p:cNvSpPr>
            <p:nvPr/>
          </p:nvSpPr>
          <p:spPr bwMode="auto">
            <a:xfrm>
              <a:off x="4799" y="1016"/>
              <a:ext cx="581" cy="382"/>
            </a:xfrm>
            <a:prstGeom prst="rect">
              <a:avLst/>
            </a:prstGeom>
            <a:noFill/>
            <a:ln w="2857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8202" name="Line 7"/>
            <p:cNvSpPr>
              <a:spLocks noChangeShapeType="1"/>
            </p:cNvSpPr>
            <p:nvPr/>
          </p:nvSpPr>
          <p:spPr bwMode="auto">
            <a:xfrm>
              <a:off x="5132" y="1290"/>
              <a:ext cx="0" cy="11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03" name="Line 8"/>
            <p:cNvSpPr>
              <a:spLocks noChangeShapeType="1"/>
            </p:cNvSpPr>
            <p:nvPr/>
          </p:nvSpPr>
          <p:spPr bwMode="auto">
            <a:xfrm>
              <a:off x="5006" y="1290"/>
              <a:ext cx="0" cy="119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04" name="Rectangle 9"/>
            <p:cNvSpPr>
              <a:spLocks noChangeArrowheads="1"/>
            </p:cNvSpPr>
            <p:nvPr/>
          </p:nvSpPr>
          <p:spPr bwMode="auto">
            <a:xfrm>
              <a:off x="4102" y="1026"/>
              <a:ext cx="578" cy="383"/>
            </a:xfrm>
            <a:prstGeom prst="rect">
              <a:avLst/>
            </a:prstGeom>
            <a:noFill/>
            <a:ln w="2857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8205" name="Line 10"/>
            <p:cNvSpPr>
              <a:spLocks noChangeShapeType="1"/>
            </p:cNvSpPr>
            <p:nvPr/>
          </p:nvSpPr>
          <p:spPr bwMode="auto">
            <a:xfrm>
              <a:off x="3588" y="1987"/>
              <a:ext cx="108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06" name="Text Box 11"/>
            <p:cNvSpPr txBox="1">
              <a:spLocks noChangeArrowheads="1"/>
            </p:cNvSpPr>
            <p:nvPr/>
          </p:nvSpPr>
          <p:spPr bwMode="auto">
            <a:xfrm>
              <a:off x="2968" y="987"/>
              <a:ext cx="23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000" i="1">
                  <a:latin typeface="宋体" panose="02010600030101010101" pitchFamily="2" charset="-122"/>
                </a:rPr>
                <a:t>C</a:t>
              </a:r>
              <a:endParaRPr lang="en-US" altLang="zh-CN" sz="2000"/>
            </a:p>
          </p:txBody>
        </p:sp>
        <p:sp>
          <p:nvSpPr>
            <p:cNvPr id="8207" name="Text Box 12"/>
            <p:cNvSpPr txBox="1">
              <a:spLocks noChangeArrowheads="1"/>
            </p:cNvSpPr>
            <p:nvPr/>
          </p:nvSpPr>
          <p:spPr bwMode="auto">
            <a:xfrm>
              <a:off x="3877" y="1015"/>
              <a:ext cx="1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000" i="1">
                  <a:latin typeface="宋体" panose="02010600030101010101" pitchFamily="2" charset="-122"/>
                </a:rPr>
                <a:t>D</a:t>
              </a:r>
              <a:endParaRPr lang="en-US" altLang="zh-CN" sz="2000"/>
            </a:p>
          </p:txBody>
        </p:sp>
        <p:sp>
          <p:nvSpPr>
            <p:cNvPr id="8208" name="Text Box 13"/>
            <p:cNvSpPr txBox="1">
              <a:spLocks noChangeArrowheads="1"/>
            </p:cNvSpPr>
            <p:nvPr/>
          </p:nvSpPr>
          <p:spPr bwMode="auto">
            <a:xfrm>
              <a:off x="3371" y="1716"/>
              <a:ext cx="23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000" i="1">
                  <a:latin typeface="宋体" panose="02010600030101010101" pitchFamily="2" charset="-122"/>
                </a:rPr>
                <a:t>D</a:t>
              </a:r>
              <a:endParaRPr lang="en-US" altLang="zh-CN" sz="2000"/>
            </a:p>
          </p:txBody>
        </p:sp>
        <p:sp>
          <p:nvSpPr>
            <p:cNvPr id="8209" name="Text Box 14"/>
            <p:cNvSpPr txBox="1">
              <a:spLocks noChangeArrowheads="1"/>
            </p:cNvSpPr>
            <p:nvPr/>
          </p:nvSpPr>
          <p:spPr bwMode="auto">
            <a:xfrm>
              <a:off x="4290" y="792"/>
              <a:ext cx="1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000" i="1">
                  <a:latin typeface="宋体" panose="02010600030101010101" pitchFamily="2" charset="-122"/>
                </a:rPr>
                <a:t>B</a:t>
              </a:r>
              <a:endParaRPr lang="en-US" altLang="zh-CN" sz="2000"/>
            </a:p>
          </p:txBody>
        </p:sp>
        <p:sp>
          <p:nvSpPr>
            <p:cNvPr id="8210" name="Text Box 15"/>
            <p:cNvSpPr txBox="1">
              <a:spLocks noChangeArrowheads="1"/>
            </p:cNvSpPr>
            <p:nvPr/>
          </p:nvSpPr>
          <p:spPr bwMode="auto">
            <a:xfrm>
              <a:off x="3389" y="834"/>
              <a:ext cx="1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000" i="1">
                  <a:latin typeface="宋体" panose="02010600030101010101" pitchFamily="2" charset="-122"/>
                </a:rPr>
                <a:t>B</a:t>
              </a:r>
              <a:endParaRPr lang="en-US" altLang="zh-CN" sz="2000"/>
            </a:p>
          </p:txBody>
        </p:sp>
        <p:sp>
          <p:nvSpPr>
            <p:cNvPr id="8211" name="Text Box 16"/>
            <p:cNvSpPr txBox="1">
              <a:spLocks noChangeArrowheads="1"/>
            </p:cNvSpPr>
            <p:nvPr/>
          </p:nvSpPr>
          <p:spPr bwMode="auto">
            <a:xfrm>
              <a:off x="4165" y="1666"/>
              <a:ext cx="23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000" i="1">
                  <a:latin typeface="宋体" panose="02010600030101010101" pitchFamily="2" charset="-122"/>
                </a:rPr>
                <a:t>C</a:t>
              </a:r>
              <a:endParaRPr lang="en-US" altLang="zh-CN" sz="2000"/>
            </a:p>
          </p:txBody>
        </p:sp>
        <p:sp>
          <p:nvSpPr>
            <p:cNvPr id="8212" name="Line 17"/>
            <p:cNvSpPr>
              <a:spLocks noChangeShapeType="1"/>
            </p:cNvSpPr>
            <p:nvPr/>
          </p:nvSpPr>
          <p:spPr bwMode="auto">
            <a:xfrm flipV="1">
              <a:off x="5006" y="1290"/>
              <a:ext cx="379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13" name="Freeform 18"/>
            <p:cNvSpPr>
              <a:spLocks/>
            </p:cNvSpPr>
            <p:nvPr/>
          </p:nvSpPr>
          <p:spPr bwMode="auto">
            <a:xfrm>
              <a:off x="4769" y="2151"/>
              <a:ext cx="591" cy="2"/>
            </a:xfrm>
            <a:custGeom>
              <a:avLst/>
              <a:gdLst>
                <a:gd name="T0" fmla="*/ 1 w 1031"/>
                <a:gd name="T1" fmla="*/ 0 h 3"/>
                <a:gd name="T2" fmla="*/ 0 w 1031"/>
                <a:gd name="T3" fmla="*/ 1 h 3"/>
                <a:gd name="T4" fmla="*/ 0 60000 65536"/>
                <a:gd name="T5" fmla="*/ 0 60000 65536"/>
                <a:gd name="T6" fmla="*/ 0 w 1031"/>
                <a:gd name="T7" fmla="*/ 0 h 3"/>
                <a:gd name="T8" fmla="*/ 1031 w 1031"/>
                <a:gd name="T9" fmla="*/ 3 h 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031" h="3">
                  <a:moveTo>
                    <a:pt x="1031" y="0"/>
                  </a:moveTo>
                  <a:lnTo>
                    <a:pt x="0" y="3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14" name="Freeform 19"/>
            <p:cNvSpPr>
              <a:spLocks/>
            </p:cNvSpPr>
            <p:nvPr/>
          </p:nvSpPr>
          <p:spPr bwMode="auto">
            <a:xfrm>
              <a:off x="5352" y="2069"/>
              <a:ext cx="1" cy="86"/>
            </a:xfrm>
            <a:custGeom>
              <a:avLst/>
              <a:gdLst>
                <a:gd name="T0" fmla="*/ 0 w 1"/>
                <a:gd name="T1" fmla="*/ 1 h 131"/>
                <a:gd name="T2" fmla="*/ 1 w 1"/>
                <a:gd name="T3" fmla="*/ 0 h 131"/>
                <a:gd name="T4" fmla="*/ 0 60000 65536"/>
                <a:gd name="T5" fmla="*/ 0 60000 65536"/>
                <a:gd name="T6" fmla="*/ 0 w 1"/>
                <a:gd name="T7" fmla="*/ 0 h 131"/>
                <a:gd name="T8" fmla="*/ 1 w 1"/>
                <a:gd name="T9" fmla="*/ 131 h 13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31">
                  <a:moveTo>
                    <a:pt x="0" y="131"/>
                  </a:moveTo>
                  <a:lnTo>
                    <a:pt x="1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15" name="Freeform 20"/>
            <p:cNvSpPr>
              <a:spLocks/>
            </p:cNvSpPr>
            <p:nvPr/>
          </p:nvSpPr>
          <p:spPr bwMode="auto">
            <a:xfrm>
              <a:off x="4775" y="2070"/>
              <a:ext cx="361" cy="4"/>
            </a:xfrm>
            <a:custGeom>
              <a:avLst/>
              <a:gdLst>
                <a:gd name="T0" fmla="*/ 361 w 361"/>
                <a:gd name="T1" fmla="*/ 0 h 4"/>
                <a:gd name="T2" fmla="*/ 0 w 361"/>
                <a:gd name="T3" fmla="*/ 4 h 4"/>
                <a:gd name="T4" fmla="*/ 0 60000 65536"/>
                <a:gd name="T5" fmla="*/ 0 60000 65536"/>
                <a:gd name="T6" fmla="*/ 0 w 361"/>
                <a:gd name="T7" fmla="*/ 0 h 4"/>
                <a:gd name="T8" fmla="*/ 361 w 361"/>
                <a:gd name="T9" fmla="*/ 4 h 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1" h="4">
                  <a:moveTo>
                    <a:pt x="361" y="0"/>
                  </a:moveTo>
                  <a:lnTo>
                    <a:pt x="0" y="4"/>
                  </a:lnTo>
                </a:path>
              </a:pathLst>
            </a:custGeom>
            <a:noFill/>
            <a:ln w="12700">
              <a:solidFill>
                <a:schemeClr val="tx1"/>
              </a:solidFill>
              <a:prstDash val="lg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16" name="Freeform 21"/>
            <p:cNvSpPr>
              <a:spLocks/>
            </p:cNvSpPr>
            <p:nvPr/>
          </p:nvSpPr>
          <p:spPr bwMode="auto">
            <a:xfrm>
              <a:off x="4777" y="1856"/>
              <a:ext cx="1" cy="302"/>
            </a:xfrm>
            <a:custGeom>
              <a:avLst/>
              <a:gdLst>
                <a:gd name="T0" fmla="*/ 0 w 1"/>
                <a:gd name="T1" fmla="*/ 1 h 459"/>
                <a:gd name="T2" fmla="*/ 0 w 1"/>
                <a:gd name="T3" fmla="*/ 0 h 459"/>
                <a:gd name="T4" fmla="*/ 0 60000 65536"/>
                <a:gd name="T5" fmla="*/ 0 60000 65536"/>
                <a:gd name="T6" fmla="*/ 0 w 1"/>
                <a:gd name="T7" fmla="*/ 0 h 459"/>
                <a:gd name="T8" fmla="*/ 1 w 1"/>
                <a:gd name="T9" fmla="*/ 459 h 45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459">
                  <a:moveTo>
                    <a:pt x="0" y="459"/>
                  </a:moveTo>
                  <a:lnTo>
                    <a:pt x="0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17" name="Freeform 22"/>
            <p:cNvSpPr>
              <a:spLocks/>
            </p:cNvSpPr>
            <p:nvPr/>
          </p:nvSpPr>
          <p:spPr bwMode="auto">
            <a:xfrm>
              <a:off x="5157" y="1930"/>
              <a:ext cx="0" cy="146"/>
            </a:xfrm>
            <a:custGeom>
              <a:avLst/>
              <a:gdLst>
                <a:gd name="T0" fmla="*/ 0 w 1"/>
                <a:gd name="T1" fmla="*/ 1 h 221"/>
                <a:gd name="T2" fmla="*/ 0 w 1"/>
                <a:gd name="T3" fmla="*/ 0 h 221"/>
                <a:gd name="T4" fmla="*/ 0 60000 65536"/>
                <a:gd name="T5" fmla="*/ 0 60000 65536"/>
                <a:gd name="T6" fmla="*/ 0 w 1"/>
                <a:gd name="T7" fmla="*/ 0 h 221"/>
                <a:gd name="T8" fmla="*/ 0 w 1"/>
                <a:gd name="T9" fmla="*/ 221 h 22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21">
                  <a:moveTo>
                    <a:pt x="0" y="221"/>
                  </a:moveTo>
                  <a:lnTo>
                    <a:pt x="0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18" name="Freeform 23"/>
            <p:cNvSpPr>
              <a:spLocks/>
            </p:cNvSpPr>
            <p:nvPr/>
          </p:nvSpPr>
          <p:spPr bwMode="auto">
            <a:xfrm>
              <a:off x="4773" y="1856"/>
              <a:ext cx="259" cy="0"/>
            </a:xfrm>
            <a:custGeom>
              <a:avLst/>
              <a:gdLst>
                <a:gd name="T0" fmla="*/ 0 w 452"/>
                <a:gd name="T1" fmla="*/ 0 h 1"/>
                <a:gd name="T2" fmla="*/ 1 w 452"/>
                <a:gd name="T3" fmla="*/ 0 h 1"/>
                <a:gd name="T4" fmla="*/ 0 60000 65536"/>
                <a:gd name="T5" fmla="*/ 0 60000 65536"/>
                <a:gd name="T6" fmla="*/ 0 w 452"/>
                <a:gd name="T7" fmla="*/ 0 h 1"/>
                <a:gd name="T8" fmla="*/ 452 w 452"/>
                <a:gd name="T9" fmla="*/ 0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452" h="1">
                  <a:moveTo>
                    <a:pt x="0" y="0"/>
                  </a:moveTo>
                  <a:lnTo>
                    <a:pt x="452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19" name="Line 24"/>
            <p:cNvSpPr>
              <a:spLocks noChangeShapeType="1"/>
            </p:cNvSpPr>
            <p:nvPr/>
          </p:nvSpPr>
          <p:spPr bwMode="auto">
            <a:xfrm flipH="1" flipV="1">
              <a:off x="5028" y="1855"/>
              <a:ext cx="126" cy="8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20" name="Line 25"/>
            <p:cNvSpPr>
              <a:spLocks noChangeShapeType="1"/>
            </p:cNvSpPr>
            <p:nvPr/>
          </p:nvSpPr>
          <p:spPr bwMode="auto">
            <a:xfrm>
              <a:off x="5149" y="2074"/>
              <a:ext cx="20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21" name="Freeform 26"/>
            <p:cNvSpPr>
              <a:spLocks/>
            </p:cNvSpPr>
            <p:nvPr/>
          </p:nvSpPr>
          <p:spPr bwMode="auto">
            <a:xfrm>
              <a:off x="3210" y="1366"/>
              <a:ext cx="595" cy="3"/>
            </a:xfrm>
            <a:custGeom>
              <a:avLst/>
              <a:gdLst>
                <a:gd name="T0" fmla="*/ 0 w 1037"/>
                <a:gd name="T1" fmla="*/ 2 h 4"/>
                <a:gd name="T2" fmla="*/ 1 w 1037"/>
                <a:gd name="T3" fmla="*/ 0 h 4"/>
                <a:gd name="T4" fmla="*/ 0 60000 65536"/>
                <a:gd name="T5" fmla="*/ 0 60000 65536"/>
                <a:gd name="T6" fmla="*/ 0 w 1037"/>
                <a:gd name="T7" fmla="*/ 0 h 4"/>
                <a:gd name="T8" fmla="*/ 1037 w 1037"/>
                <a:gd name="T9" fmla="*/ 4 h 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037" h="4">
                  <a:moveTo>
                    <a:pt x="0" y="4"/>
                  </a:moveTo>
                  <a:lnTo>
                    <a:pt x="1037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22" name="Line 27"/>
            <p:cNvSpPr>
              <a:spLocks noChangeShapeType="1"/>
            </p:cNvSpPr>
            <p:nvPr/>
          </p:nvSpPr>
          <p:spPr bwMode="auto">
            <a:xfrm flipV="1">
              <a:off x="3214" y="1287"/>
              <a:ext cx="0" cy="8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23" name="Line 28"/>
            <p:cNvSpPr>
              <a:spLocks noChangeShapeType="1"/>
            </p:cNvSpPr>
            <p:nvPr/>
          </p:nvSpPr>
          <p:spPr bwMode="auto">
            <a:xfrm>
              <a:off x="3214" y="1287"/>
              <a:ext cx="58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24" name="Line 29"/>
            <p:cNvSpPr>
              <a:spLocks noChangeShapeType="1"/>
            </p:cNvSpPr>
            <p:nvPr/>
          </p:nvSpPr>
          <p:spPr bwMode="auto">
            <a:xfrm flipV="1">
              <a:off x="3796" y="1064"/>
              <a:ext cx="0" cy="30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25" name="Line 30"/>
            <p:cNvSpPr>
              <a:spLocks noChangeShapeType="1"/>
            </p:cNvSpPr>
            <p:nvPr/>
          </p:nvSpPr>
          <p:spPr bwMode="auto">
            <a:xfrm flipV="1">
              <a:off x="3417" y="1150"/>
              <a:ext cx="0" cy="13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26" name="Line 31"/>
            <p:cNvSpPr>
              <a:spLocks noChangeShapeType="1"/>
            </p:cNvSpPr>
            <p:nvPr/>
          </p:nvSpPr>
          <p:spPr bwMode="auto">
            <a:xfrm flipH="1">
              <a:off x="3543" y="1069"/>
              <a:ext cx="25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27" name="Line 32"/>
            <p:cNvSpPr>
              <a:spLocks noChangeShapeType="1"/>
            </p:cNvSpPr>
            <p:nvPr/>
          </p:nvSpPr>
          <p:spPr bwMode="auto">
            <a:xfrm flipV="1">
              <a:off x="3417" y="1069"/>
              <a:ext cx="126" cy="8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28" name="Freeform 33"/>
            <p:cNvSpPr>
              <a:spLocks/>
            </p:cNvSpPr>
            <p:nvPr/>
          </p:nvSpPr>
          <p:spPr bwMode="auto">
            <a:xfrm>
              <a:off x="4301" y="1133"/>
              <a:ext cx="384" cy="1"/>
            </a:xfrm>
            <a:custGeom>
              <a:avLst/>
              <a:gdLst>
                <a:gd name="T0" fmla="*/ 0 w 670"/>
                <a:gd name="T1" fmla="*/ 0 h 1"/>
                <a:gd name="T2" fmla="*/ 1 w 670"/>
                <a:gd name="T3" fmla="*/ 1 h 1"/>
                <a:gd name="T4" fmla="*/ 0 60000 65536"/>
                <a:gd name="T5" fmla="*/ 0 60000 65536"/>
                <a:gd name="T6" fmla="*/ 0 w 670"/>
                <a:gd name="T7" fmla="*/ 0 h 1"/>
                <a:gd name="T8" fmla="*/ 670 w 670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670" h="1">
                  <a:moveTo>
                    <a:pt x="0" y="0"/>
                  </a:moveTo>
                  <a:lnTo>
                    <a:pt x="670" y="1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29" name="Freeform 34"/>
            <p:cNvSpPr>
              <a:spLocks/>
            </p:cNvSpPr>
            <p:nvPr/>
          </p:nvSpPr>
          <p:spPr bwMode="auto">
            <a:xfrm>
              <a:off x="4308" y="1026"/>
              <a:ext cx="1" cy="108"/>
            </a:xfrm>
            <a:custGeom>
              <a:avLst/>
              <a:gdLst>
                <a:gd name="T0" fmla="*/ 0 w 1"/>
                <a:gd name="T1" fmla="*/ 0 h 108"/>
                <a:gd name="T2" fmla="*/ 0 w 1"/>
                <a:gd name="T3" fmla="*/ 108 h 108"/>
                <a:gd name="T4" fmla="*/ 0 60000 65536"/>
                <a:gd name="T5" fmla="*/ 0 60000 65536"/>
                <a:gd name="T6" fmla="*/ 0 w 1"/>
                <a:gd name="T7" fmla="*/ 0 h 108"/>
                <a:gd name="T8" fmla="*/ 1 w 1"/>
                <a:gd name="T9" fmla="*/ 108 h 108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08">
                  <a:moveTo>
                    <a:pt x="0" y="0"/>
                  </a:moveTo>
                  <a:lnTo>
                    <a:pt x="0" y="108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30" name="Freeform 35"/>
            <p:cNvSpPr>
              <a:spLocks/>
            </p:cNvSpPr>
            <p:nvPr/>
          </p:nvSpPr>
          <p:spPr bwMode="auto">
            <a:xfrm>
              <a:off x="4432" y="1026"/>
              <a:ext cx="2" cy="107"/>
            </a:xfrm>
            <a:custGeom>
              <a:avLst/>
              <a:gdLst>
                <a:gd name="T0" fmla="*/ 2 w 2"/>
                <a:gd name="T1" fmla="*/ 0 h 107"/>
                <a:gd name="T2" fmla="*/ 0 w 2"/>
                <a:gd name="T3" fmla="*/ 107 h 107"/>
                <a:gd name="T4" fmla="*/ 0 60000 65536"/>
                <a:gd name="T5" fmla="*/ 0 60000 65536"/>
                <a:gd name="T6" fmla="*/ 0 w 2"/>
                <a:gd name="T7" fmla="*/ 0 h 107"/>
                <a:gd name="T8" fmla="*/ 2 w 2"/>
                <a:gd name="T9" fmla="*/ 107 h 10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" h="107">
                  <a:moveTo>
                    <a:pt x="2" y="0"/>
                  </a:moveTo>
                  <a:lnTo>
                    <a:pt x="0" y="107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31" name="Freeform 36"/>
            <p:cNvSpPr>
              <a:spLocks/>
            </p:cNvSpPr>
            <p:nvPr/>
          </p:nvSpPr>
          <p:spPr bwMode="auto">
            <a:xfrm>
              <a:off x="4112" y="2180"/>
              <a:ext cx="410" cy="5"/>
            </a:xfrm>
            <a:custGeom>
              <a:avLst/>
              <a:gdLst>
                <a:gd name="T0" fmla="*/ 0 w 780"/>
                <a:gd name="T1" fmla="*/ 1 h 8"/>
                <a:gd name="T2" fmla="*/ 1 w 780"/>
                <a:gd name="T3" fmla="*/ 0 h 8"/>
                <a:gd name="T4" fmla="*/ 0 60000 65536"/>
                <a:gd name="T5" fmla="*/ 0 60000 65536"/>
                <a:gd name="T6" fmla="*/ 0 w 780"/>
                <a:gd name="T7" fmla="*/ 0 h 8"/>
                <a:gd name="T8" fmla="*/ 780 w 780"/>
                <a:gd name="T9" fmla="*/ 8 h 8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780" h="8">
                  <a:moveTo>
                    <a:pt x="0" y="8"/>
                  </a:moveTo>
                  <a:lnTo>
                    <a:pt x="780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32" name="Line 37"/>
            <p:cNvSpPr>
              <a:spLocks noChangeShapeType="1"/>
            </p:cNvSpPr>
            <p:nvPr/>
          </p:nvSpPr>
          <p:spPr bwMode="auto">
            <a:xfrm>
              <a:off x="4117" y="2106"/>
              <a:ext cx="40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33" name="Freeform 38"/>
            <p:cNvSpPr>
              <a:spLocks/>
            </p:cNvSpPr>
            <p:nvPr/>
          </p:nvSpPr>
          <p:spPr bwMode="auto">
            <a:xfrm>
              <a:off x="4518" y="2106"/>
              <a:ext cx="1" cy="84"/>
            </a:xfrm>
            <a:custGeom>
              <a:avLst/>
              <a:gdLst>
                <a:gd name="T0" fmla="*/ 0 w 1"/>
                <a:gd name="T1" fmla="*/ 0 h 84"/>
                <a:gd name="T2" fmla="*/ 0 w 1"/>
                <a:gd name="T3" fmla="*/ 84 h 84"/>
                <a:gd name="T4" fmla="*/ 0 60000 65536"/>
                <a:gd name="T5" fmla="*/ 0 60000 65536"/>
                <a:gd name="T6" fmla="*/ 0 w 1"/>
                <a:gd name="T7" fmla="*/ 0 h 84"/>
                <a:gd name="T8" fmla="*/ 1 w 1"/>
                <a:gd name="T9" fmla="*/ 84 h 8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84">
                  <a:moveTo>
                    <a:pt x="0" y="0"/>
                  </a:moveTo>
                  <a:lnTo>
                    <a:pt x="0" y="84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34" name="Freeform 39"/>
            <p:cNvSpPr>
              <a:spLocks/>
            </p:cNvSpPr>
            <p:nvPr/>
          </p:nvSpPr>
          <p:spPr bwMode="auto">
            <a:xfrm>
              <a:off x="4122" y="1890"/>
              <a:ext cx="1" cy="288"/>
            </a:xfrm>
            <a:custGeom>
              <a:avLst/>
              <a:gdLst>
                <a:gd name="T0" fmla="*/ 0 w 1"/>
                <a:gd name="T1" fmla="*/ 288 h 288"/>
                <a:gd name="T2" fmla="*/ 0 w 1"/>
                <a:gd name="T3" fmla="*/ 0 h 288"/>
                <a:gd name="T4" fmla="*/ 0 60000 65536"/>
                <a:gd name="T5" fmla="*/ 0 60000 65536"/>
                <a:gd name="T6" fmla="*/ 0 w 1"/>
                <a:gd name="T7" fmla="*/ 0 h 288"/>
                <a:gd name="T8" fmla="*/ 1 w 1"/>
                <a:gd name="T9" fmla="*/ 288 h 288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88">
                  <a:moveTo>
                    <a:pt x="0" y="288"/>
                  </a:moveTo>
                  <a:lnTo>
                    <a:pt x="0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35" name="Freeform 40"/>
            <p:cNvSpPr>
              <a:spLocks/>
            </p:cNvSpPr>
            <p:nvPr/>
          </p:nvSpPr>
          <p:spPr bwMode="auto">
            <a:xfrm>
              <a:off x="4112" y="1887"/>
              <a:ext cx="122" cy="1"/>
            </a:xfrm>
            <a:custGeom>
              <a:avLst/>
              <a:gdLst>
                <a:gd name="T0" fmla="*/ 0 w 122"/>
                <a:gd name="T1" fmla="*/ 0 h 1"/>
                <a:gd name="T2" fmla="*/ 122 w 122"/>
                <a:gd name="T3" fmla="*/ 1 h 1"/>
                <a:gd name="T4" fmla="*/ 0 60000 65536"/>
                <a:gd name="T5" fmla="*/ 0 60000 65536"/>
                <a:gd name="T6" fmla="*/ 0 w 122"/>
                <a:gd name="T7" fmla="*/ 0 h 1"/>
                <a:gd name="T8" fmla="*/ 122 w 122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22" h="1">
                  <a:moveTo>
                    <a:pt x="0" y="0"/>
                  </a:moveTo>
                  <a:lnTo>
                    <a:pt x="122" y="1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36" name="Freeform 41"/>
            <p:cNvSpPr>
              <a:spLocks/>
            </p:cNvSpPr>
            <p:nvPr/>
          </p:nvSpPr>
          <p:spPr bwMode="auto">
            <a:xfrm>
              <a:off x="4223" y="1886"/>
              <a:ext cx="0" cy="217"/>
            </a:xfrm>
            <a:custGeom>
              <a:avLst/>
              <a:gdLst>
                <a:gd name="T0" fmla="*/ 0 w 1"/>
                <a:gd name="T1" fmla="*/ 0 h 382"/>
                <a:gd name="T2" fmla="*/ 0 w 1"/>
                <a:gd name="T3" fmla="*/ 1 h 382"/>
                <a:gd name="T4" fmla="*/ 0 60000 65536"/>
                <a:gd name="T5" fmla="*/ 0 60000 65536"/>
                <a:gd name="T6" fmla="*/ 0 w 1"/>
                <a:gd name="T7" fmla="*/ 0 h 382"/>
                <a:gd name="T8" fmla="*/ 0 w 1"/>
                <a:gd name="T9" fmla="*/ 382 h 38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382">
                  <a:moveTo>
                    <a:pt x="0" y="0"/>
                  </a:moveTo>
                  <a:lnTo>
                    <a:pt x="0" y="382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37" name="Freeform 42"/>
            <p:cNvSpPr>
              <a:spLocks/>
            </p:cNvSpPr>
            <p:nvPr/>
          </p:nvSpPr>
          <p:spPr bwMode="auto">
            <a:xfrm>
              <a:off x="4117" y="1967"/>
              <a:ext cx="106" cy="2"/>
            </a:xfrm>
            <a:custGeom>
              <a:avLst/>
              <a:gdLst>
                <a:gd name="T0" fmla="*/ 0 w 201"/>
                <a:gd name="T1" fmla="*/ 1 h 4"/>
                <a:gd name="T2" fmla="*/ 1 w 201"/>
                <a:gd name="T3" fmla="*/ 0 h 4"/>
                <a:gd name="T4" fmla="*/ 0 60000 65536"/>
                <a:gd name="T5" fmla="*/ 0 60000 65536"/>
                <a:gd name="T6" fmla="*/ 0 w 201"/>
                <a:gd name="T7" fmla="*/ 0 h 4"/>
                <a:gd name="T8" fmla="*/ 201 w 201"/>
                <a:gd name="T9" fmla="*/ 4 h 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01" h="4">
                  <a:moveTo>
                    <a:pt x="0" y="4"/>
                  </a:moveTo>
                  <a:lnTo>
                    <a:pt x="201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38" name="Freeform 43"/>
            <p:cNvSpPr>
              <a:spLocks/>
            </p:cNvSpPr>
            <p:nvPr/>
          </p:nvSpPr>
          <p:spPr bwMode="auto">
            <a:xfrm>
              <a:off x="3285" y="2115"/>
              <a:ext cx="1" cy="91"/>
            </a:xfrm>
            <a:custGeom>
              <a:avLst/>
              <a:gdLst>
                <a:gd name="T0" fmla="*/ 0 w 1"/>
                <a:gd name="T1" fmla="*/ 0 h 138"/>
                <a:gd name="T2" fmla="*/ 0 w 1"/>
                <a:gd name="T3" fmla="*/ 1 h 138"/>
                <a:gd name="T4" fmla="*/ 0 60000 65536"/>
                <a:gd name="T5" fmla="*/ 0 60000 65536"/>
                <a:gd name="T6" fmla="*/ 0 w 1"/>
                <a:gd name="T7" fmla="*/ 0 h 138"/>
                <a:gd name="T8" fmla="*/ 1 w 1"/>
                <a:gd name="T9" fmla="*/ 138 h 138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38">
                  <a:moveTo>
                    <a:pt x="0" y="0"/>
                  </a:moveTo>
                  <a:lnTo>
                    <a:pt x="0" y="138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39" name="Freeform 44"/>
            <p:cNvSpPr>
              <a:spLocks/>
            </p:cNvSpPr>
            <p:nvPr/>
          </p:nvSpPr>
          <p:spPr bwMode="auto">
            <a:xfrm>
              <a:off x="3280" y="2195"/>
              <a:ext cx="416" cy="2"/>
            </a:xfrm>
            <a:custGeom>
              <a:avLst/>
              <a:gdLst>
                <a:gd name="T0" fmla="*/ 416 w 416"/>
                <a:gd name="T1" fmla="*/ 0 h 2"/>
                <a:gd name="T2" fmla="*/ 0 w 416"/>
                <a:gd name="T3" fmla="*/ 2 h 2"/>
                <a:gd name="T4" fmla="*/ 0 60000 65536"/>
                <a:gd name="T5" fmla="*/ 0 60000 65536"/>
                <a:gd name="T6" fmla="*/ 0 w 416"/>
                <a:gd name="T7" fmla="*/ 0 h 2"/>
                <a:gd name="T8" fmla="*/ 416 w 416"/>
                <a:gd name="T9" fmla="*/ 2 h 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416" h="2">
                  <a:moveTo>
                    <a:pt x="416" y="0"/>
                  </a:moveTo>
                  <a:lnTo>
                    <a:pt x="0" y="2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40" name="Freeform 45"/>
            <p:cNvSpPr>
              <a:spLocks/>
            </p:cNvSpPr>
            <p:nvPr/>
          </p:nvSpPr>
          <p:spPr bwMode="auto">
            <a:xfrm>
              <a:off x="3285" y="2120"/>
              <a:ext cx="306" cy="1"/>
            </a:xfrm>
            <a:custGeom>
              <a:avLst/>
              <a:gdLst>
                <a:gd name="T0" fmla="*/ 1 w 582"/>
                <a:gd name="T1" fmla="*/ 1 h 1"/>
                <a:gd name="T2" fmla="*/ 0 w 582"/>
                <a:gd name="T3" fmla="*/ 0 h 1"/>
                <a:gd name="T4" fmla="*/ 0 60000 65536"/>
                <a:gd name="T5" fmla="*/ 0 60000 65536"/>
                <a:gd name="T6" fmla="*/ 0 w 582"/>
                <a:gd name="T7" fmla="*/ 0 h 1"/>
                <a:gd name="T8" fmla="*/ 582 w 582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82" h="1">
                  <a:moveTo>
                    <a:pt x="582" y="1"/>
                  </a:moveTo>
                  <a:lnTo>
                    <a:pt x="0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41" name="Freeform 46"/>
            <p:cNvSpPr>
              <a:spLocks/>
            </p:cNvSpPr>
            <p:nvPr/>
          </p:nvSpPr>
          <p:spPr bwMode="auto">
            <a:xfrm>
              <a:off x="3690" y="1891"/>
              <a:ext cx="1" cy="311"/>
            </a:xfrm>
            <a:custGeom>
              <a:avLst/>
              <a:gdLst>
                <a:gd name="T0" fmla="*/ 0 w 1"/>
                <a:gd name="T1" fmla="*/ 311 h 311"/>
                <a:gd name="T2" fmla="*/ 0 w 1"/>
                <a:gd name="T3" fmla="*/ 0 h 311"/>
                <a:gd name="T4" fmla="*/ 0 60000 65536"/>
                <a:gd name="T5" fmla="*/ 0 60000 65536"/>
                <a:gd name="T6" fmla="*/ 0 w 1"/>
                <a:gd name="T7" fmla="*/ 0 h 311"/>
                <a:gd name="T8" fmla="*/ 1 w 1"/>
                <a:gd name="T9" fmla="*/ 311 h 31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311">
                  <a:moveTo>
                    <a:pt x="0" y="311"/>
                  </a:moveTo>
                  <a:lnTo>
                    <a:pt x="0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42" name="Freeform 47"/>
            <p:cNvSpPr>
              <a:spLocks/>
            </p:cNvSpPr>
            <p:nvPr/>
          </p:nvSpPr>
          <p:spPr bwMode="auto">
            <a:xfrm>
              <a:off x="3588" y="1896"/>
              <a:ext cx="108" cy="1"/>
            </a:xfrm>
            <a:custGeom>
              <a:avLst/>
              <a:gdLst>
                <a:gd name="T0" fmla="*/ 108 w 108"/>
                <a:gd name="T1" fmla="*/ 1 h 1"/>
                <a:gd name="T2" fmla="*/ 0 w 108"/>
                <a:gd name="T3" fmla="*/ 0 h 1"/>
                <a:gd name="T4" fmla="*/ 0 60000 65536"/>
                <a:gd name="T5" fmla="*/ 0 60000 65536"/>
                <a:gd name="T6" fmla="*/ 0 w 108"/>
                <a:gd name="T7" fmla="*/ 0 h 1"/>
                <a:gd name="T8" fmla="*/ 108 w 108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08" h="1">
                  <a:moveTo>
                    <a:pt x="108" y="1"/>
                  </a:moveTo>
                  <a:lnTo>
                    <a:pt x="0" y="0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43" name="Freeform 48"/>
            <p:cNvSpPr>
              <a:spLocks/>
            </p:cNvSpPr>
            <p:nvPr/>
          </p:nvSpPr>
          <p:spPr bwMode="auto">
            <a:xfrm>
              <a:off x="3588" y="1896"/>
              <a:ext cx="1" cy="222"/>
            </a:xfrm>
            <a:custGeom>
              <a:avLst/>
              <a:gdLst>
                <a:gd name="T0" fmla="*/ 0 w 1"/>
                <a:gd name="T1" fmla="*/ 0 h 222"/>
                <a:gd name="T2" fmla="*/ 0 w 1"/>
                <a:gd name="T3" fmla="*/ 222 h 222"/>
                <a:gd name="T4" fmla="*/ 0 60000 65536"/>
                <a:gd name="T5" fmla="*/ 0 60000 65536"/>
                <a:gd name="T6" fmla="*/ 0 w 1"/>
                <a:gd name="T7" fmla="*/ 0 h 222"/>
                <a:gd name="T8" fmla="*/ 1 w 1"/>
                <a:gd name="T9" fmla="*/ 222 h 2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222">
                  <a:moveTo>
                    <a:pt x="0" y="0"/>
                  </a:moveTo>
                  <a:lnTo>
                    <a:pt x="0" y="222"/>
                  </a:ln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44" name="Freeform 49"/>
            <p:cNvSpPr>
              <a:spLocks/>
            </p:cNvSpPr>
            <p:nvPr/>
          </p:nvSpPr>
          <p:spPr bwMode="auto">
            <a:xfrm>
              <a:off x="3600" y="2118"/>
              <a:ext cx="86" cy="1"/>
            </a:xfrm>
            <a:custGeom>
              <a:avLst/>
              <a:gdLst>
                <a:gd name="T0" fmla="*/ 0 w 86"/>
                <a:gd name="T1" fmla="*/ 0 h 1"/>
                <a:gd name="T2" fmla="*/ 86 w 86"/>
                <a:gd name="T3" fmla="*/ 1 h 1"/>
                <a:gd name="T4" fmla="*/ 0 60000 65536"/>
                <a:gd name="T5" fmla="*/ 0 60000 65536"/>
                <a:gd name="T6" fmla="*/ 0 w 86"/>
                <a:gd name="T7" fmla="*/ 0 h 1"/>
                <a:gd name="T8" fmla="*/ 86 w 8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86" h="1">
                  <a:moveTo>
                    <a:pt x="0" y="0"/>
                  </a:moveTo>
                  <a:lnTo>
                    <a:pt x="86" y="1"/>
                  </a:lnTo>
                </a:path>
              </a:pathLst>
            </a:custGeom>
            <a:noFill/>
            <a:ln w="127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45" name="Line 50"/>
            <p:cNvSpPr>
              <a:spLocks noChangeShapeType="1"/>
            </p:cNvSpPr>
            <p:nvPr/>
          </p:nvSpPr>
          <p:spPr bwMode="auto">
            <a:xfrm>
              <a:off x="3574" y="1389"/>
              <a:ext cx="0" cy="19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lg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46" name="Line 51"/>
            <p:cNvSpPr>
              <a:spLocks noChangeShapeType="1"/>
            </p:cNvSpPr>
            <p:nvPr/>
          </p:nvSpPr>
          <p:spPr bwMode="auto">
            <a:xfrm flipH="1">
              <a:off x="3817" y="1213"/>
              <a:ext cx="19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47" name="Text Box 52"/>
            <p:cNvSpPr txBox="1">
              <a:spLocks noChangeArrowheads="1"/>
            </p:cNvSpPr>
            <p:nvPr/>
          </p:nvSpPr>
          <p:spPr bwMode="auto">
            <a:xfrm>
              <a:off x="3797" y="2339"/>
              <a:ext cx="892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400" b="0">
                  <a:latin typeface="黑体" panose="02010609060101010101" pitchFamily="49" charset="-122"/>
                  <a:ea typeface="黑体" panose="02010609060101010101" pitchFamily="49" charset="-122"/>
                </a:rPr>
                <a:t>自由配置</a:t>
              </a:r>
            </a:p>
          </p:txBody>
        </p:sp>
        <p:sp>
          <p:nvSpPr>
            <p:cNvPr id="8248" name="Rectangle 53"/>
            <p:cNvSpPr>
              <a:spLocks noChangeArrowheads="1"/>
            </p:cNvSpPr>
            <p:nvPr/>
          </p:nvSpPr>
          <p:spPr bwMode="auto">
            <a:xfrm>
              <a:off x="2997" y="792"/>
              <a:ext cx="2478" cy="1933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prstDash val="lgDashDot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8249" name="Line 54"/>
            <p:cNvSpPr>
              <a:spLocks noChangeShapeType="1"/>
            </p:cNvSpPr>
            <p:nvPr/>
          </p:nvSpPr>
          <p:spPr bwMode="auto">
            <a:xfrm>
              <a:off x="3563" y="906"/>
              <a:ext cx="0" cy="15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50" name="Line 55"/>
            <p:cNvSpPr>
              <a:spLocks noChangeShapeType="1"/>
            </p:cNvSpPr>
            <p:nvPr/>
          </p:nvSpPr>
          <p:spPr bwMode="auto">
            <a:xfrm>
              <a:off x="3040" y="1191"/>
              <a:ext cx="16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51" name="Text Box 56"/>
            <p:cNvSpPr txBox="1">
              <a:spLocks noChangeArrowheads="1"/>
            </p:cNvSpPr>
            <p:nvPr/>
          </p:nvSpPr>
          <p:spPr bwMode="auto">
            <a:xfrm>
              <a:off x="3558" y="1387"/>
              <a:ext cx="1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000" i="1">
                  <a:latin typeface="宋体" panose="02010600030101010101" pitchFamily="2" charset="-122"/>
                </a:rPr>
                <a:t>E</a:t>
              </a:r>
              <a:endParaRPr lang="en-US" altLang="zh-CN" sz="2000"/>
            </a:p>
          </p:txBody>
        </p:sp>
        <p:sp>
          <p:nvSpPr>
            <p:cNvPr id="8252" name="Text Box 57"/>
            <p:cNvSpPr txBox="1">
              <a:spLocks noChangeArrowheads="1"/>
            </p:cNvSpPr>
            <p:nvPr/>
          </p:nvSpPr>
          <p:spPr bwMode="auto">
            <a:xfrm>
              <a:off x="4991" y="778"/>
              <a:ext cx="1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000" i="1">
                  <a:latin typeface="宋体" panose="02010600030101010101" pitchFamily="2" charset="-122"/>
                </a:rPr>
                <a:t>E</a:t>
              </a:r>
              <a:endParaRPr lang="en-US" altLang="zh-CN" sz="2000"/>
            </a:p>
          </p:txBody>
        </p:sp>
        <p:sp>
          <p:nvSpPr>
            <p:cNvPr id="8253" name="Line 58"/>
            <p:cNvSpPr>
              <a:spLocks noChangeShapeType="1"/>
            </p:cNvSpPr>
            <p:nvPr/>
          </p:nvSpPr>
          <p:spPr bwMode="auto">
            <a:xfrm flipH="1">
              <a:off x="3716" y="2042"/>
              <a:ext cx="15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54" name="Text Box 59"/>
            <p:cNvSpPr txBox="1">
              <a:spLocks noChangeArrowheads="1"/>
            </p:cNvSpPr>
            <p:nvPr/>
          </p:nvSpPr>
          <p:spPr bwMode="auto">
            <a:xfrm>
              <a:off x="3712" y="1803"/>
              <a:ext cx="1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000" i="1">
                  <a:latin typeface="宋体" panose="02010600030101010101" pitchFamily="2" charset="-122"/>
                </a:rPr>
                <a:t>F</a:t>
              </a:r>
              <a:endParaRPr lang="en-US" altLang="zh-CN" sz="2000"/>
            </a:p>
          </p:txBody>
        </p:sp>
        <p:sp>
          <p:nvSpPr>
            <p:cNvPr id="8255" name="Text Box 60"/>
            <p:cNvSpPr txBox="1">
              <a:spLocks noChangeArrowheads="1"/>
            </p:cNvSpPr>
            <p:nvPr/>
          </p:nvSpPr>
          <p:spPr bwMode="auto">
            <a:xfrm>
              <a:off x="4908" y="1641"/>
              <a:ext cx="1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000" i="1">
                  <a:latin typeface="宋体" panose="02010600030101010101" pitchFamily="2" charset="-122"/>
                </a:rPr>
                <a:t>F</a:t>
              </a:r>
              <a:endParaRPr lang="en-US" altLang="zh-CN" sz="2000"/>
            </a:p>
          </p:txBody>
        </p:sp>
      </p:grp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2" dur="500"/>
                                        <p:tgtEl>
                                          <p:spTgt spid="9738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7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72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7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75"/>
                                        <p:tgtEl>
                                          <p:spTgt spid="97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3" dur="500"/>
                                        <p:tgtEl>
                                          <p:spTgt spid="97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7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7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387" grpId="0" animBg="1" autoUpdateAnimBg="0"/>
      <p:bldP spid="97282" grpId="0" autoUpdateAnimBg="0"/>
      <p:bldP spid="97283" grpId="0" build="p" autoUpdateAnimBg="0"/>
      <p:bldP spid="97284" grpId="0" autoUpdateAnimBg="0"/>
      <p:bldP spid="97341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260"/>
          <p:cNvGrpSpPr>
            <a:grpSpLocks/>
          </p:cNvGrpSpPr>
          <p:nvPr/>
        </p:nvGrpSpPr>
        <p:grpSpPr bwMode="auto">
          <a:xfrm>
            <a:off x="3790950" y="1824038"/>
            <a:ext cx="2184400" cy="887412"/>
            <a:chOff x="3790546" y="1824275"/>
            <a:chExt cx="2184744" cy="888333"/>
          </a:xfrm>
        </p:grpSpPr>
        <p:grpSp>
          <p:nvGrpSpPr>
            <p:cNvPr id="9451" name="组合 238"/>
            <p:cNvGrpSpPr>
              <a:grpSpLocks/>
            </p:cNvGrpSpPr>
            <p:nvPr/>
          </p:nvGrpSpPr>
          <p:grpSpPr bwMode="auto">
            <a:xfrm>
              <a:off x="3790546" y="1824275"/>
              <a:ext cx="2184744" cy="888333"/>
              <a:chOff x="2081743" y="879497"/>
              <a:chExt cx="2184744" cy="888333"/>
            </a:xfrm>
          </p:grpSpPr>
          <p:sp>
            <p:nvSpPr>
              <p:cNvPr id="9453" name="圆角矩形 239"/>
              <p:cNvSpPr>
                <a:spLocks noChangeArrowheads="1"/>
              </p:cNvSpPr>
              <p:nvPr/>
            </p:nvSpPr>
            <p:spPr bwMode="auto">
              <a:xfrm>
                <a:off x="3123741" y="989609"/>
                <a:ext cx="1142746" cy="778221"/>
              </a:xfrm>
              <a:prstGeom prst="roundRect">
                <a:avLst>
                  <a:gd name="adj" fmla="val 16667"/>
                </a:avLst>
              </a:prstGeom>
              <a:solidFill>
                <a:srgbClr val="CB80E0">
                  <a:alpha val="47842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ct val="9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2000" b="0">
                    <a:solidFill>
                      <a:srgbClr val="000099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sym typeface="Symbol" panose="05050102010706020507" pitchFamily="18" charset="2"/>
                  </a:rPr>
                  <a:t>注明视图名称</a:t>
                </a:r>
                <a:endParaRPr lang="zh-CN" altLang="en-US" sz="2000" b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9454" name="椭圆 240"/>
              <p:cNvSpPr>
                <a:spLocks noChangeArrowheads="1"/>
              </p:cNvSpPr>
              <p:nvPr/>
            </p:nvSpPr>
            <p:spPr bwMode="auto">
              <a:xfrm rot="1468432">
                <a:off x="2081743" y="879497"/>
                <a:ext cx="406269" cy="531335"/>
              </a:xfrm>
              <a:prstGeom prst="ellipse">
                <a:avLst/>
              </a:prstGeom>
              <a:solidFill>
                <a:srgbClr val="CB80E0">
                  <a:alpha val="47842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</p:grpSp>
        <p:sp>
          <p:nvSpPr>
            <p:cNvPr id="9452" name="燕尾形 253"/>
            <p:cNvSpPr>
              <a:spLocks noChangeArrowheads="1"/>
            </p:cNvSpPr>
            <p:nvPr/>
          </p:nvSpPr>
          <p:spPr bwMode="auto">
            <a:xfrm rot="1039846">
              <a:off x="4105921" y="2120205"/>
              <a:ext cx="774276" cy="95161"/>
            </a:xfrm>
            <a:prstGeom prst="chevron">
              <a:avLst>
                <a:gd name="adj" fmla="val 49987"/>
              </a:avLst>
            </a:prstGeom>
            <a:solidFill>
              <a:srgbClr val="CB80E0">
                <a:alpha val="47842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</p:grpSp>
      <p:grpSp>
        <p:nvGrpSpPr>
          <p:cNvPr id="30" name="组合 237"/>
          <p:cNvGrpSpPr>
            <a:grpSpLocks/>
          </p:cNvGrpSpPr>
          <p:nvPr/>
        </p:nvGrpSpPr>
        <p:grpSpPr bwMode="auto">
          <a:xfrm>
            <a:off x="2941638" y="1562100"/>
            <a:ext cx="4899025" cy="1146175"/>
            <a:chOff x="2941981" y="1562479"/>
            <a:chExt cx="5999400" cy="1145631"/>
          </a:xfrm>
        </p:grpSpPr>
        <p:sp>
          <p:nvSpPr>
            <p:cNvPr id="233" name="椭圆 232"/>
            <p:cNvSpPr/>
            <p:nvPr/>
          </p:nvSpPr>
          <p:spPr bwMode="auto">
            <a:xfrm rot="1468432">
              <a:off x="2941981" y="1975033"/>
              <a:ext cx="528787" cy="733077"/>
            </a:xfrm>
            <a:prstGeom prst="ellipse">
              <a:avLst/>
            </a:prstGeom>
            <a:solidFill>
              <a:schemeClr val="accent1">
                <a:alpha val="48000"/>
              </a:schemeClr>
            </a:solidFill>
            <a:ln w="9525" cap="flat" cmpd="sng" algn="ctr">
              <a:solidFill>
                <a:schemeClr val="accent1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ctr">
                <a:defRPr/>
              </a:pPr>
              <a:endParaRPr lang="zh-CN" altLang="en-US" sz="2000" b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32" name="圆角矩形 231"/>
            <p:cNvSpPr/>
            <p:nvPr/>
          </p:nvSpPr>
          <p:spPr bwMode="auto">
            <a:xfrm>
              <a:off x="6884555" y="1562479"/>
              <a:ext cx="2056826" cy="1074228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ctr">
                <a:lnSpc>
                  <a:spcPct val="90000"/>
                </a:lnSpc>
                <a:defRPr/>
              </a:pPr>
              <a:r>
                <a:rPr lang="zh-CN" altLang="en-US" sz="2000" b="0" dirty="0">
                  <a:solidFill>
                    <a:srgbClr val="000099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Symbol" pitchFamily="18" charset="2"/>
                </a:rPr>
                <a:t>指明要表达的部位和投射方向</a:t>
              </a:r>
              <a:endParaRPr lang="zh-CN" altLang="en-US" sz="2000" b="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37" name="上弧形箭头 236"/>
            <p:cNvSpPr/>
            <p:nvPr/>
          </p:nvSpPr>
          <p:spPr bwMode="auto">
            <a:xfrm>
              <a:off x="3369676" y="1648163"/>
              <a:ext cx="3672348" cy="409381"/>
            </a:xfrm>
            <a:prstGeom prst="curvedDownArrow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ctr">
                <a:defRPr/>
              </a:pPr>
              <a:endParaRPr lang="zh-CN" altLang="en-US" sz="2000" b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9220" name="Text Box 2"/>
          <p:cNvSpPr txBox="1">
            <a:spLocks noChangeArrowheads="1"/>
          </p:cNvSpPr>
          <p:nvPr/>
        </p:nvSpPr>
        <p:spPr bwMode="auto">
          <a:xfrm>
            <a:off x="127000" y="53975"/>
            <a:ext cx="333375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800">
                <a:latin typeface="黑体" panose="02010609060101010101" pitchFamily="49" charset="-122"/>
                <a:ea typeface="黑体" panose="02010609060101010101" pitchFamily="49" charset="-122"/>
              </a:rPr>
              <a:t>三、局部视图</a:t>
            </a:r>
            <a:endParaRPr lang="zh-CN" altLang="en-US" sz="2800">
              <a:ea typeface="黑体" panose="02010609060101010101" pitchFamily="49" charset="-122"/>
            </a:endParaRPr>
          </a:p>
        </p:txBody>
      </p:sp>
      <p:sp>
        <p:nvSpPr>
          <p:cNvPr id="98307" name="Text Box 3"/>
          <p:cNvSpPr txBox="1">
            <a:spLocks noChangeArrowheads="1"/>
          </p:cNvSpPr>
          <p:nvPr/>
        </p:nvSpPr>
        <p:spPr bwMode="auto">
          <a:xfrm>
            <a:off x="609600" y="561975"/>
            <a:ext cx="82296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局部视图：将物体的某</a:t>
            </a:r>
            <a:r>
              <a:rPr lang="zh-CN" altLang="en-US" sz="2400" b="0">
                <a:solidFill>
                  <a:srgbClr val="99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一部分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向</a:t>
            </a:r>
            <a:r>
              <a:rPr lang="zh-CN" altLang="en-US" sz="2400" b="0">
                <a:solidFill>
                  <a:srgbClr val="99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基本投影面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投射所得的视图。</a:t>
            </a:r>
          </a:p>
        </p:txBody>
      </p:sp>
      <p:sp>
        <p:nvSpPr>
          <p:cNvPr id="98311" name="Text Box 7"/>
          <p:cNvSpPr txBox="1">
            <a:spLocks noChangeArrowheads="1"/>
          </p:cNvSpPr>
          <p:nvPr/>
        </p:nvSpPr>
        <p:spPr bwMode="auto">
          <a:xfrm>
            <a:off x="4797425" y="5035550"/>
            <a:ext cx="4352925" cy="1089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CN" sz="2400" b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 </a:t>
            </a:r>
            <a:r>
              <a:rPr lang="zh-CN" altLang="en-US" sz="2400" b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局部视图可按基本视图的配置形式配置，也可按向视图的配置形式配置。</a:t>
            </a:r>
          </a:p>
        </p:txBody>
      </p:sp>
      <p:grpSp>
        <p:nvGrpSpPr>
          <p:cNvPr id="2" name="Group 8"/>
          <p:cNvGrpSpPr>
            <a:grpSpLocks/>
          </p:cNvGrpSpPr>
          <p:nvPr/>
        </p:nvGrpSpPr>
        <p:grpSpPr bwMode="auto">
          <a:xfrm>
            <a:off x="347663" y="2732088"/>
            <a:ext cx="361950" cy="369887"/>
            <a:chOff x="219" y="1721"/>
            <a:chExt cx="228" cy="233"/>
          </a:xfrm>
        </p:grpSpPr>
        <p:sp>
          <p:nvSpPr>
            <p:cNvPr id="9446" name="Rectangle 9"/>
            <p:cNvSpPr>
              <a:spLocks noChangeArrowheads="1"/>
            </p:cNvSpPr>
            <p:nvPr/>
          </p:nvSpPr>
          <p:spPr bwMode="auto">
            <a:xfrm>
              <a:off x="257" y="1721"/>
              <a:ext cx="98" cy="2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 i="1">
                  <a:latin typeface="宋体" panose="02010600030101010101" pitchFamily="2" charset="-122"/>
                </a:rPr>
                <a:t>B</a:t>
              </a:r>
              <a:endParaRPr lang="en-US" altLang="zh-CN" sz="4000"/>
            </a:p>
          </p:txBody>
        </p:sp>
        <p:sp>
          <p:nvSpPr>
            <p:cNvPr id="9447" name="Freeform 10"/>
            <p:cNvSpPr>
              <a:spLocks/>
            </p:cNvSpPr>
            <p:nvPr/>
          </p:nvSpPr>
          <p:spPr bwMode="auto">
            <a:xfrm>
              <a:off x="219" y="1953"/>
              <a:ext cx="228" cy="1"/>
            </a:xfrm>
            <a:custGeom>
              <a:avLst/>
              <a:gdLst>
                <a:gd name="T0" fmla="*/ 0 w 910"/>
                <a:gd name="T1" fmla="*/ 0 h 1"/>
                <a:gd name="T2" fmla="*/ 0 w 910"/>
                <a:gd name="T3" fmla="*/ 0 h 1"/>
                <a:gd name="T4" fmla="*/ 0 w 910"/>
                <a:gd name="T5" fmla="*/ 0 h 1"/>
                <a:gd name="T6" fmla="*/ 0 60000 65536"/>
                <a:gd name="T7" fmla="*/ 0 60000 65536"/>
                <a:gd name="T8" fmla="*/ 0 60000 65536"/>
                <a:gd name="T9" fmla="*/ 0 w 910"/>
                <a:gd name="T10" fmla="*/ 0 h 1"/>
                <a:gd name="T11" fmla="*/ 910 w 910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10" h="1">
                  <a:moveTo>
                    <a:pt x="0" y="0"/>
                  </a:moveTo>
                  <a:lnTo>
                    <a:pt x="909" y="0"/>
                  </a:lnTo>
                  <a:lnTo>
                    <a:pt x="910" y="0"/>
                  </a:lnTo>
                </a:path>
              </a:pathLst>
            </a:custGeom>
            <a:noFill/>
            <a:ln w="19050">
              <a:solidFill>
                <a:schemeClr val="tx2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" name="Group 11"/>
          <p:cNvGrpSpPr>
            <a:grpSpLocks/>
          </p:cNvGrpSpPr>
          <p:nvPr/>
        </p:nvGrpSpPr>
        <p:grpSpPr bwMode="auto">
          <a:xfrm>
            <a:off x="2941638" y="2009775"/>
            <a:ext cx="419100" cy="377825"/>
            <a:chOff x="1853" y="1266"/>
            <a:chExt cx="264" cy="238"/>
          </a:xfrm>
        </p:grpSpPr>
        <p:sp>
          <p:nvSpPr>
            <p:cNvPr id="9444" name="Rectangle 12"/>
            <p:cNvSpPr>
              <a:spLocks noChangeArrowheads="1"/>
            </p:cNvSpPr>
            <p:nvPr/>
          </p:nvSpPr>
          <p:spPr bwMode="auto">
            <a:xfrm>
              <a:off x="2019" y="1266"/>
              <a:ext cx="98" cy="2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 i="1">
                  <a:latin typeface="宋体" panose="02010600030101010101" pitchFamily="2" charset="-122"/>
                </a:rPr>
                <a:t>A</a:t>
              </a:r>
              <a:endParaRPr lang="en-US" altLang="zh-CN" sz="4000"/>
            </a:p>
          </p:txBody>
        </p:sp>
        <p:sp>
          <p:nvSpPr>
            <p:cNvPr id="9445" name="Freeform 13"/>
            <p:cNvSpPr>
              <a:spLocks/>
            </p:cNvSpPr>
            <p:nvPr/>
          </p:nvSpPr>
          <p:spPr bwMode="auto">
            <a:xfrm>
              <a:off x="1853" y="1503"/>
              <a:ext cx="227" cy="1"/>
            </a:xfrm>
            <a:custGeom>
              <a:avLst/>
              <a:gdLst>
                <a:gd name="T0" fmla="*/ 0 w 908"/>
                <a:gd name="T1" fmla="*/ 0 h 1"/>
                <a:gd name="T2" fmla="*/ 0 w 908"/>
                <a:gd name="T3" fmla="*/ 0 h 1"/>
                <a:gd name="T4" fmla="*/ 0 w 908"/>
                <a:gd name="T5" fmla="*/ 0 h 1"/>
                <a:gd name="T6" fmla="*/ 0 60000 65536"/>
                <a:gd name="T7" fmla="*/ 0 60000 65536"/>
                <a:gd name="T8" fmla="*/ 0 60000 65536"/>
                <a:gd name="T9" fmla="*/ 0 w 908"/>
                <a:gd name="T10" fmla="*/ 0 h 1"/>
                <a:gd name="T11" fmla="*/ 908 w 908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08" h="1">
                  <a:moveTo>
                    <a:pt x="908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19050">
              <a:solidFill>
                <a:schemeClr val="tx2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" name="Group 14"/>
          <p:cNvGrpSpPr>
            <a:grpSpLocks/>
          </p:cNvGrpSpPr>
          <p:nvPr/>
        </p:nvGrpSpPr>
        <p:grpSpPr bwMode="auto">
          <a:xfrm>
            <a:off x="3509963" y="1912938"/>
            <a:ext cx="896937" cy="1484312"/>
            <a:chOff x="2211" y="1205"/>
            <a:chExt cx="565" cy="935"/>
          </a:xfrm>
        </p:grpSpPr>
        <p:sp>
          <p:nvSpPr>
            <p:cNvPr id="9430" name="Arc 15"/>
            <p:cNvSpPr>
              <a:spLocks/>
            </p:cNvSpPr>
            <p:nvPr/>
          </p:nvSpPr>
          <p:spPr bwMode="auto">
            <a:xfrm flipV="1">
              <a:off x="2329" y="1792"/>
              <a:ext cx="334" cy="167"/>
            </a:xfrm>
            <a:custGeom>
              <a:avLst/>
              <a:gdLst>
                <a:gd name="T0" fmla="*/ 0 w 43149"/>
                <a:gd name="T1" fmla="*/ 0 h 21600"/>
                <a:gd name="T2" fmla="*/ 0 w 43149"/>
                <a:gd name="T3" fmla="*/ 0 h 21600"/>
                <a:gd name="T4" fmla="*/ 0 w 43149"/>
                <a:gd name="T5" fmla="*/ 0 h 21600"/>
                <a:gd name="T6" fmla="*/ 0 60000 65536"/>
                <a:gd name="T7" fmla="*/ 0 60000 65536"/>
                <a:gd name="T8" fmla="*/ 0 60000 65536"/>
                <a:gd name="T9" fmla="*/ 0 w 43149"/>
                <a:gd name="T10" fmla="*/ 0 h 21600"/>
                <a:gd name="T11" fmla="*/ 43149 w 43149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149" h="21600" fill="none" extrusionOk="0">
                  <a:moveTo>
                    <a:pt x="0" y="20113"/>
                  </a:moveTo>
                  <a:cubicBezTo>
                    <a:pt x="781" y="8787"/>
                    <a:pt x="10196" y="-1"/>
                    <a:pt x="21549" y="0"/>
                  </a:cubicBezTo>
                  <a:cubicBezTo>
                    <a:pt x="33478" y="0"/>
                    <a:pt x="43149" y="9670"/>
                    <a:pt x="43149" y="21600"/>
                  </a:cubicBezTo>
                </a:path>
                <a:path w="43149" h="21600" stroke="0" extrusionOk="0">
                  <a:moveTo>
                    <a:pt x="0" y="20113"/>
                  </a:moveTo>
                  <a:cubicBezTo>
                    <a:pt x="781" y="8787"/>
                    <a:pt x="10196" y="-1"/>
                    <a:pt x="21549" y="0"/>
                  </a:cubicBezTo>
                  <a:cubicBezTo>
                    <a:pt x="33478" y="0"/>
                    <a:pt x="43149" y="9670"/>
                    <a:pt x="43149" y="21600"/>
                  </a:cubicBezTo>
                  <a:lnTo>
                    <a:pt x="21549" y="21600"/>
                  </a:lnTo>
                  <a:lnTo>
                    <a:pt x="0" y="20113"/>
                  </a:lnTo>
                  <a:close/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431" name="Freeform 16"/>
            <p:cNvSpPr>
              <a:spLocks/>
            </p:cNvSpPr>
            <p:nvPr/>
          </p:nvSpPr>
          <p:spPr bwMode="auto">
            <a:xfrm>
              <a:off x="2414" y="1726"/>
              <a:ext cx="162" cy="162"/>
            </a:xfrm>
            <a:custGeom>
              <a:avLst/>
              <a:gdLst>
                <a:gd name="T0" fmla="*/ 0 w 650"/>
                <a:gd name="T1" fmla="*/ 0 h 649"/>
                <a:gd name="T2" fmla="*/ 0 w 650"/>
                <a:gd name="T3" fmla="*/ 0 h 649"/>
                <a:gd name="T4" fmla="*/ 0 w 650"/>
                <a:gd name="T5" fmla="*/ 0 h 649"/>
                <a:gd name="T6" fmla="*/ 0 w 650"/>
                <a:gd name="T7" fmla="*/ 0 h 649"/>
                <a:gd name="T8" fmla="*/ 0 w 650"/>
                <a:gd name="T9" fmla="*/ 0 h 649"/>
                <a:gd name="T10" fmla="*/ 0 w 650"/>
                <a:gd name="T11" fmla="*/ 0 h 649"/>
                <a:gd name="T12" fmla="*/ 0 w 650"/>
                <a:gd name="T13" fmla="*/ 0 h 649"/>
                <a:gd name="T14" fmla="*/ 0 w 650"/>
                <a:gd name="T15" fmla="*/ 0 h 649"/>
                <a:gd name="T16" fmla="*/ 0 w 650"/>
                <a:gd name="T17" fmla="*/ 0 h 649"/>
                <a:gd name="T18" fmla="*/ 0 w 650"/>
                <a:gd name="T19" fmla="*/ 0 h 64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650"/>
                <a:gd name="T31" fmla="*/ 0 h 649"/>
                <a:gd name="T32" fmla="*/ 650 w 650"/>
                <a:gd name="T33" fmla="*/ 649 h 649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650" h="649">
                  <a:moveTo>
                    <a:pt x="648" y="324"/>
                  </a:moveTo>
                  <a:lnTo>
                    <a:pt x="554" y="95"/>
                  </a:lnTo>
                  <a:lnTo>
                    <a:pt x="325" y="0"/>
                  </a:lnTo>
                  <a:lnTo>
                    <a:pt x="96" y="95"/>
                  </a:lnTo>
                  <a:lnTo>
                    <a:pt x="0" y="324"/>
                  </a:lnTo>
                  <a:lnTo>
                    <a:pt x="96" y="554"/>
                  </a:lnTo>
                  <a:lnTo>
                    <a:pt x="325" y="649"/>
                  </a:lnTo>
                  <a:lnTo>
                    <a:pt x="554" y="554"/>
                  </a:lnTo>
                  <a:lnTo>
                    <a:pt x="648" y="324"/>
                  </a:lnTo>
                  <a:lnTo>
                    <a:pt x="650" y="324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432" name="Freeform 17"/>
            <p:cNvSpPr>
              <a:spLocks/>
            </p:cNvSpPr>
            <p:nvPr/>
          </p:nvSpPr>
          <p:spPr bwMode="auto">
            <a:xfrm>
              <a:off x="2211" y="1528"/>
              <a:ext cx="564" cy="1"/>
            </a:xfrm>
            <a:custGeom>
              <a:avLst/>
              <a:gdLst>
                <a:gd name="T0" fmla="*/ 0 w 2258"/>
                <a:gd name="T1" fmla="*/ 0 h 1"/>
                <a:gd name="T2" fmla="*/ 0 w 2258"/>
                <a:gd name="T3" fmla="*/ 0 h 1"/>
                <a:gd name="T4" fmla="*/ 0 w 2258"/>
                <a:gd name="T5" fmla="*/ 0 h 1"/>
                <a:gd name="T6" fmla="*/ 0 60000 65536"/>
                <a:gd name="T7" fmla="*/ 0 60000 65536"/>
                <a:gd name="T8" fmla="*/ 0 60000 65536"/>
                <a:gd name="T9" fmla="*/ 0 w 2258"/>
                <a:gd name="T10" fmla="*/ 0 h 1"/>
                <a:gd name="T11" fmla="*/ 2258 w 2258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58" h="1">
                  <a:moveTo>
                    <a:pt x="2258" y="0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433" name="Freeform 18"/>
            <p:cNvSpPr>
              <a:spLocks/>
            </p:cNvSpPr>
            <p:nvPr/>
          </p:nvSpPr>
          <p:spPr bwMode="auto">
            <a:xfrm>
              <a:off x="2266" y="1807"/>
              <a:ext cx="465" cy="1"/>
            </a:xfrm>
            <a:custGeom>
              <a:avLst/>
              <a:gdLst>
                <a:gd name="T0" fmla="*/ 0 w 465"/>
                <a:gd name="T1" fmla="*/ 0 h 1"/>
                <a:gd name="T2" fmla="*/ 465 w 465"/>
                <a:gd name="T3" fmla="*/ 0 h 1"/>
                <a:gd name="T4" fmla="*/ 442 w 465"/>
                <a:gd name="T5" fmla="*/ 0 h 1"/>
                <a:gd name="T6" fmla="*/ 0 60000 65536"/>
                <a:gd name="T7" fmla="*/ 0 60000 65536"/>
                <a:gd name="T8" fmla="*/ 0 60000 65536"/>
                <a:gd name="T9" fmla="*/ 0 w 465"/>
                <a:gd name="T10" fmla="*/ 0 h 1"/>
                <a:gd name="T11" fmla="*/ 465 w 465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65" h="1">
                  <a:moveTo>
                    <a:pt x="0" y="0"/>
                  </a:moveTo>
                  <a:lnTo>
                    <a:pt x="465" y="0"/>
                  </a:lnTo>
                  <a:lnTo>
                    <a:pt x="442" y="0"/>
                  </a:lnTo>
                </a:path>
              </a:pathLst>
            </a:custGeom>
            <a:noFill/>
            <a:ln w="19050">
              <a:solidFill>
                <a:schemeClr val="tx2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434" name="Freeform 19"/>
            <p:cNvSpPr>
              <a:spLocks/>
            </p:cNvSpPr>
            <p:nvPr/>
          </p:nvSpPr>
          <p:spPr bwMode="auto">
            <a:xfrm>
              <a:off x="2657" y="1690"/>
              <a:ext cx="91" cy="1"/>
            </a:xfrm>
            <a:custGeom>
              <a:avLst/>
              <a:gdLst>
                <a:gd name="T0" fmla="*/ 0 w 362"/>
                <a:gd name="T1" fmla="*/ 0 h 1"/>
                <a:gd name="T2" fmla="*/ 0 w 362"/>
                <a:gd name="T3" fmla="*/ 0 h 1"/>
                <a:gd name="T4" fmla="*/ 0 w 362"/>
                <a:gd name="T5" fmla="*/ 0 h 1"/>
                <a:gd name="T6" fmla="*/ 0 60000 65536"/>
                <a:gd name="T7" fmla="*/ 0 60000 65536"/>
                <a:gd name="T8" fmla="*/ 0 60000 65536"/>
                <a:gd name="T9" fmla="*/ 0 w 362"/>
                <a:gd name="T10" fmla="*/ 0 h 1"/>
                <a:gd name="T11" fmla="*/ 362 w 362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62" h="1">
                  <a:moveTo>
                    <a:pt x="362" y="0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435" name="Freeform 20"/>
            <p:cNvSpPr>
              <a:spLocks/>
            </p:cNvSpPr>
            <p:nvPr/>
          </p:nvSpPr>
          <p:spPr bwMode="auto">
            <a:xfrm>
              <a:off x="2657" y="1690"/>
              <a:ext cx="1" cy="117"/>
            </a:xfrm>
            <a:custGeom>
              <a:avLst/>
              <a:gdLst>
                <a:gd name="T0" fmla="*/ 0 w 1"/>
                <a:gd name="T1" fmla="*/ 0 h 466"/>
                <a:gd name="T2" fmla="*/ 0 w 1"/>
                <a:gd name="T3" fmla="*/ 0 h 466"/>
                <a:gd name="T4" fmla="*/ 1 w 1"/>
                <a:gd name="T5" fmla="*/ 0 h 466"/>
                <a:gd name="T6" fmla="*/ 0 60000 65536"/>
                <a:gd name="T7" fmla="*/ 0 60000 65536"/>
                <a:gd name="T8" fmla="*/ 0 60000 65536"/>
                <a:gd name="T9" fmla="*/ 0 w 1"/>
                <a:gd name="T10" fmla="*/ 0 h 466"/>
                <a:gd name="T11" fmla="*/ 1 w 1"/>
                <a:gd name="T12" fmla="*/ 466 h 46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466">
                  <a:moveTo>
                    <a:pt x="0" y="466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436" name="Freeform 21"/>
            <p:cNvSpPr>
              <a:spLocks/>
            </p:cNvSpPr>
            <p:nvPr/>
          </p:nvSpPr>
          <p:spPr bwMode="auto">
            <a:xfrm>
              <a:off x="2333" y="1690"/>
              <a:ext cx="1" cy="117"/>
            </a:xfrm>
            <a:custGeom>
              <a:avLst/>
              <a:gdLst>
                <a:gd name="T0" fmla="*/ 0 w 1"/>
                <a:gd name="T1" fmla="*/ 0 h 466"/>
                <a:gd name="T2" fmla="*/ 0 w 1"/>
                <a:gd name="T3" fmla="*/ 0 h 466"/>
                <a:gd name="T4" fmla="*/ 1 w 1"/>
                <a:gd name="T5" fmla="*/ 0 h 466"/>
                <a:gd name="T6" fmla="*/ 0 60000 65536"/>
                <a:gd name="T7" fmla="*/ 0 60000 65536"/>
                <a:gd name="T8" fmla="*/ 0 60000 65536"/>
                <a:gd name="T9" fmla="*/ 0 w 1"/>
                <a:gd name="T10" fmla="*/ 0 h 466"/>
                <a:gd name="T11" fmla="*/ 1 w 1"/>
                <a:gd name="T12" fmla="*/ 466 h 46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466">
                  <a:moveTo>
                    <a:pt x="0" y="466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437" name="Freeform 22"/>
            <p:cNvSpPr>
              <a:spLocks/>
            </p:cNvSpPr>
            <p:nvPr/>
          </p:nvSpPr>
          <p:spPr bwMode="auto">
            <a:xfrm>
              <a:off x="2218" y="1690"/>
              <a:ext cx="115" cy="1"/>
            </a:xfrm>
            <a:custGeom>
              <a:avLst/>
              <a:gdLst>
                <a:gd name="T0" fmla="*/ 0 w 461"/>
                <a:gd name="T1" fmla="*/ 0 h 1"/>
                <a:gd name="T2" fmla="*/ 0 w 461"/>
                <a:gd name="T3" fmla="*/ 0 h 1"/>
                <a:gd name="T4" fmla="*/ 0 w 461"/>
                <a:gd name="T5" fmla="*/ 0 h 1"/>
                <a:gd name="T6" fmla="*/ 0 60000 65536"/>
                <a:gd name="T7" fmla="*/ 0 60000 65536"/>
                <a:gd name="T8" fmla="*/ 0 60000 65536"/>
                <a:gd name="T9" fmla="*/ 0 w 461"/>
                <a:gd name="T10" fmla="*/ 0 h 1"/>
                <a:gd name="T11" fmla="*/ 461 w 461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61" h="1">
                  <a:moveTo>
                    <a:pt x="461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438" name="Freeform 23"/>
            <p:cNvSpPr>
              <a:spLocks/>
            </p:cNvSpPr>
            <p:nvPr/>
          </p:nvSpPr>
          <p:spPr bwMode="auto">
            <a:xfrm>
              <a:off x="2211" y="1528"/>
              <a:ext cx="565" cy="519"/>
            </a:xfrm>
            <a:custGeom>
              <a:avLst/>
              <a:gdLst>
                <a:gd name="T0" fmla="*/ 0 w 565"/>
                <a:gd name="T1" fmla="*/ 0 h 519"/>
                <a:gd name="T2" fmla="*/ 8 w 565"/>
                <a:gd name="T3" fmla="*/ 223 h 519"/>
                <a:gd name="T4" fmla="*/ 48 w 565"/>
                <a:gd name="T5" fmla="*/ 359 h 519"/>
                <a:gd name="T6" fmla="*/ 124 w 565"/>
                <a:gd name="T7" fmla="*/ 462 h 519"/>
                <a:gd name="T8" fmla="*/ 195 w 565"/>
                <a:gd name="T9" fmla="*/ 509 h 519"/>
                <a:gd name="T10" fmla="*/ 277 w 565"/>
                <a:gd name="T11" fmla="*/ 519 h 519"/>
                <a:gd name="T12" fmla="*/ 376 w 565"/>
                <a:gd name="T13" fmla="*/ 511 h 519"/>
                <a:gd name="T14" fmla="*/ 448 w 565"/>
                <a:gd name="T15" fmla="*/ 471 h 519"/>
                <a:gd name="T16" fmla="*/ 494 w 565"/>
                <a:gd name="T17" fmla="*/ 408 h 519"/>
                <a:gd name="T18" fmla="*/ 528 w 565"/>
                <a:gd name="T19" fmla="*/ 351 h 519"/>
                <a:gd name="T20" fmla="*/ 548 w 565"/>
                <a:gd name="T21" fmla="*/ 290 h 519"/>
                <a:gd name="T22" fmla="*/ 552 w 565"/>
                <a:gd name="T23" fmla="*/ 231 h 519"/>
                <a:gd name="T24" fmla="*/ 536 w 565"/>
                <a:gd name="T25" fmla="*/ 165 h 519"/>
                <a:gd name="T26" fmla="*/ 560 w 565"/>
                <a:gd name="T27" fmla="*/ 83 h 519"/>
                <a:gd name="T28" fmla="*/ 565 w 565"/>
                <a:gd name="T29" fmla="*/ 0 h 519"/>
                <a:gd name="T30" fmla="*/ 565 w 565"/>
                <a:gd name="T31" fmla="*/ 0 h 519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565"/>
                <a:gd name="T49" fmla="*/ 0 h 519"/>
                <a:gd name="T50" fmla="*/ 565 w 565"/>
                <a:gd name="T51" fmla="*/ 519 h 519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565" h="519">
                  <a:moveTo>
                    <a:pt x="0" y="0"/>
                  </a:moveTo>
                  <a:lnTo>
                    <a:pt x="8" y="223"/>
                  </a:lnTo>
                  <a:lnTo>
                    <a:pt x="48" y="359"/>
                  </a:lnTo>
                  <a:lnTo>
                    <a:pt x="124" y="462"/>
                  </a:lnTo>
                  <a:lnTo>
                    <a:pt x="195" y="509"/>
                  </a:lnTo>
                  <a:lnTo>
                    <a:pt x="277" y="519"/>
                  </a:lnTo>
                  <a:lnTo>
                    <a:pt x="376" y="511"/>
                  </a:lnTo>
                  <a:lnTo>
                    <a:pt x="448" y="471"/>
                  </a:lnTo>
                  <a:lnTo>
                    <a:pt x="494" y="408"/>
                  </a:lnTo>
                  <a:lnTo>
                    <a:pt x="528" y="351"/>
                  </a:lnTo>
                  <a:lnTo>
                    <a:pt x="548" y="290"/>
                  </a:lnTo>
                  <a:lnTo>
                    <a:pt x="552" y="231"/>
                  </a:lnTo>
                  <a:lnTo>
                    <a:pt x="536" y="165"/>
                  </a:lnTo>
                  <a:lnTo>
                    <a:pt x="560" y="83"/>
                  </a:lnTo>
                  <a:lnTo>
                    <a:pt x="565" y="0"/>
                  </a:lnTo>
                </a:path>
              </a:pathLst>
            </a:cu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439" name="Rectangle 24"/>
            <p:cNvSpPr>
              <a:spLocks noChangeArrowheads="1"/>
            </p:cNvSpPr>
            <p:nvPr/>
          </p:nvSpPr>
          <p:spPr bwMode="auto">
            <a:xfrm>
              <a:off x="2454" y="1205"/>
              <a:ext cx="98" cy="2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 i="1">
                  <a:latin typeface="宋体" panose="02010600030101010101" pitchFamily="2" charset="-122"/>
                </a:rPr>
                <a:t>A</a:t>
              </a:r>
              <a:endParaRPr lang="en-US" altLang="zh-CN" sz="4000"/>
            </a:p>
          </p:txBody>
        </p:sp>
        <p:grpSp>
          <p:nvGrpSpPr>
            <p:cNvPr id="9440" name="Group 25"/>
            <p:cNvGrpSpPr>
              <a:grpSpLocks/>
            </p:cNvGrpSpPr>
            <p:nvPr/>
          </p:nvGrpSpPr>
          <p:grpSpPr bwMode="auto">
            <a:xfrm>
              <a:off x="2495" y="1431"/>
              <a:ext cx="1" cy="709"/>
              <a:chOff x="3580" y="1312"/>
              <a:chExt cx="1" cy="709"/>
            </a:xfrm>
          </p:grpSpPr>
          <p:sp>
            <p:nvSpPr>
              <p:cNvPr id="9441" name="Freeform 26"/>
              <p:cNvSpPr>
                <a:spLocks/>
              </p:cNvSpPr>
              <p:nvPr/>
            </p:nvSpPr>
            <p:spPr bwMode="auto">
              <a:xfrm>
                <a:off x="3580" y="1312"/>
                <a:ext cx="1" cy="168"/>
              </a:xfrm>
              <a:custGeom>
                <a:avLst/>
                <a:gdLst>
                  <a:gd name="T0" fmla="*/ 0 w 1"/>
                  <a:gd name="T1" fmla="*/ 0 h 674"/>
                  <a:gd name="T2" fmla="*/ 0 w 1"/>
                  <a:gd name="T3" fmla="*/ 0 h 674"/>
                  <a:gd name="T4" fmla="*/ 1 w 1"/>
                  <a:gd name="T5" fmla="*/ 0 h 674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674"/>
                  <a:gd name="T11" fmla="*/ 1 w 1"/>
                  <a:gd name="T12" fmla="*/ 674 h 67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674">
                    <a:moveTo>
                      <a:pt x="0" y="0"/>
                    </a:moveTo>
                    <a:lnTo>
                      <a:pt x="0" y="674"/>
                    </a:lnTo>
                    <a:lnTo>
                      <a:pt x="1" y="674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442" name="Freeform 27"/>
              <p:cNvSpPr>
                <a:spLocks/>
              </p:cNvSpPr>
              <p:nvPr/>
            </p:nvSpPr>
            <p:spPr bwMode="auto">
              <a:xfrm>
                <a:off x="3580" y="1562"/>
                <a:ext cx="1" cy="459"/>
              </a:xfrm>
              <a:custGeom>
                <a:avLst/>
                <a:gdLst>
                  <a:gd name="T0" fmla="*/ 0 w 1"/>
                  <a:gd name="T1" fmla="*/ 0 h 1837"/>
                  <a:gd name="T2" fmla="*/ 0 w 1"/>
                  <a:gd name="T3" fmla="*/ 0 h 1837"/>
                  <a:gd name="T4" fmla="*/ 1 w 1"/>
                  <a:gd name="T5" fmla="*/ 0 h 1837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837"/>
                  <a:gd name="T11" fmla="*/ 1 w 1"/>
                  <a:gd name="T12" fmla="*/ 1837 h 18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837">
                    <a:moveTo>
                      <a:pt x="0" y="0"/>
                    </a:moveTo>
                    <a:lnTo>
                      <a:pt x="0" y="1837"/>
                    </a:lnTo>
                    <a:lnTo>
                      <a:pt x="1" y="1837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443" name="Freeform 28"/>
              <p:cNvSpPr>
                <a:spLocks/>
              </p:cNvSpPr>
              <p:nvPr/>
            </p:nvSpPr>
            <p:spPr bwMode="auto">
              <a:xfrm>
                <a:off x="3580" y="1510"/>
                <a:ext cx="1" cy="22"/>
              </a:xfrm>
              <a:custGeom>
                <a:avLst/>
                <a:gdLst>
                  <a:gd name="T0" fmla="*/ 0 w 1"/>
                  <a:gd name="T1" fmla="*/ 0 h 88"/>
                  <a:gd name="T2" fmla="*/ 0 w 1"/>
                  <a:gd name="T3" fmla="*/ 0 h 88"/>
                  <a:gd name="T4" fmla="*/ 1 w 1"/>
                  <a:gd name="T5" fmla="*/ 0 h 88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88"/>
                  <a:gd name="T11" fmla="*/ 1 w 1"/>
                  <a:gd name="T12" fmla="*/ 88 h 8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88">
                    <a:moveTo>
                      <a:pt x="0" y="0"/>
                    </a:moveTo>
                    <a:lnTo>
                      <a:pt x="0" y="88"/>
                    </a:lnTo>
                    <a:lnTo>
                      <a:pt x="1" y="88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6" name="Group 29"/>
          <p:cNvGrpSpPr>
            <a:grpSpLocks/>
          </p:cNvGrpSpPr>
          <p:nvPr/>
        </p:nvGrpSpPr>
        <p:grpSpPr bwMode="auto">
          <a:xfrm>
            <a:off x="3211513" y="4146550"/>
            <a:ext cx="1495425" cy="1323975"/>
            <a:chOff x="2023" y="2612"/>
            <a:chExt cx="942" cy="834"/>
          </a:xfrm>
        </p:grpSpPr>
        <p:sp>
          <p:nvSpPr>
            <p:cNvPr id="9403" name="Arc 30"/>
            <p:cNvSpPr>
              <a:spLocks/>
            </p:cNvSpPr>
            <p:nvPr/>
          </p:nvSpPr>
          <p:spPr bwMode="auto">
            <a:xfrm flipV="1">
              <a:off x="2382" y="3132"/>
              <a:ext cx="224" cy="249"/>
            </a:xfrm>
            <a:custGeom>
              <a:avLst/>
              <a:gdLst>
                <a:gd name="T0" fmla="*/ 0 w 19926"/>
                <a:gd name="T1" fmla="*/ 0 h 21600"/>
                <a:gd name="T2" fmla="*/ 0 w 19926"/>
                <a:gd name="T3" fmla="*/ 0 h 21600"/>
                <a:gd name="T4" fmla="*/ 0 w 19926"/>
                <a:gd name="T5" fmla="*/ 0 h 21600"/>
                <a:gd name="T6" fmla="*/ 0 60000 65536"/>
                <a:gd name="T7" fmla="*/ 0 60000 65536"/>
                <a:gd name="T8" fmla="*/ 0 60000 65536"/>
                <a:gd name="T9" fmla="*/ 0 w 19926"/>
                <a:gd name="T10" fmla="*/ 0 h 21600"/>
                <a:gd name="T11" fmla="*/ 19926 w 19926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926" h="21600" fill="none" extrusionOk="0">
                  <a:moveTo>
                    <a:pt x="0" y="2688"/>
                  </a:moveTo>
                  <a:cubicBezTo>
                    <a:pt x="3195" y="924"/>
                    <a:pt x="6786" y="-1"/>
                    <a:pt x="10436" y="0"/>
                  </a:cubicBezTo>
                  <a:cubicBezTo>
                    <a:pt x="13725" y="0"/>
                    <a:pt x="16971" y="751"/>
                    <a:pt x="19926" y="2196"/>
                  </a:cubicBezTo>
                </a:path>
                <a:path w="19926" h="21600" stroke="0" extrusionOk="0">
                  <a:moveTo>
                    <a:pt x="0" y="2688"/>
                  </a:moveTo>
                  <a:cubicBezTo>
                    <a:pt x="3195" y="924"/>
                    <a:pt x="6786" y="-1"/>
                    <a:pt x="10436" y="0"/>
                  </a:cubicBezTo>
                  <a:cubicBezTo>
                    <a:pt x="13725" y="0"/>
                    <a:pt x="16971" y="751"/>
                    <a:pt x="19926" y="2196"/>
                  </a:cubicBezTo>
                  <a:lnTo>
                    <a:pt x="10436" y="21600"/>
                  </a:lnTo>
                  <a:lnTo>
                    <a:pt x="0" y="2688"/>
                  </a:lnTo>
                  <a:close/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404" name="Arc 31"/>
            <p:cNvSpPr>
              <a:spLocks/>
            </p:cNvSpPr>
            <p:nvPr/>
          </p:nvSpPr>
          <p:spPr bwMode="auto">
            <a:xfrm>
              <a:off x="2779" y="3037"/>
              <a:ext cx="119" cy="226"/>
            </a:xfrm>
            <a:custGeom>
              <a:avLst/>
              <a:gdLst>
                <a:gd name="T0" fmla="*/ 0 w 21600"/>
                <a:gd name="T1" fmla="*/ 0 h 41819"/>
                <a:gd name="T2" fmla="*/ 0 w 21600"/>
                <a:gd name="T3" fmla="*/ 0 h 41819"/>
                <a:gd name="T4" fmla="*/ 0 w 21600"/>
                <a:gd name="T5" fmla="*/ 0 h 41819"/>
                <a:gd name="T6" fmla="*/ 0 60000 65536"/>
                <a:gd name="T7" fmla="*/ 0 60000 65536"/>
                <a:gd name="T8" fmla="*/ 0 60000 65536"/>
                <a:gd name="T9" fmla="*/ 0 w 21600"/>
                <a:gd name="T10" fmla="*/ 0 h 41819"/>
                <a:gd name="T11" fmla="*/ 21600 w 21600"/>
                <a:gd name="T12" fmla="*/ 41819 h 4181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41819" fill="none" extrusionOk="0">
                  <a:moveTo>
                    <a:pt x="6267" y="0"/>
                  </a:moveTo>
                  <a:cubicBezTo>
                    <a:pt x="15373" y="2761"/>
                    <a:pt x="21600" y="11155"/>
                    <a:pt x="21600" y="20671"/>
                  </a:cubicBezTo>
                  <a:cubicBezTo>
                    <a:pt x="21600" y="30906"/>
                    <a:pt x="14416" y="39736"/>
                    <a:pt x="4395" y="41819"/>
                  </a:cubicBezTo>
                </a:path>
                <a:path w="21600" h="41819" stroke="0" extrusionOk="0">
                  <a:moveTo>
                    <a:pt x="6267" y="0"/>
                  </a:moveTo>
                  <a:cubicBezTo>
                    <a:pt x="15373" y="2761"/>
                    <a:pt x="21600" y="11155"/>
                    <a:pt x="21600" y="20671"/>
                  </a:cubicBezTo>
                  <a:cubicBezTo>
                    <a:pt x="21600" y="30906"/>
                    <a:pt x="14416" y="39736"/>
                    <a:pt x="4395" y="41819"/>
                  </a:cubicBezTo>
                  <a:lnTo>
                    <a:pt x="0" y="20671"/>
                  </a:lnTo>
                  <a:lnTo>
                    <a:pt x="6267" y="0"/>
                  </a:lnTo>
                  <a:close/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405" name="Oval 32"/>
            <p:cNvSpPr>
              <a:spLocks noChangeArrowheads="1"/>
            </p:cNvSpPr>
            <p:nvPr/>
          </p:nvSpPr>
          <p:spPr bwMode="auto">
            <a:xfrm>
              <a:off x="2159" y="3094"/>
              <a:ext cx="113" cy="113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9406" name="Oval 33"/>
            <p:cNvSpPr>
              <a:spLocks noChangeArrowheads="1"/>
            </p:cNvSpPr>
            <p:nvPr/>
          </p:nvSpPr>
          <p:spPr bwMode="auto">
            <a:xfrm>
              <a:off x="2340" y="2994"/>
              <a:ext cx="315" cy="305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prstDash val="lgDash"/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9407" name="Oval 34"/>
            <p:cNvSpPr>
              <a:spLocks noChangeArrowheads="1"/>
            </p:cNvSpPr>
            <p:nvPr/>
          </p:nvSpPr>
          <p:spPr bwMode="auto">
            <a:xfrm>
              <a:off x="2420" y="3074"/>
              <a:ext cx="156" cy="14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9408" name="Freeform 35"/>
            <p:cNvSpPr>
              <a:spLocks/>
            </p:cNvSpPr>
            <p:nvPr/>
          </p:nvSpPr>
          <p:spPr bwMode="auto">
            <a:xfrm>
              <a:off x="2218" y="3048"/>
              <a:ext cx="1" cy="197"/>
            </a:xfrm>
            <a:custGeom>
              <a:avLst/>
              <a:gdLst>
                <a:gd name="T0" fmla="*/ 0 w 1"/>
                <a:gd name="T1" fmla="*/ 0 h 788"/>
                <a:gd name="T2" fmla="*/ 0 w 1"/>
                <a:gd name="T3" fmla="*/ 0 h 788"/>
                <a:gd name="T4" fmla="*/ 1 w 1"/>
                <a:gd name="T5" fmla="*/ 0 h 788"/>
                <a:gd name="T6" fmla="*/ 0 60000 65536"/>
                <a:gd name="T7" fmla="*/ 0 60000 65536"/>
                <a:gd name="T8" fmla="*/ 0 60000 65536"/>
                <a:gd name="T9" fmla="*/ 0 w 1"/>
                <a:gd name="T10" fmla="*/ 0 h 788"/>
                <a:gd name="T11" fmla="*/ 1 w 1"/>
                <a:gd name="T12" fmla="*/ 788 h 78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788">
                  <a:moveTo>
                    <a:pt x="0" y="0"/>
                  </a:moveTo>
                  <a:lnTo>
                    <a:pt x="0" y="788"/>
                  </a:lnTo>
                  <a:lnTo>
                    <a:pt x="1" y="788"/>
                  </a:lnTo>
                </a:path>
              </a:pathLst>
            </a:cu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409" name="Rectangle 36"/>
            <p:cNvSpPr>
              <a:spLocks noChangeArrowheads="1"/>
            </p:cNvSpPr>
            <p:nvPr/>
          </p:nvSpPr>
          <p:spPr bwMode="auto">
            <a:xfrm>
              <a:off x="2461" y="2612"/>
              <a:ext cx="98" cy="2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 i="1">
                  <a:latin typeface="宋体" panose="02010600030101010101" pitchFamily="2" charset="-122"/>
                </a:rPr>
                <a:t>B</a:t>
              </a:r>
              <a:endParaRPr lang="en-US" altLang="zh-CN" sz="4000"/>
            </a:p>
          </p:txBody>
        </p:sp>
        <p:grpSp>
          <p:nvGrpSpPr>
            <p:cNvPr id="9410" name="Group 37"/>
            <p:cNvGrpSpPr>
              <a:grpSpLocks/>
            </p:cNvGrpSpPr>
            <p:nvPr/>
          </p:nvGrpSpPr>
          <p:grpSpPr bwMode="auto">
            <a:xfrm>
              <a:off x="2023" y="3146"/>
              <a:ext cx="942" cy="1"/>
              <a:chOff x="3108" y="3027"/>
              <a:chExt cx="942" cy="1"/>
            </a:xfrm>
          </p:grpSpPr>
          <p:sp>
            <p:nvSpPr>
              <p:cNvPr id="9424" name="Freeform 38"/>
              <p:cNvSpPr>
                <a:spLocks/>
              </p:cNvSpPr>
              <p:nvPr/>
            </p:nvSpPr>
            <p:spPr bwMode="auto">
              <a:xfrm>
                <a:off x="3108" y="3027"/>
                <a:ext cx="255" cy="1"/>
              </a:xfrm>
              <a:custGeom>
                <a:avLst/>
                <a:gdLst>
                  <a:gd name="T0" fmla="*/ 0 w 1019"/>
                  <a:gd name="T1" fmla="*/ 0 h 1"/>
                  <a:gd name="T2" fmla="*/ 0 w 1019"/>
                  <a:gd name="T3" fmla="*/ 0 h 1"/>
                  <a:gd name="T4" fmla="*/ 0 w 1019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019"/>
                  <a:gd name="T10" fmla="*/ 0 h 1"/>
                  <a:gd name="T11" fmla="*/ 1019 w 1019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019" h="1">
                    <a:moveTo>
                      <a:pt x="0" y="0"/>
                    </a:moveTo>
                    <a:lnTo>
                      <a:pt x="1018" y="0"/>
                    </a:lnTo>
                    <a:lnTo>
                      <a:pt x="1019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425" name="Line 39"/>
              <p:cNvSpPr>
                <a:spLocks noChangeShapeType="1"/>
              </p:cNvSpPr>
              <p:nvPr/>
            </p:nvSpPr>
            <p:spPr bwMode="auto">
              <a:xfrm>
                <a:off x="3742" y="3027"/>
                <a:ext cx="1" cy="1"/>
              </a:xfrm>
              <a:prstGeom prst="line">
                <a:avLst/>
              </a:pr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426" name="Freeform 40"/>
              <p:cNvSpPr>
                <a:spLocks/>
              </p:cNvSpPr>
              <p:nvPr/>
            </p:nvSpPr>
            <p:spPr bwMode="auto">
              <a:xfrm>
                <a:off x="3384" y="3027"/>
                <a:ext cx="9" cy="1"/>
              </a:xfrm>
              <a:custGeom>
                <a:avLst/>
                <a:gdLst>
                  <a:gd name="T0" fmla="*/ 0 w 35"/>
                  <a:gd name="T1" fmla="*/ 0 h 1"/>
                  <a:gd name="T2" fmla="*/ 0 w 35"/>
                  <a:gd name="T3" fmla="*/ 0 h 1"/>
                  <a:gd name="T4" fmla="*/ 0 w 35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1"/>
                  <a:gd name="T11" fmla="*/ 35 w 35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1">
                    <a:moveTo>
                      <a:pt x="0" y="0"/>
                    </a:moveTo>
                    <a:lnTo>
                      <a:pt x="34" y="0"/>
                    </a:lnTo>
                    <a:lnTo>
                      <a:pt x="35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427" name="Freeform 41"/>
              <p:cNvSpPr>
                <a:spLocks/>
              </p:cNvSpPr>
              <p:nvPr/>
            </p:nvSpPr>
            <p:spPr bwMode="auto">
              <a:xfrm>
                <a:off x="3409" y="3027"/>
                <a:ext cx="356" cy="1"/>
              </a:xfrm>
              <a:custGeom>
                <a:avLst/>
                <a:gdLst>
                  <a:gd name="T0" fmla="*/ 0 w 1421"/>
                  <a:gd name="T1" fmla="*/ 0 h 1"/>
                  <a:gd name="T2" fmla="*/ 0 w 1421"/>
                  <a:gd name="T3" fmla="*/ 0 h 1"/>
                  <a:gd name="T4" fmla="*/ 0 w 1421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421"/>
                  <a:gd name="T10" fmla="*/ 0 h 1"/>
                  <a:gd name="T11" fmla="*/ 1421 w 1421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421" h="1">
                    <a:moveTo>
                      <a:pt x="0" y="0"/>
                    </a:moveTo>
                    <a:lnTo>
                      <a:pt x="1420" y="0"/>
                    </a:lnTo>
                    <a:lnTo>
                      <a:pt x="142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428" name="Freeform 42"/>
              <p:cNvSpPr>
                <a:spLocks/>
              </p:cNvSpPr>
              <p:nvPr/>
            </p:nvSpPr>
            <p:spPr bwMode="auto">
              <a:xfrm>
                <a:off x="3786" y="3027"/>
                <a:ext cx="12" cy="1"/>
              </a:xfrm>
              <a:custGeom>
                <a:avLst/>
                <a:gdLst>
                  <a:gd name="T0" fmla="*/ 0 w 52"/>
                  <a:gd name="T1" fmla="*/ 0 h 1"/>
                  <a:gd name="T2" fmla="*/ 0 w 52"/>
                  <a:gd name="T3" fmla="*/ 0 h 1"/>
                  <a:gd name="T4" fmla="*/ 0 w 52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52"/>
                  <a:gd name="T10" fmla="*/ 0 h 1"/>
                  <a:gd name="T11" fmla="*/ 52 w 52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2" h="1">
                    <a:moveTo>
                      <a:pt x="0" y="0"/>
                    </a:moveTo>
                    <a:lnTo>
                      <a:pt x="51" y="0"/>
                    </a:lnTo>
                    <a:lnTo>
                      <a:pt x="52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429" name="Freeform 43"/>
              <p:cNvSpPr>
                <a:spLocks/>
              </p:cNvSpPr>
              <p:nvPr/>
            </p:nvSpPr>
            <p:spPr bwMode="auto">
              <a:xfrm>
                <a:off x="3819" y="3027"/>
                <a:ext cx="231" cy="1"/>
              </a:xfrm>
              <a:custGeom>
                <a:avLst/>
                <a:gdLst>
                  <a:gd name="T0" fmla="*/ 0 w 923"/>
                  <a:gd name="T1" fmla="*/ 0 h 1"/>
                  <a:gd name="T2" fmla="*/ 0 w 923"/>
                  <a:gd name="T3" fmla="*/ 0 h 1"/>
                  <a:gd name="T4" fmla="*/ 0 w 923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923"/>
                  <a:gd name="T10" fmla="*/ 0 h 1"/>
                  <a:gd name="T11" fmla="*/ 923 w 923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923" h="1">
                    <a:moveTo>
                      <a:pt x="0" y="0"/>
                    </a:moveTo>
                    <a:lnTo>
                      <a:pt x="922" y="0"/>
                    </a:lnTo>
                    <a:lnTo>
                      <a:pt x="923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411" name="Group 44"/>
            <p:cNvGrpSpPr>
              <a:grpSpLocks/>
            </p:cNvGrpSpPr>
            <p:nvPr/>
          </p:nvGrpSpPr>
          <p:grpSpPr bwMode="auto">
            <a:xfrm>
              <a:off x="2495" y="2847"/>
              <a:ext cx="1" cy="599"/>
              <a:chOff x="3580" y="2728"/>
              <a:chExt cx="1" cy="599"/>
            </a:xfrm>
          </p:grpSpPr>
          <p:sp>
            <p:nvSpPr>
              <p:cNvPr id="9421" name="Freeform 45"/>
              <p:cNvSpPr>
                <a:spLocks/>
              </p:cNvSpPr>
              <p:nvPr/>
            </p:nvSpPr>
            <p:spPr bwMode="auto">
              <a:xfrm>
                <a:off x="3580" y="2728"/>
                <a:ext cx="1" cy="148"/>
              </a:xfrm>
              <a:custGeom>
                <a:avLst/>
                <a:gdLst>
                  <a:gd name="T0" fmla="*/ 0 w 1"/>
                  <a:gd name="T1" fmla="*/ 0 h 595"/>
                  <a:gd name="T2" fmla="*/ 0 w 1"/>
                  <a:gd name="T3" fmla="*/ 0 h 595"/>
                  <a:gd name="T4" fmla="*/ 1 w 1"/>
                  <a:gd name="T5" fmla="*/ 0 h 595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595"/>
                  <a:gd name="T11" fmla="*/ 1 w 1"/>
                  <a:gd name="T12" fmla="*/ 595 h 59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595">
                    <a:moveTo>
                      <a:pt x="0" y="0"/>
                    </a:moveTo>
                    <a:lnTo>
                      <a:pt x="0" y="595"/>
                    </a:lnTo>
                    <a:lnTo>
                      <a:pt x="1" y="595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422" name="Freeform 46"/>
              <p:cNvSpPr>
                <a:spLocks/>
              </p:cNvSpPr>
              <p:nvPr/>
            </p:nvSpPr>
            <p:spPr bwMode="auto">
              <a:xfrm>
                <a:off x="3580" y="2927"/>
                <a:ext cx="1" cy="400"/>
              </a:xfrm>
              <a:custGeom>
                <a:avLst/>
                <a:gdLst>
                  <a:gd name="T0" fmla="*/ 0 w 1"/>
                  <a:gd name="T1" fmla="*/ 0 h 1601"/>
                  <a:gd name="T2" fmla="*/ 0 w 1"/>
                  <a:gd name="T3" fmla="*/ 0 h 1601"/>
                  <a:gd name="T4" fmla="*/ 1 w 1"/>
                  <a:gd name="T5" fmla="*/ 0 h 1601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601"/>
                  <a:gd name="T11" fmla="*/ 1 w 1"/>
                  <a:gd name="T12" fmla="*/ 1601 h 160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601">
                    <a:moveTo>
                      <a:pt x="0" y="0"/>
                    </a:moveTo>
                    <a:lnTo>
                      <a:pt x="0" y="1601"/>
                    </a:lnTo>
                    <a:lnTo>
                      <a:pt x="1" y="1601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423" name="Freeform 47"/>
              <p:cNvSpPr>
                <a:spLocks/>
              </p:cNvSpPr>
              <p:nvPr/>
            </p:nvSpPr>
            <p:spPr bwMode="auto">
              <a:xfrm>
                <a:off x="3580" y="2900"/>
                <a:ext cx="1" cy="8"/>
              </a:xfrm>
              <a:custGeom>
                <a:avLst/>
                <a:gdLst>
                  <a:gd name="T0" fmla="*/ 0 w 1"/>
                  <a:gd name="T1" fmla="*/ 0 h 33"/>
                  <a:gd name="T2" fmla="*/ 0 w 1"/>
                  <a:gd name="T3" fmla="*/ 0 h 33"/>
                  <a:gd name="T4" fmla="*/ 1 w 1"/>
                  <a:gd name="T5" fmla="*/ 0 h 33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3"/>
                  <a:gd name="T11" fmla="*/ 1 w 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3">
                    <a:moveTo>
                      <a:pt x="0" y="0"/>
                    </a:moveTo>
                    <a:lnTo>
                      <a:pt x="0" y="33"/>
                    </a:lnTo>
                    <a:lnTo>
                      <a:pt x="1" y="33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9412" name="Freeform 48"/>
            <p:cNvSpPr>
              <a:spLocks/>
            </p:cNvSpPr>
            <p:nvPr/>
          </p:nvSpPr>
          <p:spPr bwMode="auto">
            <a:xfrm>
              <a:off x="2772" y="3048"/>
              <a:ext cx="1" cy="197"/>
            </a:xfrm>
            <a:custGeom>
              <a:avLst/>
              <a:gdLst>
                <a:gd name="T0" fmla="*/ 0 w 1"/>
                <a:gd name="T1" fmla="*/ 0 h 788"/>
                <a:gd name="T2" fmla="*/ 0 w 1"/>
                <a:gd name="T3" fmla="*/ 0 h 788"/>
                <a:gd name="T4" fmla="*/ 1 w 1"/>
                <a:gd name="T5" fmla="*/ 0 h 788"/>
                <a:gd name="T6" fmla="*/ 0 60000 65536"/>
                <a:gd name="T7" fmla="*/ 0 60000 65536"/>
                <a:gd name="T8" fmla="*/ 0 60000 65536"/>
                <a:gd name="T9" fmla="*/ 0 w 1"/>
                <a:gd name="T10" fmla="*/ 0 h 788"/>
                <a:gd name="T11" fmla="*/ 1 w 1"/>
                <a:gd name="T12" fmla="*/ 788 h 78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788">
                  <a:moveTo>
                    <a:pt x="0" y="0"/>
                  </a:moveTo>
                  <a:lnTo>
                    <a:pt x="0" y="788"/>
                  </a:lnTo>
                  <a:lnTo>
                    <a:pt x="1" y="788"/>
                  </a:lnTo>
                </a:path>
              </a:pathLst>
            </a:cu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413" name="Freeform 49"/>
            <p:cNvSpPr>
              <a:spLocks/>
            </p:cNvSpPr>
            <p:nvPr/>
          </p:nvSpPr>
          <p:spPr bwMode="auto">
            <a:xfrm>
              <a:off x="2400" y="2910"/>
              <a:ext cx="190" cy="20"/>
            </a:xfrm>
            <a:custGeom>
              <a:avLst/>
              <a:gdLst>
                <a:gd name="T0" fmla="*/ 0 w 759"/>
                <a:gd name="T1" fmla="*/ 0 h 80"/>
                <a:gd name="T2" fmla="*/ 0 w 759"/>
                <a:gd name="T3" fmla="*/ 0 h 80"/>
                <a:gd name="T4" fmla="*/ 0 w 759"/>
                <a:gd name="T5" fmla="*/ 0 h 80"/>
                <a:gd name="T6" fmla="*/ 0 w 759"/>
                <a:gd name="T7" fmla="*/ 0 h 8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59"/>
                <a:gd name="T13" fmla="*/ 0 h 80"/>
                <a:gd name="T14" fmla="*/ 759 w 759"/>
                <a:gd name="T15" fmla="*/ 80 h 8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59" h="80">
                  <a:moveTo>
                    <a:pt x="759" y="80"/>
                  </a:moveTo>
                  <a:lnTo>
                    <a:pt x="380" y="0"/>
                  </a:lnTo>
                  <a:lnTo>
                    <a:pt x="0" y="80"/>
                  </a:lnTo>
                  <a:lnTo>
                    <a:pt x="1" y="80"/>
                  </a:lnTo>
                </a:path>
              </a:pathLst>
            </a:custGeom>
            <a:noFill/>
            <a:ln w="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414" name="Freeform 50"/>
            <p:cNvSpPr>
              <a:spLocks/>
            </p:cNvSpPr>
            <p:nvPr/>
          </p:nvSpPr>
          <p:spPr bwMode="auto">
            <a:xfrm>
              <a:off x="2155" y="2930"/>
              <a:ext cx="245" cy="111"/>
            </a:xfrm>
            <a:custGeom>
              <a:avLst/>
              <a:gdLst>
                <a:gd name="T0" fmla="*/ 0 w 245"/>
                <a:gd name="T1" fmla="*/ 111 h 111"/>
                <a:gd name="T2" fmla="*/ 245 w 245"/>
                <a:gd name="T3" fmla="*/ 0 h 111"/>
                <a:gd name="T4" fmla="*/ 245 w 245"/>
                <a:gd name="T5" fmla="*/ 0 h 111"/>
                <a:gd name="T6" fmla="*/ 0 60000 65536"/>
                <a:gd name="T7" fmla="*/ 0 60000 65536"/>
                <a:gd name="T8" fmla="*/ 0 60000 65536"/>
                <a:gd name="T9" fmla="*/ 0 w 245"/>
                <a:gd name="T10" fmla="*/ 0 h 111"/>
                <a:gd name="T11" fmla="*/ 245 w 245"/>
                <a:gd name="T12" fmla="*/ 111 h 1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5" h="111">
                  <a:moveTo>
                    <a:pt x="0" y="111"/>
                  </a:moveTo>
                  <a:lnTo>
                    <a:pt x="245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415" name="Freeform 51"/>
            <p:cNvSpPr>
              <a:spLocks/>
            </p:cNvSpPr>
            <p:nvPr/>
          </p:nvSpPr>
          <p:spPr bwMode="auto">
            <a:xfrm>
              <a:off x="2590" y="2930"/>
              <a:ext cx="234" cy="112"/>
            </a:xfrm>
            <a:custGeom>
              <a:avLst/>
              <a:gdLst>
                <a:gd name="T0" fmla="*/ 0 w 927"/>
                <a:gd name="T1" fmla="*/ 0 h 410"/>
                <a:gd name="T2" fmla="*/ 0 w 927"/>
                <a:gd name="T3" fmla="*/ 0 h 410"/>
                <a:gd name="T4" fmla="*/ 0 w 927"/>
                <a:gd name="T5" fmla="*/ 0 h 410"/>
                <a:gd name="T6" fmla="*/ 0 60000 65536"/>
                <a:gd name="T7" fmla="*/ 0 60000 65536"/>
                <a:gd name="T8" fmla="*/ 0 60000 65536"/>
                <a:gd name="T9" fmla="*/ 0 w 927"/>
                <a:gd name="T10" fmla="*/ 0 h 410"/>
                <a:gd name="T11" fmla="*/ 927 w 927"/>
                <a:gd name="T12" fmla="*/ 410 h 4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27" h="410">
                  <a:moveTo>
                    <a:pt x="927" y="410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416" name="Freeform 52"/>
            <p:cNvSpPr>
              <a:spLocks/>
            </p:cNvSpPr>
            <p:nvPr/>
          </p:nvSpPr>
          <p:spPr bwMode="auto">
            <a:xfrm>
              <a:off x="2168" y="3259"/>
              <a:ext cx="232" cy="102"/>
            </a:xfrm>
            <a:custGeom>
              <a:avLst/>
              <a:gdLst>
                <a:gd name="T0" fmla="*/ 0 w 928"/>
                <a:gd name="T1" fmla="*/ 0 h 409"/>
                <a:gd name="T2" fmla="*/ 0 w 928"/>
                <a:gd name="T3" fmla="*/ 0 h 409"/>
                <a:gd name="T4" fmla="*/ 0 w 928"/>
                <a:gd name="T5" fmla="*/ 0 h 409"/>
                <a:gd name="T6" fmla="*/ 0 60000 65536"/>
                <a:gd name="T7" fmla="*/ 0 60000 65536"/>
                <a:gd name="T8" fmla="*/ 0 60000 65536"/>
                <a:gd name="T9" fmla="*/ 0 w 928"/>
                <a:gd name="T10" fmla="*/ 0 h 409"/>
                <a:gd name="T11" fmla="*/ 928 w 928"/>
                <a:gd name="T12" fmla="*/ 409 h 40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28" h="409">
                  <a:moveTo>
                    <a:pt x="0" y="0"/>
                  </a:moveTo>
                  <a:lnTo>
                    <a:pt x="927" y="409"/>
                  </a:lnTo>
                  <a:lnTo>
                    <a:pt x="928" y="409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417" name="Freeform 53"/>
            <p:cNvSpPr>
              <a:spLocks/>
            </p:cNvSpPr>
            <p:nvPr/>
          </p:nvSpPr>
          <p:spPr bwMode="auto">
            <a:xfrm>
              <a:off x="2590" y="3259"/>
              <a:ext cx="234" cy="108"/>
            </a:xfrm>
            <a:custGeom>
              <a:avLst/>
              <a:gdLst>
                <a:gd name="T0" fmla="*/ 256 w 232"/>
                <a:gd name="T1" fmla="*/ 0 h 102"/>
                <a:gd name="T2" fmla="*/ 3 w 232"/>
                <a:gd name="T3" fmla="*/ 198 h 102"/>
                <a:gd name="T4" fmla="*/ 0 w 232"/>
                <a:gd name="T5" fmla="*/ 202 h 102"/>
                <a:gd name="T6" fmla="*/ 0 60000 65536"/>
                <a:gd name="T7" fmla="*/ 0 60000 65536"/>
                <a:gd name="T8" fmla="*/ 0 60000 65536"/>
                <a:gd name="T9" fmla="*/ 0 w 232"/>
                <a:gd name="T10" fmla="*/ 0 h 102"/>
                <a:gd name="T11" fmla="*/ 232 w 232"/>
                <a:gd name="T12" fmla="*/ 102 h 10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2" h="102">
                  <a:moveTo>
                    <a:pt x="232" y="0"/>
                  </a:moveTo>
                  <a:lnTo>
                    <a:pt x="3" y="100"/>
                  </a:lnTo>
                  <a:lnTo>
                    <a:pt x="0" y="102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418" name="Arc 54"/>
            <p:cNvSpPr>
              <a:spLocks/>
            </p:cNvSpPr>
            <p:nvPr/>
          </p:nvSpPr>
          <p:spPr bwMode="auto">
            <a:xfrm>
              <a:off x="2382" y="2910"/>
              <a:ext cx="236" cy="249"/>
            </a:xfrm>
            <a:custGeom>
              <a:avLst/>
              <a:gdLst>
                <a:gd name="T0" fmla="*/ 0 w 21031"/>
                <a:gd name="T1" fmla="*/ 0 h 21600"/>
                <a:gd name="T2" fmla="*/ 0 w 21031"/>
                <a:gd name="T3" fmla="*/ 0 h 21600"/>
                <a:gd name="T4" fmla="*/ 0 w 21031"/>
                <a:gd name="T5" fmla="*/ 0 h 21600"/>
                <a:gd name="T6" fmla="*/ 0 60000 65536"/>
                <a:gd name="T7" fmla="*/ 0 60000 65536"/>
                <a:gd name="T8" fmla="*/ 0 60000 65536"/>
                <a:gd name="T9" fmla="*/ 0 w 21031"/>
                <a:gd name="T10" fmla="*/ 0 h 21600"/>
                <a:gd name="T11" fmla="*/ 21031 w 21031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031" h="21600" fill="none" extrusionOk="0">
                  <a:moveTo>
                    <a:pt x="0" y="2688"/>
                  </a:moveTo>
                  <a:cubicBezTo>
                    <a:pt x="3195" y="924"/>
                    <a:pt x="6786" y="-1"/>
                    <a:pt x="10436" y="0"/>
                  </a:cubicBezTo>
                  <a:cubicBezTo>
                    <a:pt x="14147" y="0"/>
                    <a:pt x="17796" y="956"/>
                    <a:pt x="21031" y="2776"/>
                  </a:cubicBezTo>
                </a:path>
                <a:path w="21031" h="21600" stroke="0" extrusionOk="0">
                  <a:moveTo>
                    <a:pt x="0" y="2688"/>
                  </a:moveTo>
                  <a:cubicBezTo>
                    <a:pt x="3195" y="924"/>
                    <a:pt x="6786" y="-1"/>
                    <a:pt x="10436" y="0"/>
                  </a:cubicBezTo>
                  <a:cubicBezTo>
                    <a:pt x="14147" y="0"/>
                    <a:pt x="17796" y="956"/>
                    <a:pt x="21031" y="2776"/>
                  </a:cubicBezTo>
                  <a:lnTo>
                    <a:pt x="10436" y="21600"/>
                  </a:lnTo>
                  <a:lnTo>
                    <a:pt x="0" y="2688"/>
                  </a:lnTo>
                  <a:close/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419" name="Arc 55"/>
            <p:cNvSpPr>
              <a:spLocks/>
            </p:cNvSpPr>
            <p:nvPr/>
          </p:nvSpPr>
          <p:spPr bwMode="auto">
            <a:xfrm flipH="1">
              <a:off x="2092" y="3038"/>
              <a:ext cx="119" cy="223"/>
            </a:xfrm>
            <a:custGeom>
              <a:avLst/>
              <a:gdLst>
                <a:gd name="T0" fmla="*/ 0 w 21600"/>
                <a:gd name="T1" fmla="*/ 0 h 41317"/>
                <a:gd name="T2" fmla="*/ 0 w 21600"/>
                <a:gd name="T3" fmla="*/ 0 h 41317"/>
                <a:gd name="T4" fmla="*/ 0 w 21600"/>
                <a:gd name="T5" fmla="*/ 0 h 41317"/>
                <a:gd name="T6" fmla="*/ 0 60000 65536"/>
                <a:gd name="T7" fmla="*/ 0 60000 65536"/>
                <a:gd name="T8" fmla="*/ 0 60000 65536"/>
                <a:gd name="T9" fmla="*/ 0 w 21600"/>
                <a:gd name="T10" fmla="*/ 0 h 41317"/>
                <a:gd name="T11" fmla="*/ 21600 w 21600"/>
                <a:gd name="T12" fmla="*/ 41317 h 413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41317" fill="none" extrusionOk="0">
                  <a:moveTo>
                    <a:pt x="7731" y="-1"/>
                  </a:moveTo>
                  <a:cubicBezTo>
                    <a:pt x="16084" y="3202"/>
                    <a:pt x="21600" y="11222"/>
                    <a:pt x="21600" y="20169"/>
                  </a:cubicBezTo>
                  <a:cubicBezTo>
                    <a:pt x="21600" y="30404"/>
                    <a:pt x="14416" y="39234"/>
                    <a:pt x="4395" y="41317"/>
                  </a:cubicBezTo>
                </a:path>
                <a:path w="21600" h="41317" stroke="0" extrusionOk="0">
                  <a:moveTo>
                    <a:pt x="7731" y="-1"/>
                  </a:moveTo>
                  <a:cubicBezTo>
                    <a:pt x="16084" y="3202"/>
                    <a:pt x="21600" y="11222"/>
                    <a:pt x="21600" y="20169"/>
                  </a:cubicBezTo>
                  <a:cubicBezTo>
                    <a:pt x="21600" y="30404"/>
                    <a:pt x="14416" y="39234"/>
                    <a:pt x="4395" y="41317"/>
                  </a:cubicBezTo>
                  <a:lnTo>
                    <a:pt x="0" y="20169"/>
                  </a:lnTo>
                  <a:lnTo>
                    <a:pt x="7731" y="-1"/>
                  </a:lnTo>
                  <a:close/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420" name="Oval 56"/>
            <p:cNvSpPr>
              <a:spLocks noChangeArrowheads="1"/>
            </p:cNvSpPr>
            <p:nvPr/>
          </p:nvSpPr>
          <p:spPr bwMode="auto">
            <a:xfrm>
              <a:off x="2719" y="3094"/>
              <a:ext cx="113" cy="113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</p:grpSp>
      <p:grpSp>
        <p:nvGrpSpPr>
          <p:cNvPr id="9227" name="Group 57"/>
          <p:cNvGrpSpPr>
            <a:grpSpLocks/>
          </p:cNvGrpSpPr>
          <p:nvPr/>
        </p:nvGrpSpPr>
        <p:grpSpPr bwMode="auto">
          <a:xfrm>
            <a:off x="804863" y="1770063"/>
            <a:ext cx="2047875" cy="4276725"/>
            <a:chOff x="507" y="1115"/>
            <a:chExt cx="1290" cy="2694"/>
          </a:xfrm>
        </p:grpSpPr>
        <p:sp>
          <p:nvSpPr>
            <p:cNvPr id="9231" name="Arc 58"/>
            <p:cNvSpPr>
              <a:spLocks/>
            </p:cNvSpPr>
            <p:nvPr/>
          </p:nvSpPr>
          <p:spPr bwMode="auto">
            <a:xfrm rot="5400000">
              <a:off x="1580" y="3576"/>
              <a:ext cx="130" cy="13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232" name="Arc 59"/>
            <p:cNvSpPr>
              <a:spLocks/>
            </p:cNvSpPr>
            <p:nvPr/>
          </p:nvSpPr>
          <p:spPr bwMode="auto">
            <a:xfrm rot="10800000">
              <a:off x="773" y="3574"/>
              <a:ext cx="130" cy="13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233" name="Arc 60"/>
            <p:cNvSpPr>
              <a:spLocks/>
            </p:cNvSpPr>
            <p:nvPr/>
          </p:nvSpPr>
          <p:spPr bwMode="auto">
            <a:xfrm flipH="1">
              <a:off x="773" y="2761"/>
              <a:ext cx="130" cy="13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234" name="Freeform 61"/>
            <p:cNvSpPr>
              <a:spLocks/>
            </p:cNvSpPr>
            <p:nvPr/>
          </p:nvSpPr>
          <p:spPr bwMode="auto">
            <a:xfrm>
              <a:off x="1710" y="2897"/>
              <a:ext cx="1" cy="677"/>
            </a:xfrm>
            <a:custGeom>
              <a:avLst/>
              <a:gdLst>
                <a:gd name="T0" fmla="*/ 0 w 1"/>
                <a:gd name="T1" fmla="*/ 0 h 2709"/>
                <a:gd name="T2" fmla="*/ 0 w 1"/>
                <a:gd name="T3" fmla="*/ 0 h 2709"/>
                <a:gd name="T4" fmla="*/ 1 w 1"/>
                <a:gd name="T5" fmla="*/ 0 h 2709"/>
                <a:gd name="T6" fmla="*/ 0 60000 65536"/>
                <a:gd name="T7" fmla="*/ 0 60000 65536"/>
                <a:gd name="T8" fmla="*/ 0 60000 65536"/>
                <a:gd name="T9" fmla="*/ 0 w 1"/>
                <a:gd name="T10" fmla="*/ 0 h 2709"/>
                <a:gd name="T11" fmla="*/ 1 w 1"/>
                <a:gd name="T12" fmla="*/ 2709 h 270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2709">
                  <a:moveTo>
                    <a:pt x="0" y="2709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35" name="Freeform 62"/>
            <p:cNvSpPr>
              <a:spLocks/>
            </p:cNvSpPr>
            <p:nvPr/>
          </p:nvSpPr>
          <p:spPr bwMode="auto">
            <a:xfrm>
              <a:off x="773" y="2897"/>
              <a:ext cx="1" cy="677"/>
            </a:xfrm>
            <a:custGeom>
              <a:avLst/>
              <a:gdLst>
                <a:gd name="T0" fmla="*/ 0 w 1"/>
                <a:gd name="T1" fmla="*/ 0 h 2709"/>
                <a:gd name="T2" fmla="*/ 0 w 1"/>
                <a:gd name="T3" fmla="*/ 0 h 2709"/>
                <a:gd name="T4" fmla="*/ 1 w 1"/>
                <a:gd name="T5" fmla="*/ 0 h 2709"/>
                <a:gd name="T6" fmla="*/ 0 60000 65536"/>
                <a:gd name="T7" fmla="*/ 0 60000 65536"/>
                <a:gd name="T8" fmla="*/ 0 60000 65536"/>
                <a:gd name="T9" fmla="*/ 0 w 1"/>
                <a:gd name="T10" fmla="*/ 0 h 2709"/>
                <a:gd name="T11" fmla="*/ 1 w 1"/>
                <a:gd name="T12" fmla="*/ 2709 h 270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2709">
                  <a:moveTo>
                    <a:pt x="0" y="0"/>
                  </a:moveTo>
                  <a:lnTo>
                    <a:pt x="0" y="2709"/>
                  </a:lnTo>
                  <a:lnTo>
                    <a:pt x="1" y="2709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36" name="Freeform 63"/>
            <p:cNvSpPr>
              <a:spLocks/>
            </p:cNvSpPr>
            <p:nvPr/>
          </p:nvSpPr>
          <p:spPr bwMode="auto">
            <a:xfrm>
              <a:off x="903" y="3704"/>
              <a:ext cx="678" cy="1"/>
            </a:xfrm>
            <a:custGeom>
              <a:avLst/>
              <a:gdLst>
                <a:gd name="T0" fmla="*/ 0 w 2713"/>
                <a:gd name="T1" fmla="*/ 0 h 1"/>
                <a:gd name="T2" fmla="*/ 0 w 2713"/>
                <a:gd name="T3" fmla="*/ 0 h 1"/>
                <a:gd name="T4" fmla="*/ 0 w 2713"/>
                <a:gd name="T5" fmla="*/ 0 h 1"/>
                <a:gd name="T6" fmla="*/ 0 60000 65536"/>
                <a:gd name="T7" fmla="*/ 0 60000 65536"/>
                <a:gd name="T8" fmla="*/ 0 60000 65536"/>
                <a:gd name="T9" fmla="*/ 0 w 2713"/>
                <a:gd name="T10" fmla="*/ 0 h 1"/>
                <a:gd name="T11" fmla="*/ 2713 w 2713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713" h="1">
                  <a:moveTo>
                    <a:pt x="0" y="0"/>
                  </a:moveTo>
                  <a:lnTo>
                    <a:pt x="2712" y="0"/>
                  </a:lnTo>
                  <a:lnTo>
                    <a:pt x="2713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37" name="Oval 64"/>
            <p:cNvSpPr>
              <a:spLocks noChangeArrowheads="1"/>
            </p:cNvSpPr>
            <p:nvPr/>
          </p:nvSpPr>
          <p:spPr bwMode="auto">
            <a:xfrm>
              <a:off x="838" y="3509"/>
              <a:ext cx="133" cy="13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9238" name="Line 65"/>
            <p:cNvSpPr>
              <a:spLocks noChangeShapeType="1"/>
            </p:cNvSpPr>
            <p:nvPr/>
          </p:nvSpPr>
          <p:spPr bwMode="auto">
            <a:xfrm flipH="1">
              <a:off x="1516" y="3070"/>
              <a:ext cx="19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"/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239" name="Line 66"/>
            <p:cNvSpPr>
              <a:spLocks noChangeShapeType="1"/>
            </p:cNvSpPr>
            <p:nvPr/>
          </p:nvSpPr>
          <p:spPr bwMode="auto">
            <a:xfrm flipH="1">
              <a:off x="1516" y="3402"/>
              <a:ext cx="19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"/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240" name="Line 67"/>
            <p:cNvSpPr>
              <a:spLocks noChangeShapeType="1"/>
            </p:cNvSpPr>
            <p:nvPr/>
          </p:nvSpPr>
          <p:spPr bwMode="auto">
            <a:xfrm flipH="1">
              <a:off x="1441" y="3322"/>
              <a:ext cx="273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"/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241" name="Line 68"/>
            <p:cNvSpPr>
              <a:spLocks noChangeShapeType="1"/>
            </p:cNvSpPr>
            <p:nvPr/>
          </p:nvSpPr>
          <p:spPr bwMode="auto">
            <a:xfrm flipH="1">
              <a:off x="1441" y="3154"/>
              <a:ext cx="273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"/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242" name="Line 69"/>
            <p:cNvSpPr>
              <a:spLocks noChangeShapeType="1"/>
            </p:cNvSpPr>
            <p:nvPr/>
          </p:nvSpPr>
          <p:spPr bwMode="auto">
            <a:xfrm>
              <a:off x="593" y="3154"/>
              <a:ext cx="457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"/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243" name="Line 70"/>
            <p:cNvSpPr>
              <a:spLocks noChangeShapeType="1"/>
            </p:cNvSpPr>
            <p:nvPr/>
          </p:nvSpPr>
          <p:spPr bwMode="auto">
            <a:xfrm>
              <a:off x="594" y="3318"/>
              <a:ext cx="456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"/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244" name="Oval 71"/>
            <p:cNvSpPr>
              <a:spLocks noChangeArrowheads="1"/>
            </p:cNvSpPr>
            <p:nvPr/>
          </p:nvSpPr>
          <p:spPr bwMode="auto">
            <a:xfrm>
              <a:off x="930" y="2923"/>
              <a:ext cx="630" cy="63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prstDash val="lgDash"/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9245" name="Oval 72"/>
            <p:cNvSpPr>
              <a:spLocks noChangeArrowheads="1"/>
            </p:cNvSpPr>
            <p:nvPr/>
          </p:nvSpPr>
          <p:spPr bwMode="auto">
            <a:xfrm>
              <a:off x="1023" y="3020"/>
              <a:ext cx="439" cy="426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9246" name="Rectangle 73"/>
            <p:cNvSpPr>
              <a:spLocks noChangeArrowheads="1"/>
            </p:cNvSpPr>
            <p:nvPr/>
          </p:nvSpPr>
          <p:spPr bwMode="auto">
            <a:xfrm>
              <a:off x="594" y="2836"/>
              <a:ext cx="120" cy="803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9247" name="Freeform 74"/>
            <p:cNvSpPr>
              <a:spLocks/>
            </p:cNvSpPr>
            <p:nvPr/>
          </p:nvSpPr>
          <p:spPr bwMode="auto">
            <a:xfrm>
              <a:off x="1520" y="1382"/>
              <a:ext cx="1" cy="117"/>
            </a:xfrm>
            <a:custGeom>
              <a:avLst/>
              <a:gdLst>
                <a:gd name="T0" fmla="*/ 0 w 1"/>
                <a:gd name="T1" fmla="*/ 0 h 466"/>
                <a:gd name="T2" fmla="*/ 0 w 1"/>
                <a:gd name="T3" fmla="*/ 0 h 466"/>
                <a:gd name="T4" fmla="*/ 1 w 1"/>
                <a:gd name="T5" fmla="*/ 0 h 466"/>
                <a:gd name="T6" fmla="*/ 0 60000 65536"/>
                <a:gd name="T7" fmla="*/ 0 60000 65536"/>
                <a:gd name="T8" fmla="*/ 0 60000 65536"/>
                <a:gd name="T9" fmla="*/ 0 w 1"/>
                <a:gd name="T10" fmla="*/ 0 h 466"/>
                <a:gd name="T11" fmla="*/ 1 w 1"/>
                <a:gd name="T12" fmla="*/ 466 h 46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466">
                  <a:moveTo>
                    <a:pt x="0" y="466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9248" name="Group 75"/>
            <p:cNvGrpSpPr>
              <a:grpSpLocks/>
            </p:cNvGrpSpPr>
            <p:nvPr/>
          </p:nvGrpSpPr>
          <p:grpSpPr bwMode="auto">
            <a:xfrm>
              <a:off x="1462" y="1418"/>
              <a:ext cx="248" cy="1"/>
              <a:chOff x="2316" y="1299"/>
              <a:chExt cx="248" cy="1"/>
            </a:xfrm>
          </p:grpSpPr>
          <p:sp>
            <p:nvSpPr>
              <p:cNvPr id="9400" name="Freeform 76"/>
              <p:cNvSpPr>
                <a:spLocks/>
              </p:cNvSpPr>
              <p:nvPr/>
            </p:nvSpPr>
            <p:spPr bwMode="auto">
              <a:xfrm>
                <a:off x="2316" y="1299"/>
                <a:ext cx="54" cy="1"/>
              </a:xfrm>
              <a:custGeom>
                <a:avLst/>
                <a:gdLst>
                  <a:gd name="T0" fmla="*/ 0 w 218"/>
                  <a:gd name="T1" fmla="*/ 0 h 1"/>
                  <a:gd name="T2" fmla="*/ 0 w 218"/>
                  <a:gd name="T3" fmla="*/ 0 h 1"/>
                  <a:gd name="T4" fmla="*/ 0 w 218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218"/>
                  <a:gd name="T10" fmla="*/ 0 h 1"/>
                  <a:gd name="T11" fmla="*/ 218 w 218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8" h="1">
                    <a:moveTo>
                      <a:pt x="0" y="0"/>
                    </a:moveTo>
                    <a:lnTo>
                      <a:pt x="217" y="0"/>
                    </a:lnTo>
                    <a:lnTo>
                      <a:pt x="218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401" name="Freeform 77"/>
              <p:cNvSpPr>
                <a:spLocks/>
              </p:cNvSpPr>
              <p:nvPr/>
            </p:nvSpPr>
            <p:spPr bwMode="auto">
              <a:xfrm>
                <a:off x="2393" y="1299"/>
                <a:ext cx="94" cy="1"/>
              </a:xfrm>
              <a:custGeom>
                <a:avLst/>
                <a:gdLst>
                  <a:gd name="T0" fmla="*/ 0 w 375"/>
                  <a:gd name="T1" fmla="*/ 0 h 1"/>
                  <a:gd name="T2" fmla="*/ 0 w 375"/>
                  <a:gd name="T3" fmla="*/ 0 h 1"/>
                  <a:gd name="T4" fmla="*/ 0 w 375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375"/>
                  <a:gd name="T10" fmla="*/ 0 h 1"/>
                  <a:gd name="T11" fmla="*/ 375 w 375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75" h="1">
                    <a:moveTo>
                      <a:pt x="0" y="0"/>
                    </a:moveTo>
                    <a:lnTo>
                      <a:pt x="374" y="0"/>
                    </a:lnTo>
                    <a:lnTo>
                      <a:pt x="375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402" name="Freeform 78"/>
              <p:cNvSpPr>
                <a:spLocks/>
              </p:cNvSpPr>
              <p:nvPr/>
            </p:nvSpPr>
            <p:spPr bwMode="auto">
              <a:xfrm>
                <a:off x="2510" y="1299"/>
                <a:ext cx="54" cy="1"/>
              </a:xfrm>
              <a:custGeom>
                <a:avLst/>
                <a:gdLst>
                  <a:gd name="T0" fmla="*/ 0 w 218"/>
                  <a:gd name="T1" fmla="*/ 0 h 1"/>
                  <a:gd name="T2" fmla="*/ 0 w 218"/>
                  <a:gd name="T3" fmla="*/ 0 h 1"/>
                  <a:gd name="T4" fmla="*/ 0 w 218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218"/>
                  <a:gd name="T10" fmla="*/ 0 h 1"/>
                  <a:gd name="T11" fmla="*/ 218 w 218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8" h="1">
                    <a:moveTo>
                      <a:pt x="0" y="0"/>
                    </a:moveTo>
                    <a:lnTo>
                      <a:pt x="217" y="0"/>
                    </a:lnTo>
                    <a:lnTo>
                      <a:pt x="218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249" name="Group 79"/>
            <p:cNvGrpSpPr>
              <a:grpSpLocks/>
            </p:cNvGrpSpPr>
            <p:nvPr/>
          </p:nvGrpSpPr>
          <p:grpSpPr bwMode="auto">
            <a:xfrm>
              <a:off x="1462" y="1580"/>
              <a:ext cx="248" cy="1"/>
              <a:chOff x="2316" y="1461"/>
              <a:chExt cx="248" cy="1"/>
            </a:xfrm>
          </p:grpSpPr>
          <p:sp>
            <p:nvSpPr>
              <p:cNvPr id="9397" name="Freeform 80"/>
              <p:cNvSpPr>
                <a:spLocks/>
              </p:cNvSpPr>
              <p:nvPr/>
            </p:nvSpPr>
            <p:spPr bwMode="auto">
              <a:xfrm>
                <a:off x="2316" y="1461"/>
                <a:ext cx="54" cy="1"/>
              </a:xfrm>
              <a:custGeom>
                <a:avLst/>
                <a:gdLst>
                  <a:gd name="T0" fmla="*/ 0 w 218"/>
                  <a:gd name="T1" fmla="*/ 0 h 1"/>
                  <a:gd name="T2" fmla="*/ 0 w 218"/>
                  <a:gd name="T3" fmla="*/ 0 h 1"/>
                  <a:gd name="T4" fmla="*/ 0 w 218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218"/>
                  <a:gd name="T10" fmla="*/ 0 h 1"/>
                  <a:gd name="T11" fmla="*/ 218 w 218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8" h="1">
                    <a:moveTo>
                      <a:pt x="0" y="0"/>
                    </a:moveTo>
                    <a:lnTo>
                      <a:pt x="217" y="0"/>
                    </a:lnTo>
                    <a:lnTo>
                      <a:pt x="218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98" name="Freeform 81"/>
              <p:cNvSpPr>
                <a:spLocks/>
              </p:cNvSpPr>
              <p:nvPr/>
            </p:nvSpPr>
            <p:spPr bwMode="auto">
              <a:xfrm>
                <a:off x="2393" y="1461"/>
                <a:ext cx="94" cy="1"/>
              </a:xfrm>
              <a:custGeom>
                <a:avLst/>
                <a:gdLst>
                  <a:gd name="T0" fmla="*/ 0 w 375"/>
                  <a:gd name="T1" fmla="*/ 0 h 1"/>
                  <a:gd name="T2" fmla="*/ 0 w 375"/>
                  <a:gd name="T3" fmla="*/ 0 h 1"/>
                  <a:gd name="T4" fmla="*/ 0 w 375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375"/>
                  <a:gd name="T10" fmla="*/ 0 h 1"/>
                  <a:gd name="T11" fmla="*/ 375 w 375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75" h="1">
                    <a:moveTo>
                      <a:pt x="0" y="0"/>
                    </a:moveTo>
                    <a:lnTo>
                      <a:pt x="374" y="0"/>
                    </a:lnTo>
                    <a:lnTo>
                      <a:pt x="375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99" name="Freeform 82"/>
              <p:cNvSpPr>
                <a:spLocks/>
              </p:cNvSpPr>
              <p:nvPr/>
            </p:nvSpPr>
            <p:spPr bwMode="auto">
              <a:xfrm>
                <a:off x="2510" y="1461"/>
                <a:ext cx="54" cy="1"/>
              </a:xfrm>
              <a:custGeom>
                <a:avLst/>
                <a:gdLst>
                  <a:gd name="T0" fmla="*/ 0 w 218"/>
                  <a:gd name="T1" fmla="*/ 0 h 1"/>
                  <a:gd name="T2" fmla="*/ 0 w 218"/>
                  <a:gd name="T3" fmla="*/ 0 h 1"/>
                  <a:gd name="T4" fmla="*/ 0 w 218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218"/>
                  <a:gd name="T10" fmla="*/ 0 h 1"/>
                  <a:gd name="T11" fmla="*/ 218 w 218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8" h="1">
                    <a:moveTo>
                      <a:pt x="0" y="0"/>
                    </a:moveTo>
                    <a:lnTo>
                      <a:pt x="217" y="0"/>
                    </a:lnTo>
                    <a:lnTo>
                      <a:pt x="218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9250" name="Rectangle 83"/>
            <p:cNvSpPr>
              <a:spLocks noChangeArrowheads="1"/>
            </p:cNvSpPr>
            <p:nvPr/>
          </p:nvSpPr>
          <p:spPr bwMode="auto">
            <a:xfrm>
              <a:off x="773" y="2271"/>
              <a:ext cx="937" cy="161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9251" name="Freeform 84"/>
            <p:cNvSpPr>
              <a:spLocks/>
            </p:cNvSpPr>
            <p:nvPr/>
          </p:nvSpPr>
          <p:spPr bwMode="auto">
            <a:xfrm>
              <a:off x="903" y="2767"/>
              <a:ext cx="677" cy="1"/>
            </a:xfrm>
            <a:custGeom>
              <a:avLst/>
              <a:gdLst>
                <a:gd name="T0" fmla="*/ 0 w 2712"/>
                <a:gd name="T1" fmla="*/ 0 h 1"/>
                <a:gd name="T2" fmla="*/ 0 w 2712"/>
                <a:gd name="T3" fmla="*/ 0 h 1"/>
                <a:gd name="T4" fmla="*/ 0 w 2712"/>
                <a:gd name="T5" fmla="*/ 0 h 1"/>
                <a:gd name="T6" fmla="*/ 0 60000 65536"/>
                <a:gd name="T7" fmla="*/ 0 60000 65536"/>
                <a:gd name="T8" fmla="*/ 0 60000 65536"/>
                <a:gd name="T9" fmla="*/ 0 w 2712"/>
                <a:gd name="T10" fmla="*/ 0 h 1"/>
                <a:gd name="T11" fmla="*/ 2712 w 2712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712" h="1">
                  <a:moveTo>
                    <a:pt x="2712" y="0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52" name="Freeform 85"/>
            <p:cNvSpPr>
              <a:spLocks/>
            </p:cNvSpPr>
            <p:nvPr/>
          </p:nvSpPr>
          <p:spPr bwMode="auto">
            <a:xfrm>
              <a:off x="1580" y="2799"/>
              <a:ext cx="1" cy="195"/>
            </a:xfrm>
            <a:custGeom>
              <a:avLst/>
              <a:gdLst>
                <a:gd name="T0" fmla="*/ 0 w 1"/>
                <a:gd name="T1" fmla="*/ 0 h 779"/>
                <a:gd name="T2" fmla="*/ 0 w 1"/>
                <a:gd name="T3" fmla="*/ 0 h 779"/>
                <a:gd name="T4" fmla="*/ 1 w 1"/>
                <a:gd name="T5" fmla="*/ 0 h 779"/>
                <a:gd name="T6" fmla="*/ 0 60000 65536"/>
                <a:gd name="T7" fmla="*/ 0 60000 65536"/>
                <a:gd name="T8" fmla="*/ 0 60000 65536"/>
                <a:gd name="T9" fmla="*/ 0 w 1"/>
                <a:gd name="T10" fmla="*/ 0 h 779"/>
                <a:gd name="T11" fmla="*/ 1 w 1"/>
                <a:gd name="T12" fmla="*/ 779 h 77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779">
                  <a:moveTo>
                    <a:pt x="0" y="779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53" name="Freeform 86"/>
            <p:cNvSpPr>
              <a:spLocks/>
            </p:cNvSpPr>
            <p:nvPr/>
          </p:nvSpPr>
          <p:spPr bwMode="auto">
            <a:xfrm>
              <a:off x="1481" y="2897"/>
              <a:ext cx="192" cy="1"/>
            </a:xfrm>
            <a:custGeom>
              <a:avLst/>
              <a:gdLst>
                <a:gd name="T0" fmla="*/ 0 w 769"/>
                <a:gd name="T1" fmla="*/ 0 h 1"/>
                <a:gd name="T2" fmla="*/ 0 w 769"/>
                <a:gd name="T3" fmla="*/ 0 h 1"/>
                <a:gd name="T4" fmla="*/ 0 w 769"/>
                <a:gd name="T5" fmla="*/ 0 h 1"/>
                <a:gd name="T6" fmla="*/ 0 60000 65536"/>
                <a:gd name="T7" fmla="*/ 0 60000 65536"/>
                <a:gd name="T8" fmla="*/ 0 60000 65536"/>
                <a:gd name="T9" fmla="*/ 0 w 769"/>
                <a:gd name="T10" fmla="*/ 0 h 1"/>
                <a:gd name="T11" fmla="*/ 769 w 769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69" h="1">
                  <a:moveTo>
                    <a:pt x="769" y="0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54" name="Freeform 87"/>
            <p:cNvSpPr>
              <a:spLocks/>
            </p:cNvSpPr>
            <p:nvPr/>
          </p:nvSpPr>
          <p:spPr bwMode="auto">
            <a:xfrm>
              <a:off x="903" y="2799"/>
              <a:ext cx="1" cy="195"/>
            </a:xfrm>
            <a:custGeom>
              <a:avLst/>
              <a:gdLst>
                <a:gd name="T0" fmla="*/ 0 w 1"/>
                <a:gd name="T1" fmla="*/ 0 h 779"/>
                <a:gd name="T2" fmla="*/ 0 w 1"/>
                <a:gd name="T3" fmla="*/ 0 h 779"/>
                <a:gd name="T4" fmla="*/ 1 w 1"/>
                <a:gd name="T5" fmla="*/ 0 h 779"/>
                <a:gd name="T6" fmla="*/ 0 60000 65536"/>
                <a:gd name="T7" fmla="*/ 0 60000 65536"/>
                <a:gd name="T8" fmla="*/ 0 60000 65536"/>
                <a:gd name="T9" fmla="*/ 0 w 1"/>
                <a:gd name="T10" fmla="*/ 0 h 779"/>
                <a:gd name="T11" fmla="*/ 1 w 1"/>
                <a:gd name="T12" fmla="*/ 779 h 77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779">
                  <a:moveTo>
                    <a:pt x="0" y="779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55" name="Freeform 88"/>
            <p:cNvSpPr>
              <a:spLocks/>
            </p:cNvSpPr>
            <p:nvPr/>
          </p:nvSpPr>
          <p:spPr bwMode="auto">
            <a:xfrm>
              <a:off x="811" y="2897"/>
              <a:ext cx="193" cy="1"/>
            </a:xfrm>
            <a:custGeom>
              <a:avLst/>
              <a:gdLst>
                <a:gd name="T0" fmla="*/ 0 w 768"/>
                <a:gd name="T1" fmla="*/ 0 h 1"/>
                <a:gd name="T2" fmla="*/ 0 w 768"/>
                <a:gd name="T3" fmla="*/ 0 h 1"/>
                <a:gd name="T4" fmla="*/ 0 w 768"/>
                <a:gd name="T5" fmla="*/ 0 h 1"/>
                <a:gd name="T6" fmla="*/ 0 60000 65536"/>
                <a:gd name="T7" fmla="*/ 0 60000 65536"/>
                <a:gd name="T8" fmla="*/ 0 60000 65536"/>
                <a:gd name="T9" fmla="*/ 0 w 768"/>
                <a:gd name="T10" fmla="*/ 0 h 1"/>
                <a:gd name="T11" fmla="*/ 768 w 768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68" h="1">
                  <a:moveTo>
                    <a:pt x="768" y="0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56" name="Freeform 89"/>
            <p:cNvSpPr>
              <a:spLocks/>
            </p:cNvSpPr>
            <p:nvPr/>
          </p:nvSpPr>
          <p:spPr bwMode="auto">
            <a:xfrm>
              <a:off x="903" y="3477"/>
              <a:ext cx="1" cy="194"/>
            </a:xfrm>
            <a:custGeom>
              <a:avLst/>
              <a:gdLst>
                <a:gd name="T0" fmla="*/ 0 w 1"/>
                <a:gd name="T1" fmla="*/ 0 h 779"/>
                <a:gd name="T2" fmla="*/ 0 w 1"/>
                <a:gd name="T3" fmla="*/ 0 h 779"/>
                <a:gd name="T4" fmla="*/ 1 w 1"/>
                <a:gd name="T5" fmla="*/ 0 h 779"/>
                <a:gd name="T6" fmla="*/ 0 60000 65536"/>
                <a:gd name="T7" fmla="*/ 0 60000 65536"/>
                <a:gd name="T8" fmla="*/ 0 60000 65536"/>
                <a:gd name="T9" fmla="*/ 0 w 1"/>
                <a:gd name="T10" fmla="*/ 0 h 779"/>
                <a:gd name="T11" fmla="*/ 1 w 1"/>
                <a:gd name="T12" fmla="*/ 779 h 77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779">
                  <a:moveTo>
                    <a:pt x="0" y="779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57" name="Freeform 90"/>
            <p:cNvSpPr>
              <a:spLocks/>
            </p:cNvSpPr>
            <p:nvPr/>
          </p:nvSpPr>
          <p:spPr bwMode="auto">
            <a:xfrm>
              <a:off x="811" y="3574"/>
              <a:ext cx="193" cy="1"/>
            </a:xfrm>
            <a:custGeom>
              <a:avLst/>
              <a:gdLst>
                <a:gd name="T0" fmla="*/ 0 w 768"/>
                <a:gd name="T1" fmla="*/ 0 h 1"/>
                <a:gd name="T2" fmla="*/ 0 w 768"/>
                <a:gd name="T3" fmla="*/ 0 h 1"/>
                <a:gd name="T4" fmla="*/ 0 w 768"/>
                <a:gd name="T5" fmla="*/ 0 h 1"/>
                <a:gd name="T6" fmla="*/ 0 60000 65536"/>
                <a:gd name="T7" fmla="*/ 0 60000 65536"/>
                <a:gd name="T8" fmla="*/ 0 60000 65536"/>
                <a:gd name="T9" fmla="*/ 0 w 768"/>
                <a:gd name="T10" fmla="*/ 0 h 1"/>
                <a:gd name="T11" fmla="*/ 768 w 768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68" h="1">
                  <a:moveTo>
                    <a:pt x="768" y="0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58" name="Freeform 91"/>
            <p:cNvSpPr>
              <a:spLocks/>
            </p:cNvSpPr>
            <p:nvPr/>
          </p:nvSpPr>
          <p:spPr bwMode="auto">
            <a:xfrm>
              <a:off x="1580" y="3477"/>
              <a:ext cx="1" cy="194"/>
            </a:xfrm>
            <a:custGeom>
              <a:avLst/>
              <a:gdLst>
                <a:gd name="T0" fmla="*/ 0 w 1"/>
                <a:gd name="T1" fmla="*/ 0 h 779"/>
                <a:gd name="T2" fmla="*/ 0 w 1"/>
                <a:gd name="T3" fmla="*/ 0 h 779"/>
                <a:gd name="T4" fmla="*/ 1 w 1"/>
                <a:gd name="T5" fmla="*/ 0 h 779"/>
                <a:gd name="T6" fmla="*/ 0 60000 65536"/>
                <a:gd name="T7" fmla="*/ 0 60000 65536"/>
                <a:gd name="T8" fmla="*/ 0 60000 65536"/>
                <a:gd name="T9" fmla="*/ 0 w 1"/>
                <a:gd name="T10" fmla="*/ 0 h 779"/>
                <a:gd name="T11" fmla="*/ 1 w 1"/>
                <a:gd name="T12" fmla="*/ 779 h 77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779">
                  <a:moveTo>
                    <a:pt x="0" y="779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59" name="Freeform 92"/>
            <p:cNvSpPr>
              <a:spLocks/>
            </p:cNvSpPr>
            <p:nvPr/>
          </p:nvSpPr>
          <p:spPr bwMode="auto">
            <a:xfrm>
              <a:off x="1481" y="3574"/>
              <a:ext cx="192" cy="1"/>
            </a:xfrm>
            <a:custGeom>
              <a:avLst/>
              <a:gdLst>
                <a:gd name="T0" fmla="*/ 0 w 769"/>
                <a:gd name="T1" fmla="*/ 0 h 1"/>
                <a:gd name="T2" fmla="*/ 0 w 769"/>
                <a:gd name="T3" fmla="*/ 0 h 1"/>
                <a:gd name="T4" fmla="*/ 0 w 769"/>
                <a:gd name="T5" fmla="*/ 0 h 1"/>
                <a:gd name="T6" fmla="*/ 0 60000 65536"/>
                <a:gd name="T7" fmla="*/ 0 60000 65536"/>
                <a:gd name="T8" fmla="*/ 0 60000 65536"/>
                <a:gd name="T9" fmla="*/ 0 w 769"/>
                <a:gd name="T10" fmla="*/ 0 h 1"/>
                <a:gd name="T11" fmla="*/ 769 w 769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69" h="1">
                  <a:moveTo>
                    <a:pt x="769" y="0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60" name="Freeform 93"/>
            <p:cNvSpPr>
              <a:spLocks/>
            </p:cNvSpPr>
            <p:nvPr/>
          </p:nvSpPr>
          <p:spPr bwMode="auto">
            <a:xfrm>
              <a:off x="773" y="1220"/>
              <a:ext cx="937" cy="1"/>
            </a:xfrm>
            <a:custGeom>
              <a:avLst/>
              <a:gdLst>
                <a:gd name="T0" fmla="*/ 0 w 3749"/>
                <a:gd name="T1" fmla="*/ 0 h 1"/>
                <a:gd name="T2" fmla="*/ 0 w 3749"/>
                <a:gd name="T3" fmla="*/ 0 h 1"/>
                <a:gd name="T4" fmla="*/ 0 w 3749"/>
                <a:gd name="T5" fmla="*/ 0 h 1"/>
                <a:gd name="T6" fmla="*/ 0 60000 65536"/>
                <a:gd name="T7" fmla="*/ 0 60000 65536"/>
                <a:gd name="T8" fmla="*/ 0 60000 65536"/>
                <a:gd name="T9" fmla="*/ 0 w 3749"/>
                <a:gd name="T10" fmla="*/ 0 h 1"/>
                <a:gd name="T11" fmla="*/ 3749 w 3749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749" h="1">
                  <a:moveTo>
                    <a:pt x="3749" y="0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61" name="Freeform 94"/>
            <p:cNvSpPr>
              <a:spLocks/>
            </p:cNvSpPr>
            <p:nvPr/>
          </p:nvSpPr>
          <p:spPr bwMode="auto">
            <a:xfrm>
              <a:off x="773" y="1382"/>
              <a:ext cx="937" cy="1"/>
            </a:xfrm>
            <a:custGeom>
              <a:avLst/>
              <a:gdLst>
                <a:gd name="T0" fmla="*/ 0 w 3749"/>
                <a:gd name="T1" fmla="*/ 0 h 1"/>
                <a:gd name="T2" fmla="*/ 0 w 3749"/>
                <a:gd name="T3" fmla="*/ 0 h 1"/>
                <a:gd name="T4" fmla="*/ 0 w 3749"/>
                <a:gd name="T5" fmla="*/ 0 h 1"/>
                <a:gd name="T6" fmla="*/ 0 60000 65536"/>
                <a:gd name="T7" fmla="*/ 0 60000 65536"/>
                <a:gd name="T8" fmla="*/ 0 60000 65536"/>
                <a:gd name="T9" fmla="*/ 0 w 3749"/>
                <a:gd name="T10" fmla="*/ 0 h 1"/>
                <a:gd name="T11" fmla="*/ 3749 w 3749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749" h="1">
                  <a:moveTo>
                    <a:pt x="3749" y="0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62" name="Freeform 95"/>
            <p:cNvSpPr>
              <a:spLocks/>
            </p:cNvSpPr>
            <p:nvPr/>
          </p:nvSpPr>
          <p:spPr bwMode="auto">
            <a:xfrm>
              <a:off x="773" y="1220"/>
              <a:ext cx="1" cy="162"/>
            </a:xfrm>
            <a:custGeom>
              <a:avLst/>
              <a:gdLst>
                <a:gd name="T0" fmla="*/ 0 w 1"/>
                <a:gd name="T1" fmla="*/ 0 h 649"/>
                <a:gd name="T2" fmla="*/ 0 w 1"/>
                <a:gd name="T3" fmla="*/ 0 h 649"/>
                <a:gd name="T4" fmla="*/ 1 w 1"/>
                <a:gd name="T5" fmla="*/ 0 h 649"/>
                <a:gd name="T6" fmla="*/ 0 60000 65536"/>
                <a:gd name="T7" fmla="*/ 0 60000 65536"/>
                <a:gd name="T8" fmla="*/ 0 60000 65536"/>
                <a:gd name="T9" fmla="*/ 0 w 1"/>
                <a:gd name="T10" fmla="*/ 0 h 649"/>
                <a:gd name="T11" fmla="*/ 1 w 1"/>
                <a:gd name="T12" fmla="*/ 649 h 64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649">
                  <a:moveTo>
                    <a:pt x="0" y="649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63" name="Freeform 96"/>
            <p:cNvSpPr>
              <a:spLocks/>
            </p:cNvSpPr>
            <p:nvPr/>
          </p:nvSpPr>
          <p:spPr bwMode="auto">
            <a:xfrm>
              <a:off x="1564" y="1661"/>
              <a:ext cx="1" cy="609"/>
            </a:xfrm>
            <a:custGeom>
              <a:avLst/>
              <a:gdLst>
                <a:gd name="T0" fmla="*/ 0 w 1"/>
                <a:gd name="T1" fmla="*/ 0 h 2435"/>
                <a:gd name="T2" fmla="*/ 0 w 1"/>
                <a:gd name="T3" fmla="*/ 0 h 2435"/>
                <a:gd name="T4" fmla="*/ 1 w 1"/>
                <a:gd name="T5" fmla="*/ 0 h 2435"/>
                <a:gd name="T6" fmla="*/ 0 60000 65536"/>
                <a:gd name="T7" fmla="*/ 0 60000 65536"/>
                <a:gd name="T8" fmla="*/ 0 60000 65536"/>
                <a:gd name="T9" fmla="*/ 0 w 1"/>
                <a:gd name="T10" fmla="*/ 0 h 2435"/>
                <a:gd name="T11" fmla="*/ 1 w 1"/>
                <a:gd name="T12" fmla="*/ 2435 h 243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2435">
                  <a:moveTo>
                    <a:pt x="0" y="2435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64" name="Freeform 97"/>
            <p:cNvSpPr>
              <a:spLocks/>
            </p:cNvSpPr>
            <p:nvPr/>
          </p:nvSpPr>
          <p:spPr bwMode="auto">
            <a:xfrm>
              <a:off x="919" y="2116"/>
              <a:ext cx="1" cy="154"/>
            </a:xfrm>
            <a:custGeom>
              <a:avLst/>
              <a:gdLst>
                <a:gd name="T0" fmla="*/ 0 w 1"/>
                <a:gd name="T1" fmla="*/ 0 h 616"/>
                <a:gd name="T2" fmla="*/ 0 w 1"/>
                <a:gd name="T3" fmla="*/ 0 h 616"/>
                <a:gd name="T4" fmla="*/ 1 w 1"/>
                <a:gd name="T5" fmla="*/ 0 h 616"/>
                <a:gd name="T6" fmla="*/ 0 60000 65536"/>
                <a:gd name="T7" fmla="*/ 0 60000 65536"/>
                <a:gd name="T8" fmla="*/ 0 60000 65536"/>
                <a:gd name="T9" fmla="*/ 0 w 1"/>
                <a:gd name="T10" fmla="*/ 0 h 616"/>
                <a:gd name="T11" fmla="*/ 1 w 1"/>
                <a:gd name="T12" fmla="*/ 616 h 6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616">
                  <a:moveTo>
                    <a:pt x="0" y="616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9265" name="Group 98"/>
            <p:cNvGrpSpPr>
              <a:grpSpLocks/>
            </p:cNvGrpSpPr>
            <p:nvPr/>
          </p:nvGrpSpPr>
          <p:grpSpPr bwMode="auto">
            <a:xfrm>
              <a:off x="1516" y="2270"/>
              <a:ext cx="130" cy="162"/>
              <a:chOff x="2370" y="2151"/>
              <a:chExt cx="130" cy="162"/>
            </a:xfrm>
          </p:grpSpPr>
          <p:sp>
            <p:nvSpPr>
              <p:cNvPr id="9393" name="Freeform 99"/>
              <p:cNvSpPr>
                <a:spLocks/>
              </p:cNvSpPr>
              <p:nvPr/>
            </p:nvSpPr>
            <p:spPr bwMode="auto">
              <a:xfrm>
                <a:off x="2499" y="2243"/>
                <a:ext cx="1" cy="70"/>
              </a:xfrm>
              <a:custGeom>
                <a:avLst/>
                <a:gdLst>
                  <a:gd name="T0" fmla="*/ 0 w 1"/>
                  <a:gd name="T1" fmla="*/ 0 h 278"/>
                  <a:gd name="T2" fmla="*/ 0 w 1"/>
                  <a:gd name="T3" fmla="*/ 0 h 278"/>
                  <a:gd name="T4" fmla="*/ 1 w 1"/>
                  <a:gd name="T5" fmla="*/ 0 h 278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278"/>
                  <a:gd name="T11" fmla="*/ 1 w 1"/>
                  <a:gd name="T12" fmla="*/ 278 h 27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278">
                    <a:moveTo>
                      <a:pt x="0" y="278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94" name="Freeform 100"/>
              <p:cNvSpPr>
                <a:spLocks/>
              </p:cNvSpPr>
              <p:nvPr/>
            </p:nvSpPr>
            <p:spPr bwMode="auto">
              <a:xfrm>
                <a:off x="2499" y="2151"/>
                <a:ext cx="1" cy="69"/>
              </a:xfrm>
              <a:custGeom>
                <a:avLst/>
                <a:gdLst>
                  <a:gd name="T0" fmla="*/ 0 w 1"/>
                  <a:gd name="T1" fmla="*/ 0 h 277"/>
                  <a:gd name="T2" fmla="*/ 0 w 1"/>
                  <a:gd name="T3" fmla="*/ 0 h 277"/>
                  <a:gd name="T4" fmla="*/ 1 w 1"/>
                  <a:gd name="T5" fmla="*/ 0 h 277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277"/>
                  <a:gd name="T11" fmla="*/ 1 w 1"/>
                  <a:gd name="T12" fmla="*/ 277 h 27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277">
                    <a:moveTo>
                      <a:pt x="0" y="277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95" name="Freeform 101"/>
              <p:cNvSpPr>
                <a:spLocks/>
              </p:cNvSpPr>
              <p:nvPr/>
            </p:nvSpPr>
            <p:spPr bwMode="auto">
              <a:xfrm>
                <a:off x="2370" y="2243"/>
                <a:ext cx="1" cy="70"/>
              </a:xfrm>
              <a:custGeom>
                <a:avLst/>
                <a:gdLst>
                  <a:gd name="T0" fmla="*/ 0 w 2"/>
                  <a:gd name="T1" fmla="*/ 0 h 278"/>
                  <a:gd name="T2" fmla="*/ 0 w 2"/>
                  <a:gd name="T3" fmla="*/ 0 h 278"/>
                  <a:gd name="T4" fmla="*/ 1 w 2"/>
                  <a:gd name="T5" fmla="*/ 0 h 278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278"/>
                  <a:gd name="T11" fmla="*/ 2 w 2"/>
                  <a:gd name="T12" fmla="*/ 278 h 27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278">
                    <a:moveTo>
                      <a:pt x="0" y="278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96" name="Freeform 102"/>
              <p:cNvSpPr>
                <a:spLocks/>
              </p:cNvSpPr>
              <p:nvPr/>
            </p:nvSpPr>
            <p:spPr bwMode="auto">
              <a:xfrm>
                <a:off x="2370" y="2151"/>
                <a:ext cx="1" cy="69"/>
              </a:xfrm>
              <a:custGeom>
                <a:avLst/>
                <a:gdLst>
                  <a:gd name="T0" fmla="*/ 0 w 2"/>
                  <a:gd name="T1" fmla="*/ 0 h 277"/>
                  <a:gd name="T2" fmla="*/ 0 w 2"/>
                  <a:gd name="T3" fmla="*/ 0 h 277"/>
                  <a:gd name="T4" fmla="*/ 1 w 2"/>
                  <a:gd name="T5" fmla="*/ 0 h 277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277"/>
                  <a:gd name="T11" fmla="*/ 2 w 2"/>
                  <a:gd name="T12" fmla="*/ 277 h 27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277">
                    <a:moveTo>
                      <a:pt x="0" y="277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266" name="Group 103"/>
            <p:cNvGrpSpPr>
              <a:grpSpLocks/>
            </p:cNvGrpSpPr>
            <p:nvPr/>
          </p:nvGrpSpPr>
          <p:grpSpPr bwMode="auto">
            <a:xfrm>
              <a:off x="838" y="2270"/>
              <a:ext cx="131" cy="162"/>
              <a:chOff x="1692" y="2151"/>
              <a:chExt cx="131" cy="162"/>
            </a:xfrm>
          </p:grpSpPr>
          <p:sp>
            <p:nvSpPr>
              <p:cNvPr id="9389" name="Freeform 104"/>
              <p:cNvSpPr>
                <a:spLocks/>
              </p:cNvSpPr>
              <p:nvPr/>
            </p:nvSpPr>
            <p:spPr bwMode="auto">
              <a:xfrm>
                <a:off x="1822" y="2243"/>
                <a:ext cx="1" cy="70"/>
              </a:xfrm>
              <a:custGeom>
                <a:avLst/>
                <a:gdLst>
                  <a:gd name="T0" fmla="*/ 0 w 2"/>
                  <a:gd name="T1" fmla="*/ 0 h 278"/>
                  <a:gd name="T2" fmla="*/ 0 w 2"/>
                  <a:gd name="T3" fmla="*/ 0 h 278"/>
                  <a:gd name="T4" fmla="*/ 1 w 2"/>
                  <a:gd name="T5" fmla="*/ 0 h 278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278"/>
                  <a:gd name="T11" fmla="*/ 2 w 2"/>
                  <a:gd name="T12" fmla="*/ 278 h 27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278">
                    <a:moveTo>
                      <a:pt x="0" y="278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90" name="Freeform 105"/>
              <p:cNvSpPr>
                <a:spLocks/>
              </p:cNvSpPr>
              <p:nvPr/>
            </p:nvSpPr>
            <p:spPr bwMode="auto">
              <a:xfrm>
                <a:off x="1822" y="2151"/>
                <a:ext cx="1" cy="69"/>
              </a:xfrm>
              <a:custGeom>
                <a:avLst/>
                <a:gdLst>
                  <a:gd name="T0" fmla="*/ 0 w 2"/>
                  <a:gd name="T1" fmla="*/ 0 h 277"/>
                  <a:gd name="T2" fmla="*/ 0 w 2"/>
                  <a:gd name="T3" fmla="*/ 0 h 277"/>
                  <a:gd name="T4" fmla="*/ 1 w 2"/>
                  <a:gd name="T5" fmla="*/ 0 h 277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277"/>
                  <a:gd name="T11" fmla="*/ 2 w 2"/>
                  <a:gd name="T12" fmla="*/ 277 h 27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277">
                    <a:moveTo>
                      <a:pt x="0" y="277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91" name="Freeform 106"/>
              <p:cNvSpPr>
                <a:spLocks/>
              </p:cNvSpPr>
              <p:nvPr/>
            </p:nvSpPr>
            <p:spPr bwMode="auto">
              <a:xfrm>
                <a:off x="1692" y="2243"/>
                <a:ext cx="1" cy="70"/>
              </a:xfrm>
              <a:custGeom>
                <a:avLst/>
                <a:gdLst>
                  <a:gd name="T0" fmla="*/ 0 w 1"/>
                  <a:gd name="T1" fmla="*/ 0 h 278"/>
                  <a:gd name="T2" fmla="*/ 0 w 1"/>
                  <a:gd name="T3" fmla="*/ 0 h 278"/>
                  <a:gd name="T4" fmla="*/ 1 w 1"/>
                  <a:gd name="T5" fmla="*/ 0 h 278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278"/>
                  <a:gd name="T11" fmla="*/ 1 w 1"/>
                  <a:gd name="T12" fmla="*/ 278 h 27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278">
                    <a:moveTo>
                      <a:pt x="0" y="278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92" name="Freeform 107"/>
              <p:cNvSpPr>
                <a:spLocks/>
              </p:cNvSpPr>
              <p:nvPr/>
            </p:nvSpPr>
            <p:spPr bwMode="auto">
              <a:xfrm>
                <a:off x="1692" y="2151"/>
                <a:ext cx="1" cy="69"/>
              </a:xfrm>
              <a:custGeom>
                <a:avLst/>
                <a:gdLst>
                  <a:gd name="T0" fmla="*/ 0 w 1"/>
                  <a:gd name="T1" fmla="*/ 0 h 277"/>
                  <a:gd name="T2" fmla="*/ 0 w 1"/>
                  <a:gd name="T3" fmla="*/ 0 h 277"/>
                  <a:gd name="T4" fmla="*/ 1 w 1"/>
                  <a:gd name="T5" fmla="*/ 0 h 277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277"/>
                  <a:gd name="T11" fmla="*/ 1 w 1"/>
                  <a:gd name="T12" fmla="*/ 277 h 27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277">
                    <a:moveTo>
                      <a:pt x="0" y="277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267" name="Group 108"/>
            <p:cNvGrpSpPr>
              <a:grpSpLocks/>
            </p:cNvGrpSpPr>
            <p:nvPr/>
          </p:nvGrpSpPr>
          <p:grpSpPr bwMode="auto">
            <a:xfrm>
              <a:off x="1516" y="1220"/>
              <a:ext cx="130" cy="162"/>
              <a:chOff x="2370" y="1101"/>
              <a:chExt cx="130" cy="162"/>
            </a:xfrm>
          </p:grpSpPr>
          <p:sp>
            <p:nvSpPr>
              <p:cNvPr id="9385" name="Freeform 109"/>
              <p:cNvSpPr>
                <a:spLocks/>
              </p:cNvSpPr>
              <p:nvPr/>
            </p:nvSpPr>
            <p:spPr bwMode="auto">
              <a:xfrm>
                <a:off x="2499" y="1194"/>
                <a:ext cx="1" cy="69"/>
              </a:xfrm>
              <a:custGeom>
                <a:avLst/>
                <a:gdLst>
                  <a:gd name="T0" fmla="*/ 0 w 1"/>
                  <a:gd name="T1" fmla="*/ 0 h 277"/>
                  <a:gd name="T2" fmla="*/ 0 w 1"/>
                  <a:gd name="T3" fmla="*/ 0 h 277"/>
                  <a:gd name="T4" fmla="*/ 1 w 1"/>
                  <a:gd name="T5" fmla="*/ 0 h 277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277"/>
                  <a:gd name="T11" fmla="*/ 1 w 1"/>
                  <a:gd name="T12" fmla="*/ 277 h 27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277">
                    <a:moveTo>
                      <a:pt x="0" y="277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86" name="Freeform 110"/>
              <p:cNvSpPr>
                <a:spLocks/>
              </p:cNvSpPr>
              <p:nvPr/>
            </p:nvSpPr>
            <p:spPr bwMode="auto">
              <a:xfrm>
                <a:off x="2499" y="1101"/>
                <a:ext cx="1" cy="69"/>
              </a:xfrm>
              <a:custGeom>
                <a:avLst/>
                <a:gdLst>
                  <a:gd name="T0" fmla="*/ 0 w 1"/>
                  <a:gd name="T1" fmla="*/ 0 h 278"/>
                  <a:gd name="T2" fmla="*/ 0 w 1"/>
                  <a:gd name="T3" fmla="*/ 0 h 278"/>
                  <a:gd name="T4" fmla="*/ 1 w 1"/>
                  <a:gd name="T5" fmla="*/ 0 h 278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278"/>
                  <a:gd name="T11" fmla="*/ 1 w 1"/>
                  <a:gd name="T12" fmla="*/ 278 h 27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278">
                    <a:moveTo>
                      <a:pt x="0" y="278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87" name="Freeform 111"/>
              <p:cNvSpPr>
                <a:spLocks/>
              </p:cNvSpPr>
              <p:nvPr/>
            </p:nvSpPr>
            <p:spPr bwMode="auto">
              <a:xfrm>
                <a:off x="2370" y="1194"/>
                <a:ext cx="1" cy="69"/>
              </a:xfrm>
              <a:custGeom>
                <a:avLst/>
                <a:gdLst>
                  <a:gd name="T0" fmla="*/ 0 w 2"/>
                  <a:gd name="T1" fmla="*/ 0 h 277"/>
                  <a:gd name="T2" fmla="*/ 0 w 2"/>
                  <a:gd name="T3" fmla="*/ 0 h 277"/>
                  <a:gd name="T4" fmla="*/ 1 w 2"/>
                  <a:gd name="T5" fmla="*/ 0 h 277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277"/>
                  <a:gd name="T11" fmla="*/ 2 w 2"/>
                  <a:gd name="T12" fmla="*/ 277 h 27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277">
                    <a:moveTo>
                      <a:pt x="0" y="277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88" name="Freeform 112"/>
              <p:cNvSpPr>
                <a:spLocks/>
              </p:cNvSpPr>
              <p:nvPr/>
            </p:nvSpPr>
            <p:spPr bwMode="auto">
              <a:xfrm>
                <a:off x="2370" y="1101"/>
                <a:ext cx="1" cy="69"/>
              </a:xfrm>
              <a:custGeom>
                <a:avLst/>
                <a:gdLst>
                  <a:gd name="T0" fmla="*/ 0 w 2"/>
                  <a:gd name="T1" fmla="*/ 0 h 278"/>
                  <a:gd name="T2" fmla="*/ 0 w 2"/>
                  <a:gd name="T3" fmla="*/ 0 h 278"/>
                  <a:gd name="T4" fmla="*/ 1 w 2"/>
                  <a:gd name="T5" fmla="*/ 0 h 278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278"/>
                  <a:gd name="T11" fmla="*/ 2 w 2"/>
                  <a:gd name="T12" fmla="*/ 278 h 27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278">
                    <a:moveTo>
                      <a:pt x="0" y="278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268" name="Group 113"/>
            <p:cNvGrpSpPr>
              <a:grpSpLocks/>
            </p:cNvGrpSpPr>
            <p:nvPr/>
          </p:nvGrpSpPr>
          <p:grpSpPr bwMode="auto">
            <a:xfrm>
              <a:off x="838" y="1220"/>
              <a:ext cx="131" cy="162"/>
              <a:chOff x="1692" y="1101"/>
              <a:chExt cx="131" cy="162"/>
            </a:xfrm>
          </p:grpSpPr>
          <p:sp>
            <p:nvSpPr>
              <p:cNvPr id="9381" name="Freeform 114"/>
              <p:cNvSpPr>
                <a:spLocks/>
              </p:cNvSpPr>
              <p:nvPr/>
            </p:nvSpPr>
            <p:spPr bwMode="auto">
              <a:xfrm>
                <a:off x="1822" y="1194"/>
                <a:ext cx="1" cy="69"/>
              </a:xfrm>
              <a:custGeom>
                <a:avLst/>
                <a:gdLst>
                  <a:gd name="T0" fmla="*/ 0 w 2"/>
                  <a:gd name="T1" fmla="*/ 0 h 277"/>
                  <a:gd name="T2" fmla="*/ 0 w 2"/>
                  <a:gd name="T3" fmla="*/ 0 h 277"/>
                  <a:gd name="T4" fmla="*/ 1 w 2"/>
                  <a:gd name="T5" fmla="*/ 0 h 277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277"/>
                  <a:gd name="T11" fmla="*/ 2 w 2"/>
                  <a:gd name="T12" fmla="*/ 277 h 27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277">
                    <a:moveTo>
                      <a:pt x="0" y="277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82" name="Freeform 115"/>
              <p:cNvSpPr>
                <a:spLocks/>
              </p:cNvSpPr>
              <p:nvPr/>
            </p:nvSpPr>
            <p:spPr bwMode="auto">
              <a:xfrm>
                <a:off x="1822" y="1101"/>
                <a:ext cx="1" cy="69"/>
              </a:xfrm>
              <a:custGeom>
                <a:avLst/>
                <a:gdLst>
                  <a:gd name="T0" fmla="*/ 0 w 2"/>
                  <a:gd name="T1" fmla="*/ 0 h 278"/>
                  <a:gd name="T2" fmla="*/ 0 w 2"/>
                  <a:gd name="T3" fmla="*/ 0 h 278"/>
                  <a:gd name="T4" fmla="*/ 1 w 2"/>
                  <a:gd name="T5" fmla="*/ 0 h 278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278"/>
                  <a:gd name="T11" fmla="*/ 2 w 2"/>
                  <a:gd name="T12" fmla="*/ 278 h 27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278">
                    <a:moveTo>
                      <a:pt x="0" y="278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83" name="Freeform 116"/>
              <p:cNvSpPr>
                <a:spLocks/>
              </p:cNvSpPr>
              <p:nvPr/>
            </p:nvSpPr>
            <p:spPr bwMode="auto">
              <a:xfrm>
                <a:off x="1692" y="1194"/>
                <a:ext cx="1" cy="69"/>
              </a:xfrm>
              <a:custGeom>
                <a:avLst/>
                <a:gdLst>
                  <a:gd name="T0" fmla="*/ 0 w 1"/>
                  <a:gd name="T1" fmla="*/ 0 h 277"/>
                  <a:gd name="T2" fmla="*/ 0 w 1"/>
                  <a:gd name="T3" fmla="*/ 0 h 277"/>
                  <a:gd name="T4" fmla="*/ 1 w 1"/>
                  <a:gd name="T5" fmla="*/ 0 h 277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277"/>
                  <a:gd name="T11" fmla="*/ 1 w 1"/>
                  <a:gd name="T12" fmla="*/ 277 h 27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277">
                    <a:moveTo>
                      <a:pt x="0" y="277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84" name="Freeform 117"/>
              <p:cNvSpPr>
                <a:spLocks/>
              </p:cNvSpPr>
              <p:nvPr/>
            </p:nvSpPr>
            <p:spPr bwMode="auto">
              <a:xfrm>
                <a:off x="1692" y="1101"/>
                <a:ext cx="1" cy="69"/>
              </a:xfrm>
              <a:custGeom>
                <a:avLst/>
                <a:gdLst>
                  <a:gd name="T0" fmla="*/ 0 w 1"/>
                  <a:gd name="T1" fmla="*/ 0 h 278"/>
                  <a:gd name="T2" fmla="*/ 0 w 1"/>
                  <a:gd name="T3" fmla="*/ 0 h 278"/>
                  <a:gd name="T4" fmla="*/ 1 w 1"/>
                  <a:gd name="T5" fmla="*/ 0 h 278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278"/>
                  <a:gd name="T11" fmla="*/ 1 w 1"/>
                  <a:gd name="T12" fmla="*/ 278 h 27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278">
                    <a:moveTo>
                      <a:pt x="0" y="278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9269" name="Freeform 118"/>
            <p:cNvSpPr>
              <a:spLocks/>
            </p:cNvSpPr>
            <p:nvPr/>
          </p:nvSpPr>
          <p:spPr bwMode="auto">
            <a:xfrm>
              <a:off x="1564" y="1661"/>
              <a:ext cx="146" cy="1"/>
            </a:xfrm>
            <a:custGeom>
              <a:avLst/>
              <a:gdLst>
                <a:gd name="T0" fmla="*/ 0 w 585"/>
                <a:gd name="T1" fmla="*/ 0 h 1"/>
                <a:gd name="T2" fmla="*/ 0 w 585"/>
                <a:gd name="T3" fmla="*/ 0 h 1"/>
                <a:gd name="T4" fmla="*/ 0 w 585"/>
                <a:gd name="T5" fmla="*/ 0 h 1"/>
                <a:gd name="T6" fmla="*/ 0 60000 65536"/>
                <a:gd name="T7" fmla="*/ 0 60000 65536"/>
                <a:gd name="T8" fmla="*/ 0 60000 65536"/>
                <a:gd name="T9" fmla="*/ 0 w 585"/>
                <a:gd name="T10" fmla="*/ 0 h 1"/>
                <a:gd name="T11" fmla="*/ 585 w 585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85" h="1">
                  <a:moveTo>
                    <a:pt x="0" y="0"/>
                  </a:moveTo>
                  <a:lnTo>
                    <a:pt x="584" y="0"/>
                  </a:lnTo>
                  <a:lnTo>
                    <a:pt x="585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70" name="Freeform 119"/>
            <p:cNvSpPr>
              <a:spLocks/>
            </p:cNvSpPr>
            <p:nvPr/>
          </p:nvSpPr>
          <p:spPr bwMode="auto">
            <a:xfrm>
              <a:off x="1520" y="1499"/>
              <a:ext cx="44" cy="170"/>
            </a:xfrm>
            <a:custGeom>
              <a:avLst/>
              <a:gdLst>
                <a:gd name="T0" fmla="*/ 0 w 10000"/>
                <a:gd name="T1" fmla="*/ 0 h 10000"/>
                <a:gd name="T2" fmla="*/ 0 w 10000"/>
                <a:gd name="T3" fmla="*/ 0 h 10000"/>
                <a:gd name="T4" fmla="*/ 0 w 10000"/>
                <a:gd name="T5" fmla="*/ 0 h 100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0000" h="10000">
                  <a:moveTo>
                    <a:pt x="0" y="0"/>
                  </a:moveTo>
                  <a:cubicBezTo>
                    <a:pt x="259" y="2005"/>
                    <a:pt x="-574" y="4487"/>
                    <a:pt x="4461" y="7638"/>
                  </a:cubicBezTo>
                  <a:cubicBezTo>
                    <a:pt x="4480" y="7638"/>
                    <a:pt x="9981" y="10000"/>
                    <a:pt x="10000" y="10000"/>
                  </a:cubicBez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9271" name="Group 120"/>
            <p:cNvGrpSpPr>
              <a:grpSpLocks/>
            </p:cNvGrpSpPr>
            <p:nvPr/>
          </p:nvGrpSpPr>
          <p:grpSpPr bwMode="auto">
            <a:xfrm>
              <a:off x="1462" y="1220"/>
              <a:ext cx="1" cy="1212"/>
              <a:chOff x="2316" y="1101"/>
              <a:chExt cx="1" cy="1212"/>
            </a:xfrm>
          </p:grpSpPr>
          <p:sp>
            <p:nvSpPr>
              <p:cNvPr id="9371" name="Freeform 121"/>
              <p:cNvSpPr>
                <a:spLocks/>
              </p:cNvSpPr>
              <p:nvPr/>
            </p:nvSpPr>
            <p:spPr bwMode="auto">
              <a:xfrm>
                <a:off x="2316" y="2249"/>
                <a:ext cx="1" cy="64"/>
              </a:xfrm>
              <a:custGeom>
                <a:avLst/>
                <a:gdLst>
                  <a:gd name="T0" fmla="*/ 0 w 1"/>
                  <a:gd name="T1" fmla="*/ 0 h 255"/>
                  <a:gd name="T2" fmla="*/ 0 w 1"/>
                  <a:gd name="T3" fmla="*/ 0 h 255"/>
                  <a:gd name="T4" fmla="*/ 1 w 1"/>
                  <a:gd name="T5" fmla="*/ 0 h 255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255"/>
                  <a:gd name="T11" fmla="*/ 1 w 1"/>
                  <a:gd name="T12" fmla="*/ 255 h 2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255">
                    <a:moveTo>
                      <a:pt x="0" y="255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72" name="Freeform 122"/>
              <p:cNvSpPr>
                <a:spLocks/>
              </p:cNvSpPr>
              <p:nvPr/>
            </p:nvSpPr>
            <p:spPr bwMode="auto">
              <a:xfrm>
                <a:off x="2316" y="2132"/>
                <a:ext cx="1" cy="94"/>
              </a:xfrm>
              <a:custGeom>
                <a:avLst/>
                <a:gdLst>
                  <a:gd name="T0" fmla="*/ 0 w 1"/>
                  <a:gd name="T1" fmla="*/ 0 h 374"/>
                  <a:gd name="T2" fmla="*/ 0 w 1"/>
                  <a:gd name="T3" fmla="*/ 0 h 374"/>
                  <a:gd name="T4" fmla="*/ 1 w 1"/>
                  <a:gd name="T5" fmla="*/ 0 h 374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74"/>
                  <a:gd name="T11" fmla="*/ 1 w 1"/>
                  <a:gd name="T12" fmla="*/ 374 h 37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74">
                    <a:moveTo>
                      <a:pt x="0" y="374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73" name="Freeform 123"/>
              <p:cNvSpPr>
                <a:spLocks/>
              </p:cNvSpPr>
              <p:nvPr/>
            </p:nvSpPr>
            <p:spPr bwMode="auto">
              <a:xfrm>
                <a:off x="2316" y="2015"/>
                <a:ext cx="1" cy="94"/>
              </a:xfrm>
              <a:custGeom>
                <a:avLst/>
                <a:gdLst>
                  <a:gd name="T0" fmla="*/ 0 w 1"/>
                  <a:gd name="T1" fmla="*/ 0 h 375"/>
                  <a:gd name="T2" fmla="*/ 0 w 1"/>
                  <a:gd name="T3" fmla="*/ 0 h 375"/>
                  <a:gd name="T4" fmla="*/ 1 w 1"/>
                  <a:gd name="T5" fmla="*/ 0 h 375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75"/>
                  <a:gd name="T11" fmla="*/ 1 w 1"/>
                  <a:gd name="T12" fmla="*/ 375 h 37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75">
                    <a:moveTo>
                      <a:pt x="0" y="375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74" name="Freeform 124"/>
              <p:cNvSpPr>
                <a:spLocks/>
              </p:cNvSpPr>
              <p:nvPr/>
            </p:nvSpPr>
            <p:spPr bwMode="auto">
              <a:xfrm>
                <a:off x="2316" y="1899"/>
                <a:ext cx="1" cy="93"/>
              </a:xfrm>
              <a:custGeom>
                <a:avLst/>
                <a:gdLst>
                  <a:gd name="T0" fmla="*/ 0 w 1"/>
                  <a:gd name="T1" fmla="*/ 0 h 373"/>
                  <a:gd name="T2" fmla="*/ 0 w 1"/>
                  <a:gd name="T3" fmla="*/ 0 h 373"/>
                  <a:gd name="T4" fmla="*/ 1 w 1"/>
                  <a:gd name="T5" fmla="*/ 0 h 373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73"/>
                  <a:gd name="T11" fmla="*/ 1 w 1"/>
                  <a:gd name="T12" fmla="*/ 373 h 37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73">
                    <a:moveTo>
                      <a:pt x="0" y="373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75" name="Freeform 125"/>
              <p:cNvSpPr>
                <a:spLocks/>
              </p:cNvSpPr>
              <p:nvPr/>
            </p:nvSpPr>
            <p:spPr bwMode="auto">
              <a:xfrm>
                <a:off x="2316" y="1782"/>
                <a:ext cx="1" cy="93"/>
              </a:xfrm>
              <a:custGeom>
                <a:avLst/>
                <a:gdLst>
                  <a:gd name="T0" fmla="*/ 0 w 1"/>
                  <a:gd name="T1" fmla="*/ 0 h 375"/>
                  <a:gd name="T2" fmla="*/ 0 w 1"/>
                  <a:gd name="T3" fmla="*/ 0 h 375"/>
                  <a:gd name="T4" fmla="*/ 1 w 1"/>
                  <a:gd name="T5" fmla="*/ 0 h 375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75"/>
                  <a:gd name="T11" fmla="*/ 1 w 1"/>
                  <a:gd name="T12" fmla="*/ 375 h 37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75">
                    <a:moveTo>
                      <a:pt x="0" y="375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76" name="Freeform 126"/>
              <p:cNvSpPr>
                <a:spLocks/>
              </p:cNvSpPr>
              <p:nvPr/>
            </p:nvSpPr>
            <p:spPr bwMode="auto">
              <a:xfrm>
                <a:off x="2316" y="1665"/>
                <a:ext cx="1" cy="93"/>
              </a:xfrm>
              <a:custGeom>
                <a:avLst/>
                <a:gdLst>
                  <a:gd name="T0" fmla="*/ 0 w 1"/>
                  <a:gd name="T1" fmla="*/ 0 h 374"/>
                  <a:gd name="T2" fmla="*/ 0 w 1"/>
                  <a:gd name="T3" fmla="*/ 0 h 374"/>
                  <a:gd name="T4" fmla="*/ 1 w 1"/>
                  <a:gd name="T5" fmla="*/ 0 h 374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74"/>
                  <a:gd name="T11" fmla="*/ 1 w 1"/>
                  <a:gd name="T12" fmla="*/ 374 h 37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74">
                    <a:moveTo>
                      <a:pt x="0" y="374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77" name="Freeform 127"/>
              <p:cNvSpPr>
                <a:spLocks/>
              </p:cNvSpPr>
              <p:nvPr/>
            </p:nvSpPr>
            <p:spPr bwMode="auto">
              <a:xfrm>
                <a:off x="2316" y="1548"/>
                <a:ext cx="1" cy="94"/>
              </a:xfrm>
              <a:custGeom>
                <a:avLst/>
                <a:gdLst>
                  <a:gd name="T0" fmla="*/ 0 w 1"/>
                  <a:gd name="T1" fmla="*/ 0 h 374"/>
                  <a:gd name="T2" fmla="*/ 0 w 1"/>
                  <a:gd name="T3" fmla="*/ 0 h 374"/>
                  <a:gd name="T4" fmla="*/ 1 w 1"/>
                  <a:gd name="T5" fmla="*/ 0 h 374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74"/>
                  <a:gd name="T11" fmla="*/ 1 w 1"/>
                  <a:gd name="T12" fmla="*/ 374 h 37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74">
                    <a:moveTo>
                      <a:pt x="0" y="374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78" name="Freeform 128"/>
              <p:cNvSpPr>
                <a:spLocks/>
              </p:cNvSpPr>
              <p:nvPr/>
            </p:nvSpPr>
            <p:spPr bwMode="auto">
              <a:xfrm>
                <a:off x="2316" y="1461"/>
                <a:ext cx="1" cy="64"/>
              </a:xfrm>
              <a:custGeom>
                <a:avLst/>
                <a:gdLst>
                  <a:gd name="T0" fmla="*/ 0 w 1"/>
                  <a:gd name="T1" fmla="*/ 0 h 256"/>
                  <a:gd name="T2" fmla="*/ 0 w 1"/>
                  <a:gd name="T3" fmla="*/ 0 h 256"/>
                  <a:gd name="T4" fmla="*/ 1 w 1"/>
                  <a:gd name="T5" fmla="*/ 0 h 256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256"/>
                  <a:gd name="T11" fmla="*/ 1 w 1"/>
                  <a:gd name="T12" fmla="*/ 256 h 25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256">
                    <a:moveTo>
                      <a:pt x="0" y="256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79" name="Freeform 129"/>
              <p:cNvSpPr>
                <a:spLocks/>
              </p:cNvSpPr>
              <p:nvPr/>
            </p:nvSpPr>
            <p:spPr bwMode="auto">
              <a:xfrm>
                <a:off x="2316" y="1211"/>
                <a:ext cx="1" cy="88"/>
              </a:xfrm>
              <a:custGeom>
                <a:avLst/>
                <a:gdLst>
                  <a:gd name="T0" fmla="*/ 0 w 1"/>
                  <a:gd name="T1" fmla="*/ 0 h 349"/>
                  <a:gd name="T2" fmla="*/ 0 w 1"/>
                  <a:gd name="T3" fmla="*/ 0 h 349"/>
                  <a:gd name="T4" fmla="*/ 1 w 1"/>
                  <a:gd name="T5" fmla="*/ 0 h 349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49"/>
                  <a:gd name="T11" fmla="*/ 1 w 1"/>
                  <a:gd name="T12" fmla="*/ 349 h 3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49">
                    <a:moveTo>
                      <a:pt x="0" y="349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80" name="Freeform 130"/>
              <p:cNvSpPr>
                <a:spLocks/>
              </p:cNvSpPr>
              <p:nvPr/>
            </p:nvSpPr>
            <p:spPr bwMode="auto">
              <a:xfrm>
                <a:off x="2316" y="1101"/>
                <a:ext cx="1" cy="87"/>
              </a:xfrm>
              <a:custGeom>
                <a:avLst/>
                <a:gdLst>
                  <a:gd name="T0" fmla="*/ 0 w 1"/>
                  <a:gd name="T1" fmla="*/ 0 h 349"/>
                  <a:gd name="T2" fmla="*/ 0 w 1"/>
                  <a:gd name="T3" fmla="*/ 0 h 349"/>
                  <a:gd name="T4" fmla="*/ 1 w 1"/>
                  <a:gd name="T5" fmla="*/ 0 h 349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49"/>
                  <a:gd name="T11" fmla="*/ 1 w 1"/>
                  <a:gd name="T12" fmla="*/ 349 h 3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49">
                    <a:moveTo>
                      <a:pt x="0" y="349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9272" name="Freeform 131"/>
            <p:cNvSpPr>
              <a:spLocks/>
            </p:cNvSpPr>
            <p:nvPr/>
          </p:nvSpPr>
          <p:spPr bwMode="auto">
            <a:xfrm>
              <a:off x="593" y="2189"/>
              <a:ext cx="117" cy="1"/>
            </a:xfrm>
            <a:custGeom>
              <a:avLst/>
              <a:gdLst>
                <a:gd name="T0" fmla="*/ 0 w 470"/>
                <a:gd name="T1" fmla="*/ 0 h 1"/>
                <a:gd name="T2" fmla="*/ 0 w 470"/>
                <a:gd name="T3" fmla="*/ 0 h 1"/>
                <a:gd name="T4" fmla="*/ 0 w 470"/>
                <a:gd name="T5" fmla="*/ 0 h 1"/>
                <a:gd name="T6" fmla="*/ 0 60000 65536"/>
                <a:gd name="T7" fmla="*/ 0 60000 65536"/>
                <a:gd name="T8" fmla="*/ 0 60000 65536"/>
                <a:gd name="T9" fmla="*/ 0 w 470"/>
                <a:gd name="T10" fmla="*/ 0 h 1"/>
                <a:gd name="T11" fmla="*/ 470 w 470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70" h="1">
                  <a:moveTo>
                    <a:pt x="470" y="0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73" name="Freeform 132"/>
            <p:cNvSpPr>
              <a:spLocks/>
            </p:cNvSpPr>
            <p:nvPr/>
          </p:nvSpPr>
          <p:spPr bwMode="auto">
            <a:xfrm>
              <a:off x="593" y="1718"/>
              <a:ext cx="117" cy="1"/>
            </a:xfrm>
            <a:custGeom>
              <a:avLst/>
              <a:gdLst>
                <a:gd name="T0" fmla="*/ 0 w 470"/>
                <a:gd name="T1" fmla="*/ 0 h 1"/>
                <a:gd name="T2" fmla="*/ 0 w 470"/>
                <a:gd name="T3" fmla="*/ 0 h 1"/>
                <a:gd name="T4" fmla="*/ 0 w 470"/>
                <a:gd name="T5" fmla="*/ 0 h 1"/>
                <a:gd name="T6" fmla="*/ 0 60000 65536"/>
                <a:gd name="T7" fmla="*/ 0 60000 65536"/>
                <a:gd name="T8" fmla="*/ 0 60000 65536"/>
                <a:gd name="T9" fmla="*/ 0 w 470"/>
                <a:gd name="T10" fmla="*/ 0 h 1"/>
                <a:gd name="T11" fmla="*/ 470 w 470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70" h="1">
                  <a:moveTo>
                    <a:pt x="470" y="0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74" name="Freeform 133"/>
            <p:cNvSpPr>
              <a:spLocks/>
            </p:cNvSpPr>
            <p:nvPr/>
          </p:nvSpPr>
          <p:spPr bwMode="auto">
            <a:xfrm>
              <a:off x="710" y="1791"/>
              <a:ext cx="209" cy="1"/>
            </a:xfrm>
            <a:custGeom>
              <a:avLst/>
              <a:gdLst>
                <a:gd name="T0" fmla="*/ 0 w 836"/>
                <a:gd name="T1" fmla="*/ 0 h 1"/>
                <a:gd name="T2" fmla="*/ 0 w 836"/>
                <a:gd name="T3" fmla="*/ 0 h 1"/>
                <a:gd name="T4" fmla="*/ 0 w 836"/>
                <a:gd name="T5" fmla="*/ 0 h 1"/>
                <a:gd name="T6" fmla="*/ 0 60000 65536"/>
                <a:gd name="T7" fmla="*/ 0 60000 65536"/>
                <a:gd name="T8" fmla="*/ 0 60000 65536"/>
                <a:gd name="T9" fmla="*/ 0 w 836"/>
                <a:gd name="T10" fmla="*/ 0 h 1"/>
                <a:gd name="T11" fmla="*/ 836 w 83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836" h="1">
                  <a:moveTo>
                    <a:pt x="836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75" name="Freeform 134"/>
            <p:cNvSpPr>
              <a:spLocks/>
            </p:cNvSpPr>
            <p:nvPr/>
          </p:nvSpPr>
          <p:spPr bwMode="auto">
            <a:xfrm>
              <a:off x="710" y="2116"/>
              <a:ext cx="209" cy="1"/>
            </a:xfrm>
            <a:custGeom>
              <a:avLst/>
              <a:gdLst>
                <a:gd name="T0" fmla="*/ 0 w 836"/>
                <a:gd name="T1" fmla="*/ 0 h 1"/>
                <a:gd name="T2" fmla="*/ 0 w 836"/>
                <a:gd name="T3" fmla="*/ 0 h 1"/>
                <a:gd name="T4" fmla="*/ 0 w 836"/>
                <a:gd name="T5" fmla="*/ 0 h 1"/>
                <a:gd name="T6" fmla="*/ 0 60000 65536"/>
                <a:gd name="T7" fmla="*/ 0 60000 65536"/>
                <a:gd name="T8" fmla="*/ 0 60000 65536"/>
                <a:gd name="T9" fmla="*/ 0 w 836"/>
                <a:gd name="T10" fmla="*/ 0 h 1"/>
                <a:gd name="T11" fmla="*/ 836 w 83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836" h="1">
                  <a:moveTo>
                    <a:pt x="836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76" name="Freeform 135"/>
            <p:cNvSpPr>
              <a:spLocks/>
            </p:cNvSpPr>
            <p:nvPr/>
          </p:nvSpPr>
          <p:spPr bwMode="auto">
            <a:xfrm>
              <a:off x="710" y="1718"/>
              <a:ext cx="1" cy="471"/>
            </a:xfrm>
            <a:custGeom>
              <a:avLst/>
              <a:gdLst>
                <a:gd name="T0" fmla="*/ 0 w 2"/>
                <a:gd name="T1" fmla="*/ 0 h 1882"/>
                <a:gd name="T2" fmla="*/ 0 w 2"/>
                <a:gd name="T3" fmla="*/ 0 h 1882"/>
                <a:gd name="T4" fmla="*/ 1 w 2"/>
                <a:gd name="T5" fmla="*/ 0 h 1882"/>
                <a:gd name="T6" fmla="*/ 0 60000 65536"/>
                <a:gd name="T7" fmla="*/ 0 60000 65536"/>
                <a:gd name="T8" fmla="*/ 0 60000 65536"/>
                <a:gd name="T9" fmla="*/ 0 w 2"/>
                <a:gd name="T10" fmla="*/ 0 h 1882"/>
                <a:gd name="T11" fmla="*/ 2 w 2"/>
                <a:gd name="T12" fmla="*/ 1882 h 188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1882">
                  <a:moveTo>
                    <a:pt x="0" y="0"/>
                  </a:moveTo>
                  <a:lnTo>
                    <a:pt x="0" y="1882"/>
                  </a:lnTo>
                  <a:lnTo>
                    <a:pt x="2" y="1882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77" name="Freeform 136"/>
            <p:cNvSpPr>
              <a:spLocks/>
            </p:cNvSpPr>
            <p:nvPr/>
          </p:nvSpPr>
          <p:spPr bwMode="auto">
            <a:xfrm>
              <a:off x="593" y="1718"/>
              <a:ext cx="1" cy="471"/>
            </a:xfrm>
            <a:custGeom>
              <a:avLst/>
              <a:gdLst>
                <a:gd name="T0" fmla="*/ 0 w 1"/>
                <a:gd name="T1" fmla="*/ 0 h 1882"/>
                <a:gd name="T2" fmla="*/ 0 w 1"/>
                <a:gd name="T3" fmla="*/ 0 h 1882"/>
                <a:gd name="T4" fmla="*/ 1 w 1"/>
                <a:gd name="T5" fmla="*/ 0 h 1882"/>
                <a:gd name="T6" fmla="*/ 0 60000 65536"/>
                <a:gd name="T7" fmla="*/ 0 60000 65536"/>
                <a:gd name="T8" fmla="*/ 0 60000 65536"/>
                <a:gd name="T9" fmla="*/ 0 w 1"/>
                <a:gd name="T10" fmla="*/ 0 h 1882"/>
                <a:gd name="T11" fmla="*/ 1 w 1"/>
                <a:gd name="T12" fmla="*/ 1882 h 188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882">
                  <a:moveTo>
                    <a:pt x="0" y="0"/>
                  </a:moveTo>
                  <a:lnTo>
                    <a:pt x="0" y="1882"/>
                  </a:lnTo>
                  <a:lnTo>
                    <a:pt x="1" y="1882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78" name="Freeform 137"/>
            <p:cNvSpPr>
              <a:spLocks/>
            </p:cNvSpPr>
            <p:nvPr/>
          </p:nvSpPr>
          <p:spPr bwMode="auto">
            <a:xfrm>
              <a:off x="919" y="1382"/>
              <a:ext cx="1" cy="409"/>
            </a:xfrm>
            <a:custGeom>
              <a:avLst/>
              <a:gdLst>
                <a:gd name="T0" fmla="*/ 0 w 1"/>
                <a:gd name="T1" fmla="*/ 0 h 1637"/>
                <a:gd name="T2" fmla="*/ 0 w 1"/>
                <a:gd name="T3" fmla="*/ 0 h 1637"/>
                <a:gd name="T4" fmla="*/ 1 w 1"/>
                <a:gd name="T5" fmla="*/ 0 h 1637"/>
                <a:gd name="T6" fmla="*/ 0 60000 65536"/>
                <a:gd name="T7" fmla="*/ 0 60000 65536"/>
                <a:gd name="T8" fmla="*/ 0 60000 65536"/>
                <a:gd name="T9" fmla="*/ 0 w 1"/>
                <a:gd name="T10" fmla="*/ 0 h 1637"/>
                <a:gd name="T11" fmla="*/ 1 w 1"/>
                <a:gd name="T12" fmla="*/ 1637 h 163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637">
                  <a:moveTo>
                    <a:pt x="0" y="1637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79" name="Freeform 138"/>
            <p:cNvSpPr>
              <a:spLocks/>
            </p:cNvSpPr>
            <p:nvPr/>
          </p:nvSpPr>
          <p:spPr bwMode="auto">
            <a:xfrm>
              <a:off x="919" y="1791"/>
              <a:ext cx="37" cy="325"/>
            </a:xfrm>
            <a:custGeom>
              <a:avLst/>
              <a:gdLst>
                <a:gd name="T0" fmla="*/ 0 w 10000"/>
                <a:gd name="T1" fmla="*/ 0 h 10000"/>
                <a:gd name="T2" fmla="*/ 0 w 10000"/>
                <a:gd name="T3" fmla="*/ 0 h 10000"/>
                <a:gd name="T4" fmla="*/ 0 w 10000"/>
                <a:gd name="T5" fmla="*/ 0 h 10000"/>
                <a:gd name="T6" fmla="*/ 0 w 10000"/>
                <a:gd name="T7" fmla="*/ 0 h 10000"/>
                <a:gd name="T8" fmla="*/ 0 w 10000"/>
                <a:gd name="T9" fmla="*/ 0 h 10000"/>
                <a:gd name="T10" fmla="*/ 0 w 10000"/>
                <a:gd name="T11" fmla="*/ 0 h 100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0000" h="10000">
                  <a:moveTo>
                    <a:pt x="0" y="10000"/>
                  </a:moveTo>
                  <a:cubicBezTo>
                    <a:pt x="3494" y="8966"/>
                    <a:pt x="5033" y="8651"/>
                    <a:pt x="9014" y="6899"/>
                  </a:cubicBezTo>
                  <a:cubicBezTo>
                    <a:pt x="9509" y="5520"/>
                    <a:pt x="9011" y="5024"/>
                    <a:pt x="10000" y="3204"/>
                  </a:cubicBezTo>
                  <a:cubicBezTo>
                    <a:pt x="8943" y="2944"/>
                    <a:pt x="6907" y="1634"/>
                    <a:pt x="5850" y="1374"/>
                  </a:cubicBezTo>
                  <a:lnTo>
                    <a:pt x="0" y="0"/>
                  </a:lnTo>
                  <a:lnTo>
                    <a:pt x="68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9280" name="Group 139"/>
            <p:cNvGrpSpPr>
              <a:grpSpLocks/>
            </p:cNvGrpSpPr>
            <p:nvPr/>
          </p:nvGrpSpPr>
          <p:grpSpPr bwMode="auto">
            <a:xfrm>
              <a:off x="1022" y="1220"/>
              <a:ext cx="1" cy="1212"/>
              <a:chOff x="1876" y="1101"/>
              <a:chExt cx="1" cy="1212"/>
            </a:xfrm>
          </p:grpSpPr>
          <p:sp>
            <p:nvSpPr>
              <p:cNvPr id="9361" name="Freeform 140"/>
              <p:cNvSpPr>
                <a:spLocks/>
              </p:cNvSpPr>
              <p:nvPr/>
            </p:nvSpPr>
            <p:spPr bwMode="auto">
              <a:xfrm>
                <a:off x="1876" y="2243"/>
                <a:ext cx="1" cy="70"/>
              </a:xfrm>
              <a:custGeom>
                <a:avLst/>
                <a:gdLst>
                  <a:gd name="T0" fmla="*/ 0 w 1"/>
                  <a:gd name="T1" fmla="*/ 0 h 281"/>
                  <a:gd name="T2" fmla="*/ 0 w 1"/>
                  <a:gd name="T3" fmla="*/ 0 h 281"/>
                  <a:gd name="T4" fmla="*/ 1 w 1"/>
                  <a:gd name="T5" fmla="*/ 0 h 281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281"/>
                  <a:gd name="T11" fmla="*/ 1 w 1"/>
                  <a:gd name="T12" fmla="*/ 281 h 28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281">
                    <a:moveTo>
                      <a:pt x="0" y="281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62" name="Freeform 141"/>
              <p:cNvSpPr>
                <a:spLocks/>
              </p:cNvSpPr>
              <p:nvPr/>
            </p:nvSpPr>
            <p:spPr bwMode="auto">
              <a:xfrm>
                <a:off x="1876" y="2126"/>
                <a:ext cx="1" cy="93"/>
              </a:xfrm>
              <a:custGeom>
                <a:avLst/>
                <a:gdLst>
                  <a:gd name="T0" fmla="*/ 0 w 1"/>
                  <a:gd name="T1" fmla="*/ 0 h 374"/>
                  <a:gd name="T2" fmla="*/ 0 w 1"/>
                  <a:gd name="T3" fmla="*/ 0 h 374"/>
                  <a:gd name="T4" fmla="*/ 1 w 1"/>
                  <a:gd name="T5" fmla="*/ 0 h 374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74"/>
                  <a:gd name="T11" fmla="*/ 1 w 1"/>
                  <a:gd name="T12" fmla="*/ 374 h 37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74">
                    <a:moveTo>
                      <a:pt x="0" y="374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63" name="Freeform 142"/>
              <p:cNvSpPr>
                <a:spLocks/>
              </p:cNvSpPr>
              <p:nvPr/>
            </p:nvSpPr>
            <p:spPr bwMode="auto">
              <a:xfrm>
                <a:off x="1876" y="2009"/>
                <a:ext cx="1" cy="94"/>
              </a:xfrm>
              <a:custGeom>
                <a:avLst/>
                <a:gdLst>
                  <a:gd name="T0" fmla="*/ 0 w 1"/>
                  <a:gd name="T1" fmla="*/ 0 h 374"/>
                  <a:gd name="T2" fmla="*/ 0 w 1"/>
                  <a:gd name="T3" fmla="*/ 0 h 374"/>
                  <a:gd name="T4" fmla="*/ 1 w 1"/>
                  <a:gd name="T5" fmla="*/ 0 h 374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74"/>
                  <a:gd name="T11" fmla="*/ 1 w 1"/>
                  <a:gd name="T12" fmla="*/ 374 h 37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74">
                    <a:moveTo>
                      <a:pt x="0" y="374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64" name="Freeform 143"/>
              <p:cNvSpPr>
                <a:spLocks/>
              </p:cNvSpPr>
              <p:nvPr/>
            </p:nvSpPr>
            <p:spPr bwMode="auto">
              <a:xfrm>
                <a:off x="1876" y="1916"/>
                <a:ext cx="1" cy="70"/>
              </a:xfrm>
              <a:custGeom>
                <a:avLst/>
                <a:gdLst>
                  <a:gd name="T0" fmla="*/ 0 w 1"/>
                  <a:gd name="T1" fmla="*/ 0 h 281"/>
                  <a:gd name="T2" fmla="*/ 0 w 1"/>
                  <a:gd name="T3" fmla="*/ 0 h 281"/>
                  <a:gd name="T4" fmla="*/ 1 w 1"/>
                  <a:gd name="T5" fmla="*/ 0 h 281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281"/>
                  <a:gd name="T11" fmla="*/ 1 w 1"/>
                  <a:gd name="T12" fmla="*/ 281 h 28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281">
                    <a:moveTo>
                      <a:pt x="0" y="281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65" name="Freeform 144"/>
              <p:cNvSpPr>
                <a:spLocks/>
              </p:cNvSpPr>
              <p:nvPr/>
            </p:nvSpPr>
            <p:spPr bwMode="auto">
              <a:xfrm>
                <a:off x="1876" y="1672"/>
                <a:ext cx="1" cy="81"/>
              </a:xfrm>
              <a:custGeom>
                <a:avLst/>
                <a:gdLst>
                  <a:gd name="T0" fmla="*/ 0 w 1"/>
                  <a:gd name="T1" fmla="*/ 0 h 324"/>
                  <a:gd name="T2" fmla="*/ 0 w 1"/>
                  <a:gd name="T3" fmla="*/ 0 h 324"/>
                  <a:gd name="T4" fmla="*/ 1 w 1"/>
                  <a:gd name="T5" fmla="*/ 0 h 324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24"/>
                  <a:gd name="T11" fmla="*/ 1 w 1"/>
                  <a:gd name="T12" fmla="*/ 324 h 32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24">
                    <a:moveTo>
                      <a:pt x="0" y="324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66" name="Freeform 145"/>
              <p:cNvSpPr>
                <a:spLocks/>
              </p:cNvSpPr>
              <p:nvPr/>
            </p:nvSpPr>
            <p:spPr bwMode="auto">
              <a:xfrm>
                <a:off x="1876" y="1556"/>
                <a:ext cx="1" cy="93"/>
              </a:xfrm>
              <a:custGeom>
                <a:avLst/>
                <a:gdLst>
                  <a:gd name="T0" fmla="*/ 0 w 1"/>
                  <a:gd name="T1" fmla="*/ 0 h 374"/>
                  <a:gd name="T2" fmla="*/ 0 w 1"/>
                  <a:gd name="T3" fmla="*/ 0 h 374"/>
                  <a:gd name="T4" fmla="*/ 1 w 1"/>
                  <a:gd name="T5" fmla="*/ 0 h 374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74"/>
                  <a:gd name="T11" fmla="*/ 1 w 1"/>
                  <a:gd name="T12" fmla="*/ 374 h 37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74">
                    <a:moveTo>
                      <a:pt x="0" y="374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67" name="Freeform 146"/>
              <p:cNvSpPr>
                <a:spLocks/>
              </p:cNvSpPr>
              <p:nvPr/>
            </p:nvSpPr>
            <p:spPr bwMode="auto">
              <a:xfrm>
                <a:off x="1876" y="1439"/>
                <a:ext cx="1" cy="93"/>
              </a:xfrm>
              <a:custGeom>
                <a:avLst/>
                <a:gdLst>
                  <a:gd name="T0" fmla="*/ 0 w 1"/>
                  <a:gd name="T1" fmla="*/ 0 h 374"/>
                  <a:gd name="T2" fmla="*/ 0 w 1"/>
                  <a:gd name="T3" fmla="*/ 0 h 374"/>
                  <a:gd name="T4" fmla="*/ 1 w 1"/>
                  <a:gd name="T5" fmla="*/ 0 h 374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74"/>
                  <a:gd name="T11" fmla="*/ 1 w 1"/>
                  <a:gd name="T12" fmla="*/ 374 h 37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74">
                    <a:moveTo>
                      <a:pt x="0" y="374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68" name="Freeform 147"/>
              <p:cNvSpPr>
                <a:spLocks/>
              </p:cNvSpPr>
              <p:nvPr/>
            </p:nvSpPr>
            <p:spPr bwMode="auto">
              <a:xfrm>
                <a:off x="1876" y="1322"/>
                <a:ext cx="1" cy="93"/>
              </a:xfrm>
              <a:custGeom>
                <a:avLst/>
                <a:gdLst>
                  <a:gd name="T0" fmla="*/ 0 w 1"/>
                  <a:gd name="T1" fmla="*/ 0 h 373"/>
                  <a:gd name="T2" fmla="*/ 0 w 1"/>
                  <a:gd name="T3" fmla="*/ 0 h 373"/>
                  <a:gd name="T4" fmla="*/ 1 w 1"/>
                  <a:gd name="T5" fmla="*/ 0 h 373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73"/>
                  <a:gd name="T11" fmla="*/ 1 w 1"/>
                  <a:gd name="T12" fmla="*/ 373 h 37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73">
                    <a:moveTo>
                      <a:pt x="0" y="373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69" name="Freeform 148"/>
              <p:cNvSpPr>
                <a:spLocks/>
              </p:cNvSpPr>
              <p:nvPr/>
            </p:nvSpPr>
            <p:spPr bwMode="auto">
              <a:xfrm>
                <a:off x="1876" y="1205"/>
                <a:ext cx="1" cy="94"/>
              </a:xfrm>
              <a:custGeom>
                <a:avLst/>
                <a:gdLst>
                  <a:gd name="T0" fmla="*/ 0 w 1"/>
                  <a:gd name="T1" fmla="*/ 0 h 374"/>
                  <a:gd name="T2" fmla="*/ 0 w 1"/>
                  <a:gd name="T3" fmla="*/ 0 h 374"/>
                  <a:gd name="T4" fmla="*/ 1 w 1"/>
                  <a:gd name="T5" fmla="*/ 0 h 374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74"/>
                  <a:gd name="T11" fmla="*/ 1 w 1"/>
                  <a:gd name="T12" fmla="*/ 374 h 37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74">
                    <a:moveTo>
                      <a:pt x="0" y="374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70" name="Freeform 149"/>
              <p:cNvSpPr>
                <a:spLocks/>
              </p:cNvSpPr>
              <p:nvPr/>
            </p:nvSpPr>
            <p:spPr bwMode="auto">
              <a:xfrm>
                <a:off x="1876" y="1101"/>
                <a:ext cx="1" cy="81"/>
              </a:xfrm>
              <a:custGeom>
                <a:avLst/>
                <a:gdLst>
                  <a:gd name="T0" fmla="*/ 0 w 1"/>
                  <a:gd name="T1" fmla="*/ 0 h 324"/>
                  <a:gd name="T2" fmla="*/ 0 w 1"/>
                  <a:gd name="T3" fmla="*/ 0 h 324"/>
                  <a:gd name="T4" fmla="*/ 1 w 1"/>
                  <a:gd name="T5" fmla="*/ 0 h 324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24"/>
                  <a:gd name="T11" fmla="*/ 1 w 1"/>
                  <a:gd name="T12" fmla="*/ 324 h 32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24">
                    <a:moveTo>
                      <a:pt x="0" y="324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281" name="Group 150"/>
            <p:cNvGrpSpPr>
              <a:grpSpLocks/>
            </p:cNvGrpSpPr>
            <p:nvPr/>
          </p:nvGrpSpPr>
          <p:grpSpPr bwMode="auto">
            <a:xfrm>
              <a:off x="1242" y="1115"/>
              <a:ext cx="1" cy="1419"/>
              <a:chOff x="2096" y="996"/>
              <a:chExt cx="1" cy="1419"/>
            </a:xfrm>
          </p:grpSpPr>
          <p:sp>
            <p:nvSpPr>
              <p:cNvPr id="9356" name="Freeform 151"/>
              <p:cNvSpPr>
                <a:spLocks/>
              </p:cNvSpPr>
              <p:nvPr/>
            </p:nvSpPr>
            <p:spPr bwMode="auto">
              <a:xfrm>
                <a:off x="2096" y="2036"/>
                <a:ext cx="1" cy="379"/>
              </a:xfrm>
              <a:custGeom>
                <a:avLst/>
                <a:gdLst>
                  <a:gd name="T0" fmla="*/ 0 w 2"/>
                  <a:gd name="T1" fmla="*/ 0 h 1517"/>
                  <a:gd name="T2" fmla="*/ 0 w 2"/>
                  <a:gd name="T3" fmla="*/ 0 h 1517"/>
                  <a:gd name="T4" fmla="*/ 1 w 2"/>
                  <a:gd name="T5" fmla="*/ 0 h 1517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1517"/>
                  <a:gd name="T11" fmla="*/ 2 w 2"/>
                  <a:gd name="T12" fmla="*/ 1517 h 151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1517">
                    <a:moveTo>
                      <a:pt x="0" y="1517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57" name="Freeform 152"/>
              <p:cNvSpPr>
                <a:spLocks/>
              </p:cNvSpPr>
              <p:nvPr/>
            </p:nvSpPr>
            <p:spPr bwMode="auto">
              <a:xfrm>
                <a:off x="2096" y="1984"/>
                <a:ext cx="1" cy="15"/>
              </a:xfrm>
              <a:custGeom>
                <a:avLst/>
                <a:gdLst>
                  <a:gd name="T0" fmla="*/ 0 w 2"/>
                  <a:gd name="T1" fmla="*/ 0 h 58"/>
                  <a:gd name="T2" fmla="*/ 0 w 2"/>
                  <a:gd name="T3" fmla="*/ 0 h 58"/>
                  <a:gd name="T4" fmla="*/ 1 w 2"/>
                  <a:gd name="T5" fmla="*/ 0 h 58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58"/>
                  <a:gd name="T11" fmla="*/ 2 w 2"/>
                  <a:gd name="T12" fmla="*/ 58 h 5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58">
                    <a:moveTo>
                      <a:pt x="0" y="58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58" name="Freeform 153"/>
              <p:cNvSpPr>
                <a:spLocks/>
              </p:cNvSpPr>
              <p:nvPr/>
            </p:nvSpPr>
            <p:spPr bwMode="auto">
              <a:xfrm>
                <a:off x="2096" y="1517"/>
                <a:ext cx="1" cy="430"/>
              </a:xfrm>
              <a:custGeom>
                <a:avLst/>
                <a:gdLst>
                  <a:gd name="T0" fmla="*/ 0 w 2"/>
                  <a:gd name="T1" fmla="*/ 0 h 1720"/>
                  <a:gd name="T2" fmla="*/ 0 w 2"/>
                  <a:gd name="T3" fmla="*/ 0 h 1720"/>
                  <a:gd name="T4" fmla="*/ 1 w 2"/>
                  <a:gd name="T5" fmla="*/ 0 h 1720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1720"/>
                  <a:gd name="T11" fmla="*/ 2 w 2"/>
                  <a:gd name="T12" fmla="*/ 1720 h 172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1720">
                    <a:moveTo>
                      <a:pt x="0" y="1720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59" name="Freeform 154"/>
              <p:cNvSpPr>
                <a:spLocks/>
              </p:cNvSpPr>
              <p:nvPr/>
            </p:nvSpPr>
            <p:spPr bwMode="auto">
              <a:xfrm>
                <a:off x="2096" y="1465"/>
                <a:ext cx="1" cy="15"/>
              </a:xfrm>
              <a:custGeom>
                <a:avLst/>
                <a:gdLst>
                  <a:gd name="T0" fmla="*/ 0 w 2"/>
                  <a:gd name="T1" fmla="*/ 0 h 60"/>
                  <a:gd name="T2" fmla="*/ 0 w 2"/>
                  <a:gd name="T3" fmla="*/ 0 h 60"/>
                  <a:gd name="T4" fmla="*/ 1 w 2"/>
                  <a:gd name="T5" fmla="*/ 0 h 60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60"/>
                  <a:gd name="T11" fmla="*/ 2 w 2"/>
                  <a:gd name="T12" fmla="*/ 60 h 6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60">
                    <a:moveTo>
                      <a:pt x="0" y="60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60" name="Freeform 155"/>
              <p:cNvSpPr>
                <a:spLocks/>
              </p:cNvSpPr>
              <p:nvPr/>
            </p:nvSpPr>
            <p:spPr bwMode="auto">
              <a:xfrm>
                <a:off x="2096" y="996"/>
                <a:ext cx="1" cy="432"/>
              </a:xfrm>
              <a:custGeom>
                <a:avLst/>
                <a:gdLst>
                  <a:gd name="T0" fmla="*/ 0 w 2"/>
                  <a:gd name="T1" fmla="*/ 0 h 1731"/>
                  <a:gd name="T2" fmla="*/ 0 w 2"/>
                  <a:gd name="T3" fmla="*/ 0 h 1731"/>
                  <a:gd name="T4" fmla="*/ 1 w 2"/>
                  <a:gd name="T5" fmla="*/ 0 h 1731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1731"/>
                  <a:gd name="T11" fmla="*/ 2 w 2"/>
                  <a:gd name="T12" fmla="*/ 1731 h 17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1731">
                    <a:moveTo>
                      <a:pt x="0" y="1731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282" name="Group 156"/>
            <p:cNvGrpSpPr>
              <a:grpSpLocks/>
            </p:cNvGrpSpPr>
            <p:nvPr/>
          </p:nvGrpSpPr>
          <p:grpSpPr bwMode="auto">
            <a:xfrm>
              <a:off x="507" y="1953"/>
              <a:ext cx="588" cy="1"/>
              <a:chOff x="1361" y="1834"/>
              <a:chExt cx="588" cy="1"/>
            </a:xfrm>
          </p:grpSpPr>
          <p:sp>
            <p:nvSpPr>
              <p:cNvPr id="9353" name="Freeform 157"/>
              <p:cNvSpPr>
                <a:spLocks/>
              </p:cNvSpPr>
              <p:nvPr/>
            </p:nvSpPr>
            <p:spPr bwMode="auto">
              <a:xfrm>
                <a:off x="1722" y="1834"/>
                <a:ext cx="227" cy="1"/>
              </a:xfrm>
              <a:custGeom>
                <a:avLst/>
                <a:gdLst>
                  <a:gd name="T0" fmla="*/ 0 w 907"/>
                  <a:gd name="T1" fmla="*/ 0 h 1"/>
                  <a:gd name="T2" fmla="*/ 0 w 907"/>
                  <a:gd name="T3" fmla="*/ 0 h 1"/>
                  <a:gd name="T4" fmla="*/ 0 w 907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907"/>
                  <a:gd name="T10" fmla="*/ 0 h 1"/>
                  <a:gd name="T11" fmla="*/ 907 w 907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907" h="1">
                    <a:moveTo>
                      <a:pt x="907" y="0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54" name="Freeform 158"/>
              <p:cNvSpPr>
                <a:spLocks/>
              </p:cNvSpPr>
              <p:nvPr/>
            </p:nvSpPr>
            <p:spPr bwMode="auto">
              <a:xfrm>
                <a:off x="1361" y="1834"/>
                <a:ext cx="277" cy="1"/>
              </a:xfrm>
              <a:custGeom>
                <a:avLst/>
                <a:gdLst>
                  <a:gd name="T0" fmla="*/ 0 w 1105"/>
                  <a:gd name="T1" fmla="*/ 0 h 1"/>
                  <a:gd name="T2" fmla="*/ 0 w 1105"/>
                  <a:gd name="T3" fmla="*/ 0 h 1"/>
                  <a:gd name="T4" fmla="*/ 0 w 1105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105"/>
                  <a:gd name="T10" fmla="*/ 0 h 1"/>
                  <a:gd name="T11" fmla="*/ 1105 w 1105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105" h="1">
                    <a:moveTo>
                      <a:pt x="1105" y="0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55" name="Freeform 159"/>
              <p:cNvSpPr>
                <a:spLocks/>
              </p:cNvSpPr>
              <p:nvPr/>
            </p:nvSpPr>
            <p:spPr bwMode="auto">
              <a:xfrm>
                <a:off x="1669" y="1834"/>
                <a:ext cx="22" cy="1"/>
              </a:xfrm>
              <a:custGeom>
                <a:avLst/>
                <a:gdLst>
                  <a:gd name="T0" fmla="*/ 0 w 89"/>
                  <a:gd name="T1" fmla="*/ 0 h 1"/>
                  <a:gd name="T2" fmla="*/ 0 w 89"/>
                  <a:gd name="T3" fmla="*/ 0 h 1"/>
                  <a:gd name="T4" fmla="*/ 0 w 89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89"/>
                  <a:gd name="T10" fmla="*/ 0 h 1"/>
                  <a:gd name="T11" fmla="*/ 89 w 89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89" h="1">
                    <a:moveTo>
                      <a:pt x="89" y="0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283" name="Group 160"/>
            <p:cNvGrpSpPr>
              <a:grpSpLocks/>
            </p:cNvGrpSpPr>
            <p:nvPr/>
          </p:nvGrpSpPr>
          <p:grpSpPr bwMode="auto">
            <a:xfrm>
              <a:off x="593" y="1872"/>
              <a:ext cx="429" cy="164"/>
              <a:chOff x="1447" y="1753"/>
              <a:chExt cx="429" cy="164"/>
            </a:xfrm>
          </p:grpSpPr>
          <p:sp>
            <p:nvSpPr>
              <p:cNvPr id="9340" name="Freeform 161"/>
              <p:cNvSpPr>
                <a:spLocks/>
              </p:cNvSpPr>
              <p:nvPr/>
            </p:nvSpPr>
            <p:spPr bwMode="auto">
              <a:xfrm>
                <a:off x="1790" y="1753"/>
                <a:ext cx="86" cy="1"/>
              </a:xfrm>
              <a:custGeom>
                <a:avLst/>
                <a:gdLst>
                  <a:gd name="T0" fmla="*/ 0 w 344"/>
                  <a:gd name="T1" fmla="*/ 0 h 1"/>
                  <a:gd name="T2" fmla="*/ 0 w 344"/>
                  <a:gd name="T3" fmla="*/ 0 h 1"/>
                  <a:gd name="T4" fmla="*/ 0 w 344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344"/>
                  <a:gd name="T10" fmla="*/ 0 h 1"/>
                  <a:gd name="T11" fmla="*/ 344 w 344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4" h="1">
                    <a:moveTo>
                      <a:pt x="344" y="0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41" name="Freeform 162"/>
              <p:cNvSpPr>
                <a:spLocks/>
              </p:cNvSpPr>
              <p:nvPr/>
            </p:nvSpPr>
            <p:spPr bwMode="auto">
              <a:xfrm>
                <a:off x="1673" y="1753"/>
                <a:ext cx="93" cy="1"/>
              </a:xfrm>
              <a:custGeom>
                <a:avLst/>
                <a:gdLst>
                  <a:gd name="T0" fmla="*/ 0 w 375"/>
                  <a:gd name="T1" fmla="*/ 0 h 1"/>
                  <a:gd name="T2" fmla="*/ 0 w 375"/>
                  <a:gd name="T3" fmla="*/ 0 h 1"/>
                  <a:gd name="T4" fmla="*/ 0 w 375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375"/>
                  <a:gd name="T10" fmla="*/ 0 h 1"/>
                  <a:gd name="T11" fmla="*/ 375 w 375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75" h="1">
                    <a:moveTo>
                      <a:pt x="375" y="0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42" name="Freeform 163"/>
              <p:cNvSpPr>
                <a:spLocks/>
              </p:cNvSpPr>
              <p:nvPr/>
            </p:nvSpPr>
            <p:spPr bwMode="auto">
              <a:xfrm>
                <a:off x="1556" y="1753"/>
                <a:ext cx="94" cy="1"/>
              </a:xfrm>
              <a:custGeom>
                <a:avLst/>
                <a:gdLst>
                  <a:gd name="T0" fmla="*/ 0 w 374"/>
                  <a:gd name="T1" fmla="*/ 0 h 1"/>
                  <a:gd name="T2" fmla="*/ 0 w 374"/>
                  <a:gd name="T3" fmla="*/ 0 h 1"/>
                  <a:gd name="T4" fmla="*/ 0 w 374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374"/>
                  <a:gd name="T10" fmla="*/ 0 h 1"/>
                  <a:gd name="T11" fmla="*/ 374 w 374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74" h="1">
                    <a:moveTo>
                      <a:pt x="374" y="0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43" name="Freeform 164"/>
              <p:cNvSpPr>
                <a:spLocks/>
              </p:cNvSpPr>
              <p:nvPr/>
            </p:nvSpPr>
            <p:spPr bwMode="auto">
              <a:xfrm>
                <a:off x="1447" y="1753"/>
                <a:ext cx="86" cy="1"/>
              </a:xfrm>
              <a:custGeom>
                <a:avLst/>
                <a:gdLst>
                  <a:gd name="T0" fmla="*/ 0 w 344"/>
                  <a:gd name="T1" fmla="*/ 0 h 1"/>
                  <a:gd name="T2" fmla="*/ 0 w 344"/>
                  <a:gd name="T3" fmla="*/ 0 h 1"/>
                  <a:gd name="T4" fmla="*/ 0 w 344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344"/>
                  <a:gd name="T10" fmla="*/ 0 h 1"/>
                  <a:gd name="T11" fmla="*/ 344 w 344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4" h="1">
                    <a:moveTo>
                      <a:pt x="344" y="0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44" name="Freeform 165"/>
              <p:cNvSpPr>
                <a:spLocks/>
              </p:cNvSpPr>
              <p:nvPr/>
            </p:nvSpPr>
            <p:spPr bwMode="auto">
              <a:xfrm>
                <a:off x="1825" y="1916"/>
                <a:ext cx="51" cy="1"/>
              </a:xfrm>
              <a:custGeom>
                <a:avLst/>
                <a:gdLst>
                  <a:gd name="T0" fmla="*/ 0 w 204"/>
                  <a:gd name="T1" fmla="*/ 0 h 1"/>
                  <a:gd name="T2" fmla="*/ 0 w 204"/>
                  <a:gd name="T3" fmla="*/ 0 h 1"/>
                  <a:gd name="T4" fmla="*/ 0 w 204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204"/>
                  <a:gd name="T10" fmla="*/ 0 h 1"/>
                  <a:gd name="T11" fmla="*/ 204 w 204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04" h="1">
                    <a:moveTo>
                      <a:pt x="204" y="0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45" name="Freeform 166"/>
              <p:cNvSpPr>
                <a:spLocks/>
              </p:cNvSpPr>
              <p:nvPr/>
            </p:nvSpPr>
            <p:spPr bwMode="auto">
              <a:xfrm>
                <a:off x="1708" y="1916"/>
                <a:ext cx="93" cy="1"/>
              </a:xfrm>
              <a:custGeom>
                <a:avLst/>
                <a:gdLst>
                  <a:gd name="T0" fmla="*/ 0 w 373"/>
                  <a:gd name="T1" fmla="*/ 0 h 1"/>
                  <a:gd name="T2" fmla="*/ 0 w 373"/>
                  <a:gd name="T3" fmla="*/ 0 h 1"/>
                  <a:gd name="T4" fmla="*/ 0 w 373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373"/>
                  <a:gd name="T10" fmla="*/ 0 h 1"/>
                  <a:gd name="T11" fmla="*/ 373 w 373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73" h="1">
                    <a:moveTo>
                      <a:pt x="373" y="0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46" name="Freeform 167"/>
              <p:cNvSpPr>
                <a:spLocks/>
              </p:cNvSpPr>
              <p:nvPr/>
            </p:nvSpPr>
            <p:spPr bwMode="auto">
              <a:xfrm>
                <a:off x="1591" y="1916"/>
                <a:ext cx="94" cy="1"/>
              </a:xfrm>
              <a:custGeom>
                <a:avLst/>
                <a:gdLst>
                  <a:gd name="T0" fmla="*/ 0 w 374"/>
                  <a:gd name="T1" fmla="*/ 0 h 1"/>
                  <a:gd name="T2" fmla="*/ 0 w 374"/>
                  <a:gd name="T3" fmla="*/ 0 h 1"/>
                  <a:gd name="T4" fmla="*/ 0 w 374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374"/>
                  <a:gd name="T10" fmla="*/ 0 h 1"/>
                  <a:gd name="T11" fmla="*/ 374 w 374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74" h="1">
                    <a:moveTo>
                      <a:pt x="374" y="0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47" name="Freeform 168"/>
              <p:cNvSpPr>
                <a:spLocks/>
              </p:cNvSpPr>
              <p:nvPr/>
            </p:nvSpPr>
            <p:spPr bwMode="auto">
              <a:xfrm>
                <a:off x="1517" y="1916"/>
                <a:ext cx="51" cy="1"/>
              </a:xfrm>
              <a:custGeom>
                <a:avLst/>
                <a:gdLst>
                  <a:gd name="T0" fmla="*/ 0 w 203"/>
                  <a:gd name="T1" fmla="*/ 0 h 1"/>
                  <a:gd name="T2" fmla="*/ 0 w 203"/>
                  <a:gd name="T3" fmla="*/ 0 h 1"/>
                  <a:gd name="T4" fmla="*/ 0 w 203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203"/>
                  <a:gd name="T10" fmla="*/ 0 h 1"/>
                  <a:gd name="T11" fmla="*/ 203 w 203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03" h="1">
                    <a:moveTo>
                      <a:pt x="203" y="0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48" name="Freeform 169"/>
              <p:cNvSpPr>
                <a:spLocks/>
              </p:cNvSpPr>
              <p:nvPr/>
            </p:nvSpPr>
            <p:spPr bwMode="auto">
              <a:xfrm>
                <a:off x="1517" y="1773"/>
                <a:ext cx="47" cy="1"/>
              </a:xfrm>
              <a:custGeom>
                <a:avLst/>
                <a:gdLst>
                  <a:gd name="T0" fmla="*/ 0 w 188"/>
                  <a:gd name="T1" fmla="*/ 0 h 1"/>
                  <a:gd name="T2" fmla="*/ 0 w 188"/>
                  <a:gd name="T3" fmla="*/ 0 h 1"/>
                  <a:gd name="T4" fmla="*/ 0 w 188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88"/>
                  <a:gd name="T10" fmla="*/ 0 h 1"/>
                  <a:gd name="T11" fmla="*/ 188 w 188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88" h="1">
                    <a:moveTo>
                      <a:pt x="188" y="0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49" name="Freeform 170"/>
              <p:cNvSpPr>
                <a:spLocks/>
              </p:cNvSpPr>
              <p:nvPr/>
            </p:nvSpPr>
            <p:spPr bwMode="auto">
              <a:xfrm>
                <a:off x="1447" y="1773"/>
                <a:ext cx="47" cy="1"/>
              </a:xfrm>
              <a:custGeom>
                <a:avLst/>
                <a:gdLst>
                  <a:gd name="T0" fmla="*/ 0 w 189"/>
                  <a:gd name="T1" fmla="*/ 0 h 1"/>
                  <a:gd name="T2" fmla="*/ 0 w 189"/>
                  <a:gd name="T3" fmla="*/ 0 h 1"/>
                  <a:gd name="T4" fmla="*/ 0 w 189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89"/>
                  <a:gd name="T10" fmla="*/ 0 h 1"/>
                  <a:gd name="T11" fmla="*/ 189 w 189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89" h="1">
                    <a:moveTo>
                      <a:pt x="189" y="0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50" name="Freeform 171"/>
              <p:cNvSpPr>
                <a:spLocks/>
              </p:cNvSpPr>
              <p:nvPr/>
            </p:nvSpPr>
            <p:spPr bwMode="auto">
              <a:xfrm>
                <a:off x="1517" y="1896"/>
                <a:ext cx="47" cy="1"/>
              </a:xfrm>
              <a:custGeom>
                <a:avLst/>
                <a:gdLst>
                  <a:gd name="T0" fmla="*/ 0 w 188"/>
                  <a:gd name="T1" fmla="*/ 0 h 1"/>
                  <a:gd name="T2" fmla="*/ 0 w 188"/>
                  <a:gd name="T3" fmla="*/ 0 h 1"/>
                  <a:gd name="T4" fmla="*/ 0 w 188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88"/>
                  <a:gd name="T10" fmla="*/ 0 h 1"/>
                  <a:gd name="T11" fmla="*/ 188 w 188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88" h="1">
                    <a:moveTo>
                      <a:pt x="188" y="0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51" name="Freeform 172"/>
              <p:cNvSpPr>
                <a:spLocks/>
              </p:cNvSpPr>
              <p:nvPr/>
            </p:nvSpPr>
            <p:spPr bwMode="auto">
              <a:xfrm>
                <a:off x="1447" y="1896"/>
                <a:ext cx="47" cy="1"/>
              </a:xfrm>
              <a:custGeom>
                <a:avLst/>
                <a:gdLst>
                  <a:gd name="T0" fmla="*/ 0 w 189"/>
                  <a:gd name="T1" fmla="*/ 0 h 1"/>
                  <a:gd name="T2" fmla="*/ 0 w 189"/>
                  <a:gd name="T3" fmla="*/ 0 h 1"/>
                  <a:gd name="T4" fmla="*/ 0 w 189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89"/>
                  <a:gd name="T10" fmla="*/ 0 h 1"/>
                  <a:gd name="T11" fmla="*/ 189 w 189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89" h="1">
                    <a:moveTo>
                      <a:pt x="189" y="0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52" name="Freeform 173"/>
              <p:cNvSpPr>
                <a:spLocks/>
              </p:cNvSpPr>
              <p:nvPr/>
            </p:nvSpPr>
            <p:spPr bwMode="auto">
              <a:xfrm>
                <a:off x="1447" y="1916"/>
                <a:ext cx="45" cy="1"/>
              </a:xfrm>
              <a:custGeom>
                <a:avLst/>
                <a:gdLst>
                  <a:gd name="T0" fmla="*/ 0 w 180"/>
                  <a:gd name="T1" fmla="*/ 0 h 1"/>
                  <a:gd name="T2" fmla="*/ 0 w 180"/>
                  <a:gd name="T3" fmla="*/ 0 h 1"/>
                  <a:gd name="T4" fmla="*/ 0 w 180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80"/>
                  <a:gd name="T10" fmla="*/ 0 h 1"/>
                  <a:gd name="T11" fmla="*/ 180 w 180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80" h="1">
                    <a:moveTo>
                      <a:pt x="180" y="0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284" name="Group 174"/>
            <p:cNvGrpSpPr>
              <a:grpSpLocks/>
            </p:cNvGrpSpPr>
            <p:nvPr/>
          </p:nvGrpSpPr>
          <p:grpSpPr bwMode="auto">
            <a:xfrm>
              <a:off x="1242" y="2664"/>
              <a:ext cx="1" cy="1145"/>
              <a:chOff x="2096" y="2545"/>
              <a:chExt cx="1" cy="1145"/>
            </a:xfrm>
          </p:grpSpPr>
          <p:sp>
            <p:nvSpPr>
              <p:cNvPr id="9335" name="Freeform 175"/>
              <p:cNvSpPr>
                <a:spLocks/>
              </p:cNvSpPr>
              <p:nvPr/>
            </p:nvSpPr>
            <p:spPr bwMode="auto">
              <a:xfrm>
                <a:off x="2096" y="3283"/>
                <a:ext cx="1" cy="407"/>
              </a:xfrm>
              <a:custGeom>
                <a:avLst/>
                <a:gdLst>
                  <a:gd name="T0" fmla="*/ 0 w 2"/>
                  <a:gd name="T1" fmla="*/ 0 h 1630"/>
                  <a:gd name="T2" fmla="*/ 0 w 2"/>
                  <a:gd name="T3" fmla="*/ 0 h 1630"/>
                  <a:gd name="T4" fmla="*/ 1 w 2"/>
                  <a:gd name="T5" fmla="*/ 0 h 1630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1630"/>
                  <a:gd name="T11" fmla="*/ 2 w 2"/>
                  <a:gd name="T12" fmla="*/ 1630 h 16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1630">
                    <a:moveTo>
                      <a:pt x="0" y="1630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36" name="Freeform 176"/>
              <p:cNvSpPr>
                <a:spLocks/>
              </p:cNvSpPr>
              <p:nvPr/>
            </p:nvSpPr>
            <p:spPr bwMode="auto">
              <a:xfrm>
                <a:off x="2096" y="3240"/>
                <a:ext cx="1" cy="17"/>
              </a:xfrm>
              <a:custGeom>
                <a:avLst/>
                <a:gdLst>
                  <a:gd name="T0" fmla="*/ 0 w 2"/>
                  <a:gd name="T1" fmla="*/ 0 h 67"/>
                  <a:gd name="T2" fmla="*/ 0 w 2"/>
                  <a:gd name="T3" fmla="*/ 0 h 67"/>
                  <a:gd name="T4" fmla="*/ 1 w 2"/>
                  <a:gd name="T5" fmla="*/ 0 h 67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67"/>
                  <a:gd name="T11" fmla="*/ 2 w 2"/>
                  <a:gd name="T12" fmla="*/ 67 h 6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67">
                    <a:moveTo>
                      <a:pt x="0" y="67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37" name="Freeform 177"/>
              <p:cNvSpPr>
                <a:spLocks/>
              </p:cNvSpPr>
              <p:nvPr/>
            </p:nvSpPr>
            <p:spPr bwMode="auto">
              <a:xfrm>
                <a:off x="2096" y="2758"/>
                <a:ext cx="1" cy="453"/>
              </a:xfrm>
              <a:custGeom>
                <a:avLst/>
                <a:gdLst>
                  <a:gd name="T0" fmla="*/ 0 w 2"/>
                  <a:gd name="T1" fmla="*/ 0 h 1809"/>
                  <a:gd name="T2" fmla="*/ 0 w 2"/>
                  <a:gd name="T3" fmla="*/ 0 h 1809"/>
                  <a:gd name="T4" fmla="*/ 1 w 2"/>
                  <a:gd name="T5" fmla="*/ 0 h 1809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1809"/>
                  <a:gd name="T11" fmla="*/ 2 w 2"/>
                  <a:gd name="T12" fmla="*/ 1809 h 180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1809">
                    <a:moveTo>
                      <a:pt x="0" y="1809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38" name="Freeform 178"/>
              <p:cNvSpPr>
                <a:spLocks/>
              </p:cNvSpPr>
              <p:nvPr/>
            </p:nvSpPr>
            <p:spPr bwMode="auto">
              <a:xfrm>
                <a:off x="2096" y="2716"/>
                <a:ext cx="1" cy="17"/>
              </a:xfrm>
              <a:custGeom>
                <a:avLst/>
                <a:gdLst>
                  <a:gd name="T0" fmla="*/ 0 w 2"/>
                  <a:gd name="T1" fmla="*/ 0 h 67"/>
                  <a:gd name="T2" fmla="*/ 0 w 2"/>
                  <a:gd name="T3" fmla="*/ 0 h 67"/>
                  <a:gd name="T4" fmla="*/ 1 w 2"/>
                  <a:gd name="T5" fmla="*/ 0 h 67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67"/>
                  <a:gd name="T11" fmla="*/ 2 w 2"/>
                  <a:gd name="T12" fmla="*/ 67 h 6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67">
                    <a:moveTo>
                      <a:pt x="0" y="67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39" name="Freeform 179"/>
              <p:cNvSpPr>
                <a:spLocks/>
              </p:cNvSpPr>
              <p:nvPr/>
            </p:nvSpPr>
            <p:spPr bwMode="auto">
              <a:xfrm>
                <a:off x="2096" y="2545"/>
                <a:ext cx="1" cy="146"/>
              </a:xfrm>
              <a:custGeom>
                <a:avLst/>
                <a:gdLst>
                  <a:gd name="T0" fmla="*/ 0 w 1"/>
                  <a:gd name="T1" fmla="*/ 146 h 146"/>
                  <a:gd name="T2" fmla="*/ 0 w 1"/>
                  <a:gd name="T3" fmla="*/ 47 h 146"/>
                  <a:gd name="T4" fmla="*/ 1 w 1"/>
                  <a:gd name="T5" fmla="*/ 0 h 146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46"/>
                  <a:gd name="T11" fmla="*/ 1 w 1"/>
                  <a:gd name="T12" fmla="*/ 146 h 1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46">
                    <a:moveTo>
                      <a:pt x="0" y="146"/>
                    </a:moveTo>
                    <a:lnTo>
                      <a:pt x="0" y="47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285" name="Group 180"/>
            <p:cNvGrpSpPr>
              <a:grpSpLocks/>
            </p:cNvGrpSpPr>
            <p:nvPr/>
          </p:nvGrpSpPr>
          <p:grpSpPr bwMode="auto">
            <a:xfrm>
              <a:off x="1407" y="1499"/>
              <a:ext cx="346" cy="1"/>
              <a:chOff x="2261" y="1380"/>
              <a:chExt cx="346" cy="1"/>
            </a:xfrm>
          </p:grpSpPr>
          <p:sp>
            <p:nvSpPr>
              <p:cNvPr id="9332" name="Freeform 181"/>
              <p:cNvSpPr>
                <a:spLocks/>
              </p:cNvSpPr>
              <p:nvPr/>
            </p:nvSpPr>
            <p:spPr bwMode="auto">
              <a:xfrm>
                <a:off x="2261" y="1380"/>
                <a:ext cx="156" cy="1"/>
              </a:xfrm>
              <a:custGeom>
                <a:avLst/>
                <a:gdLst>
                  <a:gd name="T0" fmla="*/ 0 w 626"/>
                  <a:gd name="T1" fmla="*/ 0 h 1"/>
                  <a:gd name="T2" fmla="*/ 0 w 626"/>
                  <a:gd name="T3" fmla="*/ 0 h 1"/>
                  <a:gd name="T4" fmla="*/ 0 w 626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626"/>
                  <a:gd name="T10" fmla="*/ 0 h 1"/>
                  <a:gd name="T11" fmla="*/ 626 w 626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26" h="1">
                    <a:moveTo>
                      <a:pt x="0" y="0"/>
                    </a:moveTo>
                    <a:lnTo>
                      <a:pt x="625" y="0"/>
                    </a:lnTo>
                    <a:lnTo>
                      <a:pt x="626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33" name="Freeform 182"/>
              <p:cNvSpPr>
                <a:spLocks/>
              </p:cNvSpPr>
              <p:nvPr/>
            </p:nvSpPr>
            <p:spPr bwMode="auto">
              <a:xfrm>
                <a:off x="2457" y="1380"/>
                <a:ext cx="16" cy="1"/>
              </a:xfrm>
              <a:custGeom>
                <a:avLst/>
                <a:gdLst>
                  <a:gd name="T0" fmla="*/ 0 w 65"/>
                  <a:gd name="T1" fmla="*/ 0 h 1"/>
                  <a:gd name="T2" fmla="*/ 0 w 65"/>
                  <a:gd name="T3" fmla="*/ 0 h 1"/>
                  <a:gd name="T4" fmla="*/ 0 w 65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65"/>
                  <a:gd name="T10" fmla="*/ 0 h 1"/>
                  <a:gd name="T11" fmla="*/ 65 w 65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5" h="1">
                    <a:moveTo>
                      <a:pt x="0" y="0"/>
                    </a:moveTo>
                    <a:lnTo>
                      <a:pt x="64" y="0"/>
                    </a:lnTo>
                    <a:lnTo>
                      <a:pt x="65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34" name="Freeform 183"/>
              <p:cNvSpPr>
                <a:spLocks/>
              </p:cNvSpPr>
              <p:nvPr/>
            </p:nvSpPr>
            <p:spPr bwMode="auto">
              <a:xfrm>
                <a:off x="2509" y="1380"/>
                <a:ext cx="98" cy="1"/>
              </a:xfrm>
              <a:custGeom>
                <a:avLst/>
                <a:gdLst>
                  <a:gd name="T0" fmla="*/ 0 w 392"/>
                  <a:gd name="T1" fmla="*/ 0 h 1"/>
                  <a:gd name="T2" fmla="*/ 0 w 392"/>
                  <a:gd name="T3" fmla="*/ 0 h 1"/>
                  <a:gd name="T4" fmla="*/ 0 w 392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392"/>
                  <a:gd name="T10" fmla="*/ 0 h 1"/>
                  <a:gd name="T11" fmla="*/ 392 w 392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2" h="1">
                    <a:moveTo>
                      <a:pt x="0" y="0"/>
                    </a:moveTo>
                    <a:lnTo>
                      <a:pt x="391" y="0"/>
                    </a:lnTo>
                    <a:lnTo>
                      <a:pt x="392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9286" name="Freeform 184"/>
            <p:cNvSpPr>
              <a:spLocks/>
            </p:cNvSpPr>
            <p:nvPr/>
          </p:nvSpPr>
          <p:spPr bwMode="auto">
            <a:xfrm>
              <a:off x="710" y="3073"/>
              <a:ext cx="63" cy="1"/>
            </a:xfrm>
            <a:custGeom>
              <a:avLst/>
              <a:gdLst>
                <a:gd name="T0" fmla="*/ 0 w 252"/>
                <a:gd name="T1" fmla="*/ 0 h 1"/>
                <a:gd name="T2" fmla="*/ 0 w 252"/>
                <a:gd name="T3" fmla="*/ 0 h 1"/>
                <a:gd name="T4" fmla="*/ 0 w 252"/>
                <a:gd name="T5" fmla="*/ 0 h 1"/>
                <a:gd name="T6" fmla="*/ 0 60000 65536"/>
                <a:gd name="T7" fmla="*/ 0 60000 65536"/>
                <a:gd name="T8" fmla="*/ 0 60000 65536"/>
                <a:gd name="T9" fmla="*/ 0 w 252"/>
                <a:gd name="T10" fmla="*/ 0 h 1"/>
                <a:gd name="T11" fmla="*/ 252 w 252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2" h="1">
                  <a:moveTo>
                    <a:pt x="252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87" name="Freeform 185"/>
            <p:cNvSpPr>
              <a:spLocks/>
            </p:cNvSpPr>
            <p:nvPr/>
          </p:nvSpPr>
          <p:spPr bwMode="auto">
            <a:xfrm>
              <a:off x="710" y="3398"/>
              <a:ext cx="63" cy="1"/>
            </a:xfrm>
            <a:custGeom>
              <a:avLst/>
              <a:gdLst>
                <a:gd name="T0" fmla="*/ 0 w 252"/>
                <a:gd name="T1" fmla="*/ 0 h 1"/>
                <a:gd name="T2" fmla="*/ 0 w 252"/>
                <a:gd name="T3" fmla="*/ 0 h 1"/>
                <a:gd name="T4" fmla="*/ 0 w 252"/>
                <a:gd name="T5" fmla="*/ 0 h 1"/>
                <a:gd name="T6" fmla="*/ 0 60000 65536"/>
                <a:gd name="T7" fmla="*/ 0 60000 65536"/>
                <a:gd name="T8" fmla="*/ 0 60000 65536"/>
                <a:gd name="T9" fmla="*/ 0 w 252"/>
                <a:gd name="T10" fmla="*/ 0 h 1"/>
                <a:gd name="T11" fmla="*/ 252 w 252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2" h="1">
                  <a:moveTo>
                    <a:pt x="252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88" name="Freeform 186"/>
            <p:cNvSpPr>
              <a:spLocks/>
            </p:cNvSpPr>
            <p:nvPr/>
          </p:nvSpPr>
          <p:spPr bwMode="auto">
            <a:xfrm>
              <a:off x="557" y="3515"/>
              <a:ext cx="192" cy="1"/>
            </a:xfrm>
            <a:custGeom>
              <a:avLst/>
              <a:gdLst>
                <a:gd name="T0" fmla="*/ 0 w 769"/>
                <a:gd name="T1" fmla="*/ 0 h 1"/>
                <a:gd name="T2" fmla="*/ 0 w 769"/>
                <a:gd name="T3" fmla="*/ 0 h 1"/>
                <a:gd name="T4" fmla="*/ 0 w 769"/>
                <a:gd name="T5" fmla="*/ 0 h 1"/>
                <a:gd name="T6" fmla="*/ 0 60000 65536"/>
                <a:gd name="T7" fmla="*/ 0 60000 65536"/>
                <a:gd name="T8" fmla="*/ 0 60000 65536"/>
                <a:gd name="T9" fmla="*/ 0 w 769"/>
                <a:gd name="T10" fmla="*/ 0 h 1"/>
                <a:gd name="T11" fmla="*/ 769 w 769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69" h="1">
                  <a:moveTo>
                    <a:pt x="0" y="0"/>
                  </a:moveTo>
                  <a:lnTo>
                    <a:pt x="768" y="0"/>
                  </a:lnTo>
                  <a:lnTo>
                    <a:pt x="769" y="0"/>
                  </a:lnTo>
                </a:path>
              </a:pathLst>
            </a:cu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89" name="Freeform 187"/>
            <p:cNvSpPr>
              <a:spLocks/>
            </p:cNvSpPr>
            <p:nvPr/>
          </p:nvSpPr>
          <p:spPr bwMode="auto">
            <a:xfrm>
              <a:off x="557" y="2956"/>
              <a:ext cx="192" cy="1"/>
            </a:xfrm>
            <a:custGeom>
              <a:avLst/>
              <a:gdLst>
                <a:gd name="T0" fmla="*/ 0 w 769"/>
                <a:gd name="T1" fmla="*/ 0 h 1"/>
                <a:gd name="T2" fmla="*/ 0 w 769"/>
                <a:gd name="T3" fmla="*/ 0 h 1"/>
                <a:gd name="T4" fmla="*/ 0 w 769"/>
                <a:gd name="T5" fmla="*/ 0 h 1"/>
                <a:gd name="T6" fmla="*/ 0 60000 65536"/>
                <a:gd name="T7" fmla="*/ 0 60000 65536"/>
                <a:gd name="T8" fmla="*/ 0 60000 65536"/>
                <a:gd name="T9" fmla="*/ 0 w 769"/>
                <a:gd name="T10" fmla="*/ 0 h 1"/>
                <a:gd name="T11" fmla="*/ 769 w 769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69" h="1">
                  <a:moveTo>
                    <a:pt x="0" y="0"/>
                  </a:moveTo>
                  <a:lnTo>
                    <a:pt x="768" y="0"/>
                  </a:lnTo>
                  <a:lnTo>
                    <a:pt x="769" y="0"/>
                  </a:lnTo>
                </a:path>
              </a:pathLst>
            </a:cu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9290" name="Group 188"/>
            <p:cNvGrpSpPr>
              <a:grpSpLocks/>
            </p:cNvGrpSpPr>
            <p:nvPr/>
          </p:nvGrpSpPr>
          <p:grpSpPr bwMode="auto">
            <a:xfrm>
              <a:off x="593" y="2897"/>
              <a:ext cx="117" cy="122"/>
              <a:chOff x="1447" y="2778"/>
              <a:chExt cx="117" cy="122"/>
            </a:xfrm>
          </p:grpSpPr>
          <p:sp>
            <p:nvSpPr>
              <p:cNvPr id="9328" name="Freeform 189"/>
              <p:cNvSpPr>
                <a:spLocks/>
              </p:cNvSpPr>
              <p:nvPr/>
            </p:nvSpPr>
            <p:spPr bwMode="auto">
              <a:xfrm>
                <a:off x="1447" y="2778"/>
                <a:ext cx="47" cy="1"/>
              </a:xfrm>
              <a:custGeom>
                <a:avLst/>
                <a:gdLst>
                  <a:gd name="T0" fmla="*/ 0 w 190"/>
                  <a:gd name="T1" fmla="*/ 0 h 1"/>
                  <a:gd name="T2" fmla="*/ 0 w 190"/>
                  <a:gd name="T3" fmla="*/ 0 h 1"/>
                  <a:gd name="T4" fmla="*/ 0 w 190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90"/>
                  <a:gd name="T10" fmla="*/ 0 h 1"/>
                  <a:gd name="T11" fmla="*/ 190 w 190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90" h="1">
                    <a:moveTo>
                      <a:pt x="0" y="0"/>
                    </a:moveTo>
                    <a:lnTo>
                      <a:pt x="189" y="0"/>
                    </a:lnTo>
                    <a:lnTo>
                      <a:pt x="190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29" name="Freeform 190"/>
              <p:cNvSpPr>
                <a:spLocks/>
              </p:cNvSpPr>
              <p:nvPr/>
            </p:nvSpPr>
            <p:spPr bwMode="auto">
              <a:xfrm>
                <a:off x="1517" y="2778"/>
                <a:ext cx="47" cy="1"/>
              </a:xfrm>
              <a:custGeom>
                <a:avLst/>
                <a:gdLst>
                  <a:gd name="T0" fmla="*/ 0 w 190"/>
                  <a:gd name="T1" fmla="*/ 0 h 1"/>
                  <a:gd name="T2" fmla="*/ 0 w 190"/>
                  <a:gd name="T3" fmla="*/ 0 h 1"/>
                  <a:gd name="T4" fmla="*/ 0 w 190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90"/>
                  <a:gd name="T10" fmla="*/ 0 h 1"/>
                  <a:gd name="T11" fmla="*/ 190 w 190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90" h="1">
                    <a:moveTo>
                      <a:pt x="0" y="0"/>
                    </a:moveTo>
                    <a:lnTo>
                      <a:pt x="188" y="0"/>
                    </a:lnTo>
                    <a:lnTo>
                      <a:pt x="190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30" name="Freeform 191"/>
              <p:cNvSpPr>
                <a:spLocks/>
              </p:cNvSpPr>
              <p:nvPr/>
            </p:nvSpPr>
            <p:spPr bwMode="auto">
              <a:xfrm>
                <a:off x="1447" y="2899"/>
                <a:ext cx="47" cy="1"/>
              </a:xfrm>
              <a:custGeom>
                <a:avLst/>
                <a:gdLst>
                  <a:gd name="T0" fmla="*/ 0 w 190"/>
                  <a:gd name="T1" fmla="*/ 0 h 1"/>
                  <a:gd name="T2" fmla="*/ 0 w 190"/>
                  <a:gd name="T3" fmla="*/ 0 h 1"/>
                  <a:gd name="T4" fmla="*/ 0 w 190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90"/>
                  <a:gd name="T10" fmla="*/ 0 h 1"/>
                  <a:gd name="T11" fmla="*/ 190 w 190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90" h="1">
                    <a:moveTo>
                      <a:pt x="0" y="0"/>
                    </a:moveTo>
                    <a:lnTo>
                      <a:pt x="189" y="0"/>
                    </a:lnTo>
                    <a:lnTo>
                      <a:pt x="190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31" name="Freeform 192"/>
              <p:cNvSpPr>
                <a:spLocks/>
              </p:cNvSpPr>
              <p:nvPr/>
            </p:nvSpPr>
            <p:spPr bwMode="auto">
              <a:xfrm>
                <a:off x="1517" y="2899"/>
                <a:ext cx="47" cy="1"/>
              </a:xfrm>
              <a:custGeom>
                <a:avLst/>
                <a:gdLst>
                  <a:gd name="T0" fmla="*/ 0 w 190"/>
                  <a:gd name="T1" fmla="*/ 0 h 1"/>
                  <a:gd name="T2" fmla="*/ 0 w 190"/>
                  <a:gd name="T3" fmla="*/ 0 h 1"/>
                  <a:gd name="T4" fmla="*/ 0 w 190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90"/>
                  <a:gd name="T10" fmla="*/ 0 h 1"/>
                  <a:gd name="T11" fmla="*/ 190 w 190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90" h="1">
                    <a:moveTo>
                      <a:pt x="0" y="0"/>
                    </a:moveTo>
                    <a:lnTo>
                      <a:pt x="188" y="0"/>
                    </a:lnTo>
                    <a:lnTo>
                      <a:pt x="190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291" name="Group 193"/>
            <p:cNvGrpSpPr>
              <a:grpSpLocks/>
            </p:cNvGrpSpPr>
            <p:nvPr/>
          </p:nvGrpSpPr>
          <p:grpSpPr bwMode="auto">
            <a:xfrm>
              <a:off x="593" y="3453"/>
              <a:ext cx="117" cy="123"/>
              <a:chOff x="1447" y="3334"/>
              <a:chExt cx="117" cy="123"/>
            </a:xfrm>
          </p:grpSpPr>
          <p:sp>
            <p:nvSpPr>
              <p:cNvPr id="9324" name="Freeform 194"/>
              <p:cNvSpPr>
                <a:spLocks/>
              </p:cNvSpPr>
              <p:nvPr/>
            </p:nvSpPr>
            <p:spPr bwMode="auto">
              <a:xfrm>
                <a:off x="1447" y="3334"/>
                <a:ext cx="47" cy="1"/>
              </a:xfrm>
              <a:custGeom>
                <a:avLst/>
                <a:gdLst>
                  <a:gd name="T0" fmla="*/ 0 w 190"/>
                  <a:gd name="T1" fmla="*/ 0 h 1"/>
                  <a:gd name="T2" fmla="*/ 0 w 190"/>
                  <a:gd name="T3" fmla="*/ 0 h 1"/>
                  <a:gd name="T4" fmla="*/ 0 w 190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90"/>
                  <a:gd name="T10" fmla="*/ 0 h 1"/>
                  <a:gd name="T11" fmla="*/ 190 w 190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90" h="1">
                    <a:moveTo>
                      <a:pt x="0" y="0"/>
                    </a:moveTo>
                    <a:lnTo>
                      <a:pt x="189" y="0"/>
                    </a:lnTo>
                    <a:lnTo>
                      <a:pt x="190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25" name="Freeform 195"/>
              <p:cNvSpPr>
                <a:spLocks/>
              </p:cNvSpPr>
              <p:nvPr/>
            </p:nvSpPr>
            <p:spPr bwMode="auto">
              <a:xfrm>
                <a:off x="1517" y="3334"/>
                <a:ext cx="47" cy="1"/>
              </a:xfrm>
              <a:custGeom>
                <a:avLst/>
                <a:gdLst>
                  <a:gd name="T0" fmla="*/ 0 w 190"/>
                  <a:gd name="T1" fmla="*/ 0 h 1"/>
                  <a:gd name="T2" fmla="*/ 0 w 190"/>
                  <a:gd name="T3" fmla="*/ 0 h 1"/>
                  <a:gd name="T4" fmla="*/ 0 w 190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90"/>
                  <a:gd name="T10" fmla="*/ 0 h 1"/>
                  <a:gd name="T11" fmla="*/ 190 w 190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90" h="1">
                    <a:moveTo>
                      <a:pt x="0" y="0"/>
                    </a:moveTo>
                    <a:lnTo>
                      <a:pt x="188" y="0"/>
                    </a:lnTo>
                    <a:lnTo>
                      <a:pt x="190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26" name="Freeform 196"/>
              <p:cNvSpPr>
                <a:spLocks/>
              </p:cNvSpPr>
              <p:nvPr/>
            </p:nvSpPr>
            <p:spPr bwMode="auto">
              <a:xfrm>
                <a:off x="1447" y="3456"/>
                <a:ext cx="47" cy="1"/>
              </a:xfrm>
              <a:custGeom>
                <a:avLst/>
                <a:gdLst>
                  <a:gd name="T0" fmla="*/ 0 w 190"/>
                  <a:gd name="T1" fmla="*/ 0 h 1"/>
                  <a:gd name="T2" fmla="*/ 0 w 190"/>
                  <a:gd name="T3" fmla="*/ 0 h 1"/>
                  <a:gd name="T4" fmla="*/ 0 w 190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90"/>
                  <a:gd name="T10" fmla="*/ 0 h 1"/>
                  <a:gd name="T11" fmla="*/ 190 w 190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90" h="1">
                    <a:moveTo>
                      <a:pt x="0" y="0"/>
                    </a:moveTo>
                    <a:lnTo>
                      <a:pt x="189" y="0"/>
                    </a:lnTo>
                    <a:lnTo>
                      <a:pt x="190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27" name="Freeform 197"/>
              <p:cNvSpPr>
                <a:spLocks/>
              </p:cNvSpPr>
              <p:nvPr/>
            </p:nvSpPr>
            <p:spPr bwMode="auto">
              <a:xfrm>
                <a:off x="1517" y="3456"/>
                <a:ext cx="47" cy="1"/>
              </a:xfrm>
              <a:custGeom>
                <a:avLst/>
                <a:gdLst>
                  <a:gd name="T0" fmla="*/ 0 w 190"/>
                  <a:gd name="T1" fmla="*/ 0 h 1"/>
                  <a:gd name="T2" fmla="*/ 0 w 190"/>
                  <a:gd name="T3" fmla="*/ 0 h 1"/>
                  <a:gd name="T4" fmla="*/ 0 w 190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90"/>
                  <a:gd name="T10" fmla="*/ 0 h 1"/>
                  <a:gd name="T11" fmla="*/ 190 w 190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90" h="1">
                    <a:moveTo>
                      <a:pt x="0" y="0"/>
                    </a:moveTo>
                    <a:lnTo>
                      <a:pt x="188" y="0"/>
                    </a:lnTo>
                    <a:lnTo>
                      <a:pt x="190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292" name="Group 198"/>
            <p:cNvGrpSpPr>
              <a:grpSpLocks/>
            </p:cNvGrpSpPr>
            <p:nvPr/>
          </p:nvGrpSpPr>
          <p:grpSpPr bwMode="auto">
            <a:xfrm>
              <a:off x="903" y="1157"/>
              <a:ext cx="1" cy="282"/>
              <a:chOff x="1757" y="1038"/>
              <a:chExt cx="1" cy="282"/>
            </a:xfrm>
          </p:grpSpPr>
          <p:sp>
            <p:nvSpPr>
              <p:cNvPr id="9321" name="Freeform 199"/>
              <p:cNvSpPr>
                <a:spLocks/>
              </p:cNvSpPr>
              <p:nvPr/>
            </p:nvSpPr>
            <p:spPr bwMode="auto">
              <a:xfrm>
                <a:off x="1757" y="1218"/>
                <a:ext cx="1" cy="102"/>
              </a:xfrm>
              <a:custGeom>
                <a:avLst/>
                <a:gdLst>
                  <a:gd name="T0" fmla="*/ 0 w 1"/>
                  <a:gd name="T1" fmla="*/ 0 h 410"/>
                  <a:gd name="T2" fmla="*/ 0 w 1"/>
                  <a:gd name="T3" fmla="*/ 0 h 410"/>
                  <a:gd name="T4" fmla="*/ 1 w 1"/>
                  <a:gd name="T5" fmla="*/ 0 h 410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410"/>
                  <a:gd name="T11" fmla="*/ 1 w 1"/>
                  <a:gd name="T12" fmla="*/ 410 h 41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410">
                    <a:moveTo>
                      <a:pt x="0" y="410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22" name="Freeform 200"/>
              <p:cNvSpPr>
                <a:spLocks/>
              </p:cNvSpPr>
              <p:nvPr/>
            </p:nvSpPr>
            <p:spPr bwMode="auto">
              <a:xfrm>
                <a:off x="1757" y="1179"/>
                <a:ext cx="1" cy="13"/>
              </a:xfrm>
              <a:custGeom>
                <a:avLst/>
                <a:gdLst>
                  <a:gd name="T0" fmla="*/ 0 w 1"/>
                  <a:gd name="T1" fmla="*/ 0 h 52"/>
                  <a:gd name="T2" fmla="*/ 0 w 1"/>
                  <a:gd name="T3" fmla="*/ 0 h 52"/>
                  <a:gd name="T4" fmla="*/ 1 w 1"/>
                  <a:gd name="T5" fmla="*/ 0 h 52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52"/>
                  <a:gd name="T11" fmla="*/ 1 w 1"/>
                  <a:gd name="T12" fmla="*/ 52 h 5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52">
                    <a:moveTo>
                      <a:pt x="0" y="52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23" name="Freeform 201"/>
              <p:cNvSpPr>
                <a:spLocks/>
              </p:cNvSpPr>
              <p:nvPr/>
            </p:nvSpPr>
            <p:spPr bwMode="auto">
              <a:xfrm>
                <a:off x="1757" y="1038"/>
                <a:ext cx="1" cy="120"/>
              </a:xfrm>
              <a:custGeom>
                <a:avLst/>
                <a:gdLst>
                  <a:gd name="T0" fmla="*/ 0 w 1"/>
                  <a:gd name="T1" fmla="*/ 0 h 480"/>
                  <a:gd name="T2" fmla="*/ 0 w 1"/>
                  <a:gd name="T3" fmla="*/ 0 h 480"/>
                  <a:gd name="T4" fmla="*/ 1 w 1"/>
                  <a:gd name="T5" fmla="*/ 0 h 480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480"/>
                  <a:gd name="T11" fmla="*/ 1 w 1"/>
                  <a:gd name="T12" fmla="*/ 480 h 48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480">
                    <a:moveTo>
                      <a:pt x="0" y="480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293" name="Group 202"/>
            <p:cNvGrpSpPr>
              <a:grpSpLocks/>
            </p:cNvGrpSpPr>
            <p:nvPr/>
          </p:nvGrpSpPr>
          <p:grpSpPr bwMode="auto">
            <a:xfrm>
              <a:off x="1580" y="1157"/>
              <a:ext cx="1" cy="299"/>
              <a:chOff x="2434" y="1038"/>
              <a:chExt cx="1" cy="299"/>
            </a:xfrm>
          </p:grpSpPr>
          <p:sp>
            <p:nvSpPr>
              <p:cNvPr id="9318" name="Freeform 203"/>
              <p:cNvSpPr>
                <a:spLocks/>
              </p:cNvSpPr>
              <p:nvPr/>
            </p:nvSpPr>
            <p:spPr bwMode="auto">
              <a:xfrm>
                <a:off x="2434" y="1209"/>
                <a:ext cx="1" cy="128"/>
              </a:xfrm>
              <a:custGeom>
                <a:avLst/>
                <a:gdLst>
                  <a:gd name="T0" fmla="*/ 0 w 1"/>
                  <a:gd name="T1" fmla="*/ 0 h 513"/>
                  <a:gd name="T2" fmla="*/ 0 w 1"/>
                  <a:gd name="T3" fmla="*/ 0 h 513"/>
                  <a:gd name="T4" fmla="*/ 1 w 1"/>
                  <a:gd name="T5" fmla="*/ 0 h 513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513"/>
                  <a:gd name="T11" fmla="*/ 1 w 1"/>
                  <a:gd name="T12" fmla="*/ 513 h 51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513">
                    <a:moveTo>
                      <a:pt x="0" y="513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19" name="Freeform 204"/>
              <p:cNvSpPr>
                <a:spLocks/>
              </p:cNvSpPr>
              <p:nvPr/>
            </p:nvSpPr>
            <p:spPr bwMode="auto">
              <a:xfrm>
                <a:off x="2434" y="1179"/>
                <a:ext cx="1" cy="13"/>
              </a:xfrm>
              <a:custGeom>
                <a:avLst/>
                <a:gdLst>
                  <a:gd name="T0" fmla="*/ 0 w 1"/>
                  <a:gd name="T1" fmla="*/ 0 h 52"/>
                  <a:gd name="T2" fmla="*/ 0 w 1"/>
                  <a:gd name="T3" fmla="*/ 0 h 52"/>
                  <a:gd name="T4" fmla="*/ 1 w 1"/>
                  <a:gd name="T5" fmla="*/ 0 h 52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52"/>
                  <a:gd name="T11" fmla="*/ 1 w 1"/>
                  <a:gd name="T12" fmla="*/ 52 h 5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52">
                    <a:moveTo>
                      <a:pt x="0" y="52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20" name="Freeform 205"/>
              <p:cNvSpPr>
                <a:spLocks/>
              </p:cNvSpPr>
              <p:nvPr/>
            </p:nvSpPr>
            <p:spPr bwMode="auto">
              <a:xfrm>
                <a:off x="2434" y="1038"/>
                <a:ext cx="1" cy="124"/>
              </a:xfrm>
              <a:custGeom>
                <a:avLst/>
                <a:gdLst>
                  <a:gd name="T0" fmla="*/ 0 w 1"/>
                  <a:gd name="T1" fmla="*/ 0 h 497"/>
                  <a:gd name="T2" fmla="*/ 0 w 1"/>
                  <a:gd name="T3" fmla="*/ 0 h 497"/>
                  <a:gd name="T4" fmla="*/ 1 w 1"/>
                  <a:gd name="T5" fmla="*/ 0 h 497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497"/>
                  <a:gd name="T11" fmla="*/ 1 w 1"/>
                  <a:gd name="T12" fmla="*/ 497 h 49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497">
                    <a:moveTo>
                      <a:pt x="0" y="497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294" name="Group 206"/>
            <p:cNvGrpSpPr>
              <a:grpSpLocks/>
            </p:cNvGrpSpPr>
            <p:nvPr/>
          </p:nvGrpSpPr>
          <p:grpSpPr bwMode="auto">
            <a:xfrm>
              <a:off x="1580" y="2214"/>
              <a:ext cx="1" cy="286"/>
              <a:chOff x="2434" y="2095"/>
              <a:chExt cx="1" cy="286"/>
            </a:xfrm>
          </p:grpSpPr>
          <p:sp>
            <p:nvSpPr>
              <p:cNvPr id="9315" name="Freeform 207"/>
              <p:cNvSpPr>
                <a:spLocks/>
              </p:cNvSpPr>
              <p:nvPr/>
            </p:nvSpPr>
            <p:spPr bwMode="auto">
              <a:xfrm>
                <a:off x="2434" y="2266"/>
                <a:ext cx="1" cy="115"/>
              </a:xfrm>
              <a:custGeom>
                <a:avLst/>
                <a:gdLst>
                  <a:gd name="T0" fmla="*/ 0 w 1"/>
                  <a:gd name="T1" fmla="*/ 0 h 462"/>
                  <a:gd name="T2" fmla="*/ 0 w 1"/>
                  <a:gd name="T3" fmla="*/ 0 h 462"/>
                  <a:gd name="T4" fmla="*/ 1 w 1"/>
                  <a:gd name="T5" fmla="*/ 0 h 462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462"/>
                  <a:gd name="T11" fmla="*/ 1 w 1"/>
                  <a:gd name="T12" fmla="*/ 462 h 46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462">
                    <a:moveTo>
                      <a:pt x="0" y="462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16" name="Freeform 208"/>
              <p:cNvSpPr>
                <a:spLocks/>
              </p:cNvSpPr>
              <p:nvPr/>
            </p:nvSpPr>
            <p:spPr bwMode="auto">
              <a:xfrm>
                <a:off x="2434" y="2236"/>
                <a:ext cx="1" cy="13"/>
              </a:xfrm>
              <a:custGeom>
                <a:avLst/>
                <a:gdLst>
                  <a:gd name="T0" fmla="*/ 0 w 1"/>
                  <a:gd name="T1" fmla="*/ 0 h 50"/>
                  <a:gd name="T2" fmla="*/ 0 w 1"/>
                  <a:gd name="T3" fmla="*/ 0 h 50"/>
                  <a:gd name="T4" fmla="*/ 1 w 1"/>
                  <a:gd name="T5" fmla="*/ 0 h 50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50"/>
                  <a:gd name="T11" fmla="*/ 1 w 1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50">
                    <a:moveTo>
                      <a:pt x="0" y="50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17" name="Freeform 209"/>
              <p:cNvSpPr>
                <a:spLocks/>
              </p:cNvSpPr>
              <p:nvPr/>
            </p:nvSpPr>
            <p:spPr bwMode="auto">
              <a:xfrm>
                <a:off x="2434" y="2095"/>
                <a:ext cx="1" cy="124"/>
              </a:xfrm>
              <a:custGeom>
                <a:avLst/>
                <a:gdLst>
                  <a:gd name="T0" fmla="*/ 0 w 1"/>
                  <a:gd name="T1" fmla="*/ 0 h 495"/>
                  <a:gd name="T2" fmla="*/ 0 w 1"/>
                  <a:gd name="T3" fmla="*/ 0 h 495"/>
                  <a:gd name="T4" fmla="*/ 1 w 1"/>
                  <a:gd name="T5" fmla="*/ 0 h 495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495"/>
                  <a:gd name="T11" fmla="*/ 1 w 1"/>
                  <a:gd name="T12" fmla="*/ 495 h 49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495">
                    <a:moveTo>
                      <a:pt x="0" y="495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295" name="Group 210"/>
            <p:cNvGrpSpPr>
              <a:grpSpLocks/>
            </p:cNvGrpSpPr>
            <p:nvPr/>
          </p:nvGrpSpPr>
          <p:grpSpPr bwMode="auto">
            <a:xfrm>
              <a:off x="903" y="2205"/>
              <a:ext cx="1" cy="295"/>
              <a:chOff x="1757" y="2086"/>
              <a:chExt cx="1" cy="295"/>
            </a:xfrm>
          </p:grpSpPr>
          <p:sp>
            <p:nvSpPr>
              <p:cNvPr id="9312" name="Freeform 211"/>
              <p:cNvSpPr>
                <a:spLocks/>
              </p:cNvSpPr>
              <p:nvPr/>
            </p:nvSpPr>
            <p:spPr bwMode="auto">
              <a:xfrm>
                <a:off x="1757" y="2266"/>
                <a:ext cx="1" cy="115"/>
              </a:xfrm>
              <a:custGeom>
                <a:avLst/>
                <a:gdLst>
                  <a:gd name="T0" fmla="*/ 0 w 1"/>
                  <a:gd name="T1" fmla="*/ 0 h 462"/>
                  <a:gd name="T2" fmla="*/ 0 w 1"/>
                  <a:gd name="T3" fmla="*/ 0 h 462"/>
                  <a:gd name="T4" fmla="*/ 1 w 1"/>
                  <a:gd name="T5" fmla="*/ 0 h 462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462"/>
                  <a:gd name="T11" fmla="*/ 1 w 1"/>
                  <a:gd name="T12" fmla="*/ 462 h 46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462">
                    <a:moveTo>
                      <a:pt x="0" y="462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13" name="Freeform 212"/>
              <p:cNvSpPr>
                <a:spLocks/>
              </p:cNvSpPr>
              <p:nvPr/>
            </p:nvSpPr>
            <p:spPr bwMode="auto">
              <a:xfrm>
                <a:off x="1757" y="2231"/>
                <a:ext cx="1" cy="13"/>
              </a:xfrm>
              <a:custGeom>
                <a:avLst/>
                <a:gdLst>
                  <a:gd name="T0" fmla="*/ 0 w 1"/>
                  <a:gd name="T1" fmla="*/ 0 h 51"/>
                  <a:gd name="T2" fmla="*/ 0 w 1"/>
                  <a:gd name="T3" fmla="*/ 0 h 51"/>
                  <a:gd name="T4" fmla="*/ 1 w 1"/>
                  <a:gd name="T5" fmla="*/ 0 h 51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51"/>
                  <a:gd name="T11" fmla="*/ 1 w 1"/>
                  <a:gd name="T12" fmla="*/ 51 h 5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51">
                    <a:moveTo>
                      <a:pt x="0" y="51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14" name="Freeform 213"/>
              <p:cNvSpPr>
                <a:spLocks/>
              </p:cNvSpPr>
              <p:nvPr/>
            </p:nvSpPr>
            <p:spPr bwMode="auto">
              <a:xfrm>
                <a:off x="1757" y="2086"/>
                <a:ext cx="1" cy="124"/>
              </a:xfrm>
              <a:custGeom>
                <a:avLst/>
                <a:gdLst>
                  <a:gd name="T0" fmla="*/ 0 w 1"/>
                  <a:gd name="T1" fmla="*/ 0 h 497"/>
                  <a:gd name="T2" fmla="*/ 0 w 1"/>
                  <a:gd name="T3" fmla="*/ 0 h 497"/>
                  <a:gd name="T4" fmla="*/ 1 w 1"/>
                  <a:gd name="T5" fmla="*/ 0 h 497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497"/>
                  <a:gd name="T11" fmla="*/ 1 w 1"/>
                  <a:gd name="T12" fmla="*/ 497 h 49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497">
                    <a:moveTo>
                      <a:pt x="0" y="497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296" name="Group 214"/>
            <p:cNvGrpSpPr>
              <a:grpSpLocks/>
            </p:cNvGrpSpPr>
            <p:nvPr/>
          </p:nvGrpSpPr>
          <p:grpSpPr bwMode="auto">
            <a:xfrm>
              <a:off x="507" y="3236"/>
              <a:ext cx="1290" cy="1"/>
              <a:chOff x="1361" y="3117"/>
              <a:chExt cx="1290" cy="1"/>
            </a:xfrm>
          </p:grpSpPr>
          <p:sp>
            <p:nvSpPr>
              <p:cNvPr id="9306" name="Freeform 215"/>
              <p:cNvSpPr>
                <a:spLocks/>
              </p:cNvSpPr>
              <p:nvPr/>
            </p:nvSpPr>
            <p:spPr bwMode="auto">
              <a:xfrm>
                <a:off x="1361" y="3117"/>
                <a:ext cx="301" cy="1"/>
              </a:xfrm>
              <a:custGeom>
                <a:avLst/>
                <a:gdLst>
                  <a:gd name="T0" fmla="*/ 0 w 1204"/>
                  <a:gd name="T1" fmla="*/ 0 h 1"/>
                  <a:gd name="T2" fmla="*/ 0 w 1204"/>
                  <a:gd name="T3" fmla="*/ 0 h 1"/>
                  <a:gd name="T4" fmla="*/ 0 w 1204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204"/>
                  <a:gd name="T10" fmla="*/ 0 h 1"/>
                  <a:gd name="T11" fmla="*/ 1204 w 1204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204" h="1">
                    <a:moveTo>
                      <a:pt x="0" y="0"/>
                    </a:moveTo>
                    <a:lnTo>
                      <a:pt x="1203" y="0"/>
                    </a:lnTo>
                    <a:lnTo>
                      <a:pt x="1204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07" name="Line 216"/>
              <p:cNvSpPr>
                <a:spLocks noChangeShapeType="1"/>
              </p:cNvSpPr>
              <p:nvPr/>
            </p:nvSpPr>
            <p:spPr bwMode="auto">
              <a:xfrm>
                <a:off x="2418" y="3117"/>
                <a:ext cx="1" cy="1"/>
              </a:xfrm>
              <a:prstGeom prst="line">
                <a:avLst/>
              </a:pr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08" name="Freeform 217"/>
              <p:cNvSpPr>
                <a:spLocks/>
              </p:cNvSpPr>
              <p:nvPr/>
            </p:nvSpPr>
            <p:spPr bwMode="auto">
              <a:xfrm>
                <a:off x="1691" y="3117"/>
                <a:ext cx="18" cy="1"/>
              </a:xfrm>
              <a:custGeom>
                <a:avLst/>
                <a:gdLst>
                  <a:gd name="T0" fmla="*/ 0 w 69"/>
                  <a:gd name="T1" fmla="*/ 0 h 1"/>
                  <a:gd name="T2" fmla="*/ 0 w 69"/>
                  <a:gd name="T3" fmla="*/ 0 h 1"/>
                  <a:gd name="T4" fmla="*/ 0 w 69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69"/>
                  <a:gd name="T10" fmla="*/ 0 h 1"/>
                  <a:gd name="T11" fmla="*/ 69 w 69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9" h="1">
                    <a:moveTo>
                      <a:pt x="0" y="0"/>
                    </a:moveTo>
                    <a:lnTo>
                      <a:pt x="68" y="0"/>
                    </a:lnTo>
                    <a:lnTo>
                      <a:pt x="69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09" name="Freeform 218"/>
              <p:cNvSpPr>
                <a:spLocks/>
              </p:cNvSpPr>
              <p:nvPr/>
            </p:nvSpPr>
            <p:spPr bwMode="auto">
              <a:xfrm>
                <a:off x="2198" y="3117"/>
                <a:ext cx="18" cy="1"/>
              </a:xfrm>
              <a:custGeom>
                <a:avLst/>
                <a:gdLst>
                  <a:gd name="T0" fmla="*/ 0 w 69"/>
                  <a:gd name="T1" fmla="*/ 0 h 1"/>
                  <a:gd name="T2" fmla="*/ 0 w 69"/>
                  <a:gd name="T3" fmla="*/ 0 h 1"/>
                  <a:gd name="T4" fmla="*/ 0 w 69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69"/>
                  <a:gd name="T10" fmla="*/ 0 h 1"/>
                  <a:gd name="T11" fmla="*/ 69 w 69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9" h="1">
                    <a:moveTo>
                      <a:pt x="0" y="0"/>
                    </a:moveTo>
                    <a:lnTo>
                      <a:pt x="68" y="0"/>
                    </a:lnTo>
                    <a:lnTo>
                      <a:pt x="69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10" name="Freeform 219"/>
              <p:cNvSpPr>
                <a:spLocks/>
              </p:cNvSpPr>
              <p:nvPr/>
            </p:nvSpPr>
            <p:spPr bwMode="auto">
              <a:xfrm>
                <a:off x="2240" y="3117"/>
                <a:ext cx="411" cy="1"/>
              </a:xfrm>
              <a:custGeom>
                <a:avLst/>
                <a:gdLst>
                  <a:gd name="T0" fmla="*/ 0 w 1640"/>
                  <a:gd name="T1" fmla="*/ 0 h 1"/>
                  <a:gd name="T2" fmla="*/ 0 w 1640"/>
                  <a:gd name="T3" fmla="*/ 0 h 1"/>
                  <a:gd name="T4" fmla="*/ 0 w 1640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640"/>
                  <a:gd name="T10" fmla="*/ 0 h 1"/>
                  <a:gd name="T11" fmla="*/ 1640 w 1640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640" h="1">
                    <a:moveTo>
                      <a:pt x="0" y="0"/>
                    </a:moveTo>
                    <a:lnTo>
                      <a:pt x="1639" y="0"/>
                    </a:lnTo>
                    <a:lnTo>
                      <a:pt x="1640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11" name="Freeform 220"/>
              <p:cNvSpPr>
                <a:spLocks/>
              </p:cNvSpPr>
              <p:nvPr/>
            </p:nvSpPr>
            <p:spPr bwMode="auto">
              <a:xfrm>
                <a:off x="1738" y="3117"/>
                <a:ext cx="435" cy="1"/>
              </a:xfrm>
              <a:custGeom>
                <a:avLst/>
                <a:gdLst>
                  <a:gd name="T0" fmla="*/ 0 w 1740"/>
                  <a:gd name="T1" fmla="*/ 0 h 1"/>
                  <a:gd name="T2" fmla="*/ 0 w 1740"/>
                  <a:gd name="T3" fmla="*/ 0 h 1"/>
                  <a:gd name="T4" fmla="*/ 0 w 1740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740"/>
                  <a:gd name="T10" fmla="*/ 0 h 1"/>
                  <a:gd name="T11" fmla="*/ 1740 w 1740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740" h="1">
                    <a:moveTo>
                      <a:pt x="0" y="0"/>
                    </a:moveTo>
                    <a:lnTo>
                      <a:pt x="1739" y="0"/>
                    </a:lnTo>
                    <a:lnTo>
                      <a:pt x="1740" y="0"/>
                    </a:lnTo>
                  </a:path>
                </a:pathLst>
              </a:custGeom>
              <a:noFill/>
              <a:ln w="19050">
                <a:solidFill>
                  <a:schemeClr val="tx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9297" name="Freeform 221"/>
            <p:cNvSpPr>
              <a:spLocks/>
            </p:cNvSpPr>
            <p:nvPr/>
          </p:nvSpPr>
          <p:spPr bwMode="auto">
            <a:xfrm>
              <a:off x="1026" y="1871"/>
              <a:ext cx="24" cy="168"/>
            </a:xfrm>
            <a:custGeom>
              <a:avLst/>
              <a:gdLst>
                <a:gd name="T0" fmla="*/ 0 w 24"/>
                <a:gd name="T1" fmla="*/ 0 h 168"/>
                <a:gd name="T2" fmla="*/ 24 w 24"/>
                <a:gd name="T3" fmla="*/ 80 h 168"/>
                <a:gd name="T4" fmla="*/ 0 w 24"/>
                <a:gd name="T5" fmla="*/ 168 h 168"/>
                <a:gd name="T6" fmla="*/ 0 60000 65536"/>
                <a:gd name="T7" fmla="*/ 0 60000 65536"/>
                <a:gd name="T8" fmla="*/ 0 60000 65536"/>
                <a:gd name="T9" fmla="*/ 0 w 24"/>
                <a:gd name="T10" fmla="*/ 0 h 168"/>
                <a:gd name="T11" fmla="*/ 24 w 24"/>
                <a:gd name="T12" fmla="*/ 168 h 16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" h="168">
                  <a:moveTo>
                    <a:pt x="0" y="0"/>
                  </a:moveTo>
                  <a:cubicBezTo>
                    <a:pt x="12" y="26"/>
                    <a:pt x="24" y="52"/>
                    <a:pt x="24" y="80"/>
                  </a:cubicBezTo>
                  <a:cubicBezTo>
                    <a:pt x="24" y="108"/>
                    <a:pt x="12" y="138"/>
                    <a:pt x="0" y="168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  <a:prstDash val="dash"/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298" name="Freeform 222"/>
            <p:cNvSpPr>
              <a:spLocks/>
            </p:cNvSpPr>
            <p:nvPr/>
          </p:nvSpPr>
          <p:spPr bwMode="auto">
            <a:xfrm>
              <a:off x="1441" y="1415"/>
              <a:ext cx="25" cy="168"/>
            </a:xfrm>
            <a:custGeom>
              <a:avLst/>
              <a:gdLst>
                <a:gd name="T0" fmla="*/ 25 w 25"/>
                <a:gd name="T1" fmla="*/ 0 h 168"/>
                <a:gd name="T2" fmla="*/ 0 w 25"/>
                <a:gd name="T3" fmla="*/ 88 h 168"/>
                <a:gd name="T4" fmla="*/ 25 w 25"/>
                <a:gd name="T5" fmla="*/ 168 h 168"/>
                <a:gd name="T6" fmla="*/ 0 60000 65536"/>
                <a:gd name="T7" fmla="*/ 0 60000 65536"/>
                <a:gd name="T8" fmla="*/ 0 60000 65536"/>
                <a:gd name="T9" fmla="*/ 0 w 25"/>
                <a:gd name="T10" fmla="*/ 0 h 168"/>
                <a:gd name="T11" fmla="*/ 25 w 25"/>
                <a:gd name="T12" fmla="*/ 168 h 16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68">
                  <a:moveTo>
                    <a:pt x="25" y="0"/>
                  </a:moveTo>
                  <a:cubicBezTo>
                    <a:pt x="22" y="15"/>
                    <a:pt x="0" y="60"/>
                    <a:pt x="0" y="88"/>
                  </a:cubicBezTo>
                  <a:cubicBezTo>
                    <a:pt x="0" y="116"/>
                    <a:pt x="11" y="142"/>
                    <a:pt x="25" y="168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  <a:prstDash val="dash"/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299" name="Line 223"/>
            <p:cNvSpPr>
              <a:spLocks noChangeShapeType="1"/>
            </p:cNvSpPr>
            <p:nvPr/>
          </p:nvSpPr>
          <p:spPr bwMode="auto">
            <a:xfrm>
              <a:off x="773" y="3070"/>
              <a:ext cx="19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"/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300" name="Line 224"/>
            <p:cNvSpPr>
              <a:spLocks noChangeShapeType="1"/>
            </p:cNvSpPr>
            <p:nvPr/>
          </p:nvSpPr>
          <p:spPr bwMode="auto">
            <a:xfrm>
              <a:off x="773" y="3402"/>
              <a:ext cx="19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"/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301" name="Oval 225"/>
            <p:cNvSpPr>
              <a:spLocks noChangeArrowheads="1"/>
            </p:cNvSpPr>
            <p:nvPr/>
          </p:nvSpPr>
          <p:spPr bwMode="auto">
            <a:xfrm>
              <a:off x="838" y="2826"/>
              <a:ext cx="133" cy="13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9302" name="Oval 226"/>
            <p:cNvSpPr>
              <a:spLocks noChangeArrowheads="1"/>
            </p:cNvSpPr>
            <p:nvPr/>
          </p:nvSpPr>
          <p:spPr bwMode="auto">
            <a:xfrm>
              <a:off x="1516" y="2826"/>
              <a:ext cx="133" cy="13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9303" name="Oval 227"/>
            <p:cNvSpPr>
              <a:spLocks noChangeArrowheads="1"/>
            </p:cNvSpPr>
            <p:nvPr/>
          </p:nvSpPr>
          <p:spPr bwMode="auto">
            <a:xfrm>
              <a:off x="1516" y="3509"/>
              <a:ext cx="133" cy="13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9304" name="Arc 228"/>
            <p:cNvSpPr>
              <a:spLocks/>
            </p:cNvSpPr>
            <p:nvPr/>
          </p:nvSpPr>
          <p:spPr bwMode="auto">
            <a:xfrm>
              <a:off x="1565" y="2761"/>
              <a:ext cx="145" cy="13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305" name="Line 229"/>
            <p:cNvSpPr>
              <a:spLocks noChangeShapeType="1"/>
            </p:cNvSpPr>
            <p:nvPr/>
          </p:nvSpPr>
          <p:spPr bwMode="auto">
            <a:xfrm>
              <a:off x="1711" y="1221"/>
              <a:ext cx="0" cy="457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258" name="矩形标注 257"/>
          <p:cNvSpPr>
            <a:spLocks noChangeArrowheads="1"/>
          </p:cNvSpPr>
          <p:nvPr/>
        </p:nvSpPr>
        <p:spPr bwMode="auto">
          <a:xfrm>
            <a:off x="4484688" y="3222625"/>
            <a:ext cx="1762125" cy="685800"/>
          </a:xfrm>
          <a:prstGeom prst="wedgeRectCallout">
            <a:avLst>
              <a:gd name="adj1" fmla="val -57352"/>
              <a:gd name="adj2" fmla="val -67593"/>
            </a:avLst>
          </a:prstGeom>
          <a:solidFill>
            <a:srgbClr val="FFC0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zh-CN" altLang="en-US" sz="2000" b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波浪线表示断裂边界</a:t>
            </a:r>
            <a:endParaRPr lang="zh-CN" altLang="en-US" sz="2000" b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59" name="Freeform 23"/>
          <p:cNvSpPr>
            <a:spLocks/>
          </p:cNvSpPr>
          <p:nvPr/>
        </p:nvSpPr>
        <p:spPr bwMode="auto">
          <a:xfrm>
            <a:off x="3509963" y="2425700"/>
            <a:ext cx="896937" cy="823913"/>
          </a:xfrm>
          <a:custGeom>
            <a:avLst/>
            <a:gdLst>
              <a:gd name="T0" fmla="*/ 0 w 565"/>
              <a:gd name="T1" fmla="*/ 0 h 519"/>
              <a:gd name="T2" fmla="*/ 2147483646 w 565"/>
              <a:gd name="T3" fmla="*/ 2147483646 h 519"/>
              <a:gd name="T4" fmla="*/ 2147483646 w 565"/>
              <a:gd name="T5" fmla="*/ 2147483646 h 519"/>
              <a:gd name="T6" fmla="*/ 2147483646 w 565"/>
              <a:gd name="T7" fmla="*/ 2147483646 h 519"/>
              <a:gd name="T8" fmla="*/ 2147483646 w 565"/>
              <a:gd name="T9" fmla="*/ 2147483646 h 519"/>
              <a:gd name="T10" fmla="*/ 2147483646 w 565"/>
              <a:gd name="T11" fmla="*/ 2147483646 h 519"/>
              <a:gd name="T12" fmla="*/ 2147483646 w 565"/>
              <a:gd name="T13" fmla="*/ 2147483646 h 519"/>
              <a:gd name="T14" fmla="*/ 2147483646 w 565"/>
              <a:gd name="T15" fmla="*/ 2147483646 h 519"/>
              <a:gd name="T16" fmla="*/ 2147483646 w 565"/>
              <a:gd name="T17" fmla="*/ 2147483646 h 519"/>
              <a:gd name="T18" fmla="*/ 2147483646 w 565"/>
              <a:gd name="T19" fmla="*/ 2147483646 h 519"/>
              <a:gd name="T20" fmla="*/ 2147483646 w 565"/>
              <a:gd name="T21" fmla="*/ 2147483646 h 519"/>
              <a:gd name="T22" fmla="*/ 2147483646 w 565"/>
              <a:gd name="T23" fmla="*/ 2147483646 h 519"/>
              <a:gd name="T24" fmla="*/ 2147483646 w 565"/>
              <a:gd name="T25" fmla="*/ 2147483646 h 519"/>
              <a:gd name="T26" fmla="*/ 2147483646 w 565"/>
              <a:gd name="T27" fmla="*/ 2147483646 h 519"/>
              <a:gd name="T28" fmla="*/ 2147483646 w 565"/>
              <a:gd name="T29" fmla="*/ 0 h 519"/>
              <a:gd name="T30" fmla="*/ 2147483646 w 565"/>
              <a:gd name="T31" fmla="*/ 0 h 519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565"/>
              <a:gd name="T49" fmla="*/ 0 h 519"/>
              <a:gd name="T50" fmla="*/ 565 w 565"/>
              <a:gd name="T51" fmla="*/ 519 h 519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565" h="519">
                <a:moveTo>
                  <a:pt x="0" y="0"/>
                </a:moveTo>
                <a:lnTo>
                  <a:pt x="8" y="223"/>
                </a:lnTo>
                <a:lnTo>
                  <a:pt x="48" y="359"/>
                </a:lnTo>
                <a:lnTo>
                  <a:pt x="124" y="462"/>
                </a:lnTo>
                <a:lnTo>
                  <a:pt x="195" y="509"/>
                </a:lnTo>
                <a:lnTo>
                  <a:pt x="277" y="519"/>
                </a:lnTo>
                <a:lnTo>
                  <a:pt x="376" y="511"/>
                </a:lnTo>
                <a:lnTo>
                  <a:pt x="448" y="471"/>
                </a:lnTo>
                <a:lnTo>
                  <a:pt x="494" y="408"/>
                </a:lnTo>
                <a:lnTo>
                  <a:pt x="528" y="351"/>
                </a:lnTo>
                <a:lnTo>
                  <a:pt x="548" y="290"/>
                </a:lnTo>
                <a:lnTo>
                  <a:pt x="552" y="231"/>
                </a:lnTo>
                <a:lnTo>
                  <a:pt x="536" y="165"/>
                </a:lnTo>
                <a:lnTo>
                  <a:pt x="560" y="83"/>
                </a:lnTo>
                <a:lnTo>
                  <a:pt x="565" y="0"/>
                </a:lnTo>
              </a:path>
            </a:pathLst>
          </a:custGeom>
          <a:noFill/>
          <a:ln w="1905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0" name="矩形标注 259"/>
          <p:cNvSpPr>
            <a:spLocks noChangeArrowheads="1"/>
          </p:cNvSpPr>
          <p:nvPr/>
        </p:nvSpPr>
        <p:spPr bwMode="auto">
          <a:xfrm>
            <a:off x="5729288" y="4030663"/>
            <a:ext cx="2787650" cy="881062"/>
          </a:xfrm>
          <a:prstGeom prst="wedgeRectCallout">
            <a:avLst>
              <a:gd name="adj1" fmla="val -88319"/>
              <a:gd name="adj2" fmla="val 48634"/>
            </a:avLst>
          </a:prstGeom>
          <a:solidFill>
            <a:srgbClr val="FFC0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zh-CN" altLang="en-US" sz="2000" b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当表示的局部结构完整</a:t>
            </a:r>
            <a:r>
              <a:rPr lang="en-US" altLang="zh-CN" sz="2000" b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,</a:t>
            </a:r>
            <a:r>
              <a:rPr lang="zh-CN" altLang="en-US" sz="2000" b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且外轮廓封闭时，波浪线可省略。</a:t>
            </a:r>
            <a:endParaRPr lang="zh-CN" altLang="en-US" sz="2000" b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98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53" dur="2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98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0" grpId="0"/>
      <p:bldP spid="98307" grpId="0" autoUpdateAnimBg="0"/>
      <p:bldP spid="98311" grpId="0" autoUpdateAnimBg="0"/>
      <p:bldP spid="258" grpId="0" animBg="1"/>
      <p:bldP spid="26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2174875" y="117475"/>
            <a:ext cx="4643438" cy="584200"/>
          </a:xfrm>
          <a:prstGeom prst="rect">
            <a:avLst/>
          </a:prstGeom>
          <a:solidFill>
            <a:schemeClr val="accent3">
              <a:lumMod val="75000"/>
            </a:schemeClr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defPPr>
              <a:defRPr lang="zh-CN"/>
            </a:defPPr>
            <a:lvl1pPr marL="0" algn="ctr" defTabSz="914400" eaLnBrk="1" latinLnBrk="0" hangingPunct="1">
              <a:defRPr sz="320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defTabSz="914400" latinLnBrk="0">
              <a:defRPr sz="1800">
                <a:latin typeface="Arial" panose="020B0604020202020204" pitchFamily="34" charset="0"/>
              </a:defRPr>
            </a:lvl2pPr>
            <a:lvl3pPr defTabSz="914400" latinLnBrk="0">
              <a:defRPr sz="1800">
                <a:latin typeface="Arial" panose="020B0604020202020204" pitchFamily="34" charset="0"/>
              </a:defRPr>
            </a:lvl3pPr>
            <a:lvl4pPr defTabSz="914400" latinLnBrk="0">
              <a:defRPr sz="1800">
                <a:latin typeface="Arial" panose="020B0604020202020204" pitchFamily="34" charset="0"/>
              </a:defRPr>
            </a:lvl4pPr>
            <a:lvl5pPr defTabSz="914400" latinLnBrk="0">
              <a:defRPr sz="1800">
                <a:latin typeface="Arial" panose="020B0604020202020204" pitchFamily="34" charset="0"/>
              </a:defRPr>
            </a:lvl5pPr>
            <a:lvl6pPr>
              <a:defRPr sz="1800">
                <a:latin typeface="Arial" panose="020B0604020202020204" pitchFamily="34" charset="0"/>
              </a:defRPr>
            </a:lvl6pPr>
            <a:lvl7pPr>
              <a:defRPr sz="1800">
                <a:latin typeface="Arial" panose="020B0604020202020204" pitchFamily="34" charset="0"/>
              </a:defRPr>
            </a:lvl7pPr>
            <a:lvl8pPr>
              <a:defRPr sz="1800">
                <a:latin typeface="Arial" panose="020B0604020202020204" pitchFamily="34" charset="0"/>
              </a:defRPr>
            </a:lvl8pPr>
            <a:lvl9pPr>
              <a:defRPr sz="1800"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US" altLang="zh-CN"/>
              <a:t>8.2  </a:t>
            </a:r>
            <a:r>
              <a:rPr lang="zh-CN" altLang="en-US"/>
              <a:t>剖 视 图</a:t>
            </a:r>
          </a:p>
        </p:txBody>
      </p:sp>
      <p:sp>
        <p:nvSpPr>
          <p:cNvPr id="103427" name="Text Box 3"/>
          <p:cNvSpPr txBox="1">
            <a:spLocks noChangeArrowheads="1"/>
          </p:cNvSpPr>
          <p:nvPr/>
        </p:nvSpPr>
        <p:spPr bwMode="auto">
          <a:xfrm>
            <a:off x="658813" y="1011238"/>
            <a:ext cx="7402512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400" b="0">
                <a:solidFill>
                  <a:srgbClr val="99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问题：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当机件的内部形状较复杂时，视图上将出现许多虚线，不便于看图和标注尺寸。</a:t>
            </a:r>
            <a:endParaRPr lang="zh-CN" altLang="en-US" sz="2400" b="0">
              <a:solidFill>
                <a:srgbClr val="3333CC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3428" name="Text Box 4"/>
          <p:cNvSpPr txBox="1">
            <a:spLocks noChangeArrowheads="1"/>
          </p:cNvSpPr>
          <p:nvPr/>
        </p:nvSpPr>
        <p:spPr bwMode="auto">
          <a:xfrm>
            <a:off x="1531938" y="5643563"/>
            <a:ext cx="27432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解决办法？</a:t>
            </a:r>
            <a:endParaRPr lang="zh-CN" altLang="en-US" sz="1800" b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3429" name="Text Box 5"/>
          <p:cNvSpPr txBox="1">
            <a:spLocks noChangeArrowheads="1"/>
          </p:cNvSpPr>
          <p:nvPr/>
        </p:nvSpPr>
        <p:spPr bwMode="auto">
          <a:xfrm>
            <a:off x="4064000" y="5648325"/>
            <a:ext cx="32258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400" b="0">
                <a:solidFill>
                  <a:srgbClr val="99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采用剖视图</a:t>
            </a:r>
          </a:p>
        </p:txBody>
      </p:sp>
      <p:grpSp>
        <p:nvGrpSpPr>
          <p:cNvPr id="10246" name="Group 6"/>
          <p:cNvGrpSpPr>
            <a:grpSpLocks/>
          </p:cNvGrpSpPr>
          <p:nvPr/>
        </p:nvGrpSpPr>
        <p:grpSpPr bwMode="auto">
          <a:xfrm>
            <a:off x="4873625" y="2651125"/>
            <a:ext cx="2605088" cy="2584450"/>
            <a:chOff x="847" y="1424"/>
            <a:chExt cx="1697" cy="1684"/>
          </a:xfrm>
        </p:grpSpPr>
        <p:sp>
          <p:nvSpPr>
            <p:cNvPr id="10327" name="Freeform 7"/>
            <p:cNvSpPr>
              <a:spLocks/>
            </p:cNvSpPr>
            <p:nvPr/>
          </p:nvSpPr>
          <p:spPr bwMode="auto">
            <a:xfrm>
              <a:off x="1022" y="2368"/>
              <a:ext cx="494" cy="508"/>
            </a:xfrm>
            <a:custGeom>
              <a:avLst/>
              <a:gdLst>
                <a:gd name="T0" fmla="*/ 2 w 494"/>
                <a:gd name="T1" fmla="*/ 164 h 508"/>
                <a:gd name="T2" fmla="*/ 286 w 494"/>
                <a:gd name="T3" fmla="*/ 0 h 508"/>
                <a:gd name="T4" fmla="*/ 494 w 494"/>
                <a:gd name="T5" fmla="*/ 180 h 508"/>
                <a:gd name="T6" fmla="*/ 280 w 494"/>
                <a:gd name="T7" fmla="*/ 304 h 508"/>
                <a:gd name="T8" fmla="*/ 238 w 494"/>
                <a:gd name="T9" fmla="*/ 308 h 508"/>
                <a:gd name="T10" fmla="*/ 238 w 494"/>
                <a:gd name="T11" fmla="*/ 404 h 508"/>
                <a:gd name="T12" fmla="*/ 186 w 494"/>
                <a:gd name="T13" fmla="*/ 412 h 508"/>
                <a:gd name="T14" fmla="*/ 138 w 494"/>
                <a:gd name="T15" fmla="*/ 428 h 508"/>
                <a:gd name="T16" fmla="*/ 0 w 494"/>
                <a:gd name="T17" fmla="*/ 508 h 508"/>
                <a:gd name="T18" fmla="*/ 2 w 494"/>
                <a:gd name="T19" fmla="*/ 164 h 508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494"/>
                <a:gd name="T31" fmla="*/ 0 h 508"/>
                <a:gd name="T32" fmla="*/ 494 w 494"/>
                <a:gd name="T33" fmla="*/ 508 h 508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494" h="508">
                  <a:moveTo>
                    <a:pt x="2" y="164"/>
                  </a:moveTo>
                  <a:lnTo>
                    <a:pt x="286" y="0"/>
                  </a:lnTo>
                  <a:lnTo>
                    <a:pt x="494" y="180"/>
                  </a:lnTo>
                  <a:lnTo>
                    <a:pt x="280" y="304"/>
                  </a:lnTo>
                  <a:lnTo>
                    <a:pt x="238" y="308"/>
                  </a:lnTo>
                  <a:lnTo>
                    <a:pt x="238" y="404"/>
                  </a:lnTo>
                  <a:lnTo>
                    <a:pt x="186" y="412"/>
                  </a:lnTo>
                  <a:lnTo>
                    <a:pt x="138" y="428"/>
                  </a:lnTo>
                  <a:lnTo>
                    <a:pt x="0" y="508"/>
                  </a:lnTo>
                  <a:lnTo>
                    <a:pt x="2" y="164"/>
                  </a:lnTo>
                  <a:close/>
                </a:path>
              </a:pathLst>
            </a:custGeom>
            <a:gradFill rotWithShape="0">
              <a:gsLst>
                <a:gs pos="0">
                  <a:srgbClr val="FFCC66"/>
                </a:gs>
                <a:gs pos="100000">
                  <a:srgbClr val="765E2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328" name="Freeform 8"/>
            <p:cNvSpPr>
              <a:spLocks/>
            </p:cNvSpPr>
            <p:nvPr/>
          </p:nvSpPr>
          <p:spPr bwMode="auto">
            <a:xfrm>
              <a:off x="1259" y="2676"/>
              <a:ext cx="173" cy="432"/>
            </a:xfrm>
            <a:custGeom>
              <a:avLst/>
              <a:gdLst>
                <a:gd name="T0" fmla="*/ 1 w 173"/>
                <a:gd name="T1" fmla="*/ 0 h 432"/>
                <a:gd name="T2" fmla="*/ 173 w 173"/>
                <a:gd name="T3" fmla="*/ 99 h 432"/>
                <a:gd name="T4" fmla="*/ 173 w 173"/>
                <a:gd name="T5" fmla="*/ 432 h 432"/>
                <a:gd name="T6" fmla="*/ 0 w 173"/>
                <a:gd name="T7" fmla="*/ 332 h 432"/>
                <a:gd name="T8" fmla="*/ 1 w 173"/>
                <a:gd name="T9" fmla="*/ 0 h 4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73"/>
                <a:gd name="T16" fmla="*/ 0 h 432"/>
                <a:gd name="T17" fmla="*/ 173 w 173"/>
                <a:gd name="T18" fmla="*/ 432 h 4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73" h="432">
                  <a:moveTo>
                    <a:pt x="1" y="0"/>
                  </a:moveTo>
                  <a:lnTo>
                    <a:pt x="173" y="99"/>
                  </a:lnTo>
                  <a:lnTo>
                    <a:pt x="173" y="432"/>
                  </a:lnTo>
                  <a:lnTo>
                    <a:pt x="0" y="3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C33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329" name="Freeform 9"/>
            <p:cNvSpPr>
              <a:spLocks/>
            </p:cNvSpPr>
            <p:nvPr/>
          </p:nvSpPr>
          <p:spPr bwMode="auto">
            <a:xfrm>
              <a:off x="847" y="2428"/>
              <a:ext cx="181" cy="452"/>
            </a:xfrm>
            <a:custGeom>
              <a:avLst/>
              <a:gdLst>
                <a:gd name="T0" fmla="*/ 1 w 181"/>
                <a:gd name="T1" fmla="*/ 0 h 452"/>
                <a:gd name="T2" fmla="*/ 181 w 181"/>
                <a:gd name="T3" fmla="*/ 104 h 452"/>
                <a:gd name="T4" fmla="*/ 181 w 181"/>
                <a:gd name="T5" fmla="*/ 452 h 452"/>
                <a:gd name="T6" fmla="*/ 0 w 181"/>
                <a:gd name="T7" fmla="*/ 348 h 452"/>
                <a:gd name="T8" fmla="*/ 1 w 181"/>
                <a:gd name="T9" fmla="*/ 0 h 45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81"/>
                <a:gd name="T16" fmla="*/ 0 h 452"/>
                <a:gd name="T17" fmla="*/ 181 w 181"/>
                <a:gd name="T18" fmla="*/ 452 h 45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81" h="452">
                  <a:moveTo>
                    <a:pt x="1" y="0"/>
                  </a:moveTo>
                  <a:lnTo>
                    <a:pt x="181" y="104"/>
                  </a:lnTo>
                  <a:lnTo>
                    <a:pt x="181" y="452"/>
                  </a:lnTo>
                  <a:lnTo>
                    <a:pt x="0" y="3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C33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330" name="Freeform 10"/>
            <p:cNvSpPr>
              <a:spLocks/>
            </p:cNvSpPr>
            <p:nvPr/>
          </p:nvSpPr>
          <p:spPr bwMode="auto">
            <a:xfrm>
              <a:off x="848" y="1875"/>
              <a:ext cx="1685" cy="921"/>
            </a:xfrm>
            <a:custGeom>
              <a:avLst/>
              <a:gdLst>
                <a:gd name="T0" fmla="*/ 900 w 1685"/>
                <a:gd name="T1" fmla="*/ 41 h 921"/>
                <a:gd name="T2" fmla="*/ 0 w 1685"/>
                <a:gd name="T3" fmla="*/ 557 h 921"/>
                <a:gd name="T4" fmla="*/ 176 w 1685"/>
                <a:gd name="T5" fmla="*/ 661 h 921"/>
                <a:gd name="T6" fmla="*/ 300 w 1685"/>
                <a:gd name="T7" fmla="*/ 597 h 921"/>
                <a:gd name="T8" fmla="*/ 340 w 1685"/>
                <a:gd name="T9" fmla="*/ 577 h 921"/>
                <a:gd name="T10" fmla="*/ 392 w 1685"/>
                <a:gd name="T11" fmla="*/ 561 h 921"/>
                <a:gd name="T12" fmla="*/ 424 w 1685"/>
                <a:gd name="T13" fmla="*/ 557 h 921"/>
                <a:gd name="T14" fmla="*/ 492 w 1685"/>
                <a:gd name="T15" fmla="*/ 569 h 921"/>
                <a:gd name="T16" fmla="*/ 544 w 1685"/>
                <a:gd name="T17" fmla="*/ 593 h 921"/>
                <a:gd name="T18" fmla="*/ 568 w 1685"/>
                <a:gd name="T19" fmla="*/ 621 h 921"/>
                <a:gd name="T20" fmla="*/ 580 w 1685"/>
                <a:gd name="T21" fmla="*/ 653 h 921"/>
                <a:gd name="T22" fmla="*/ 572 w 1685"/>
                <a:gd name="T23" fmla="*/ 689 h 921"/>
                <a:gd name="T24" fmla="*/ 548 w 1685"/>
                <a:gd name="T25" fmla="*/ 721 h 921"/>
                <a:gd name="T26" fmla="*/ 412 w 1685"/>
                <a:gd name="T27" fmla="*/ 800 h 921"/>
                <a:gd name="T28" fmla="*/ 612 w 1685"/>
                <a:gd name="T29" fmla="*/ 921 h 921"/>
                <a:gd name="T30" fmla="*/ 1632 w 1685"/>
                <a:gd name="T31" fmla="*/ 309 h 921"/>
                <a:gd name="T32" fmla="*/ 900 w 1685"/>
                <a:gd name="T33" fmla="*/ 41 h 921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685"/>
                <a:gd name="T52" fmla="*/ 0 h 921"/>
                <a:gd name="T53" fmla="*/ 1685 w 1685"/>
                <a:gd name="T54" fmla="*/ 921 h 921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685" h="921">
                  <a:moveTo>
                    <a:pt x="900" y="41"/>
                  </a:moveTo>
                  <a:lnTo>
                    <a:pt x="0" y="557"/>
                  </a:lnTo>
                  <a:lnTo>
                    <a:pt x="176" y="661"/>
                  </a:lnTo>
                  <a:lnTo>
                    <a:pt x="300" y="597"/>
                  </a:lnTo>
                  <a:lnTo>
                    <a:pt x="340" y="577"/>
                  </a:lnTo>
                  <a:lnTo>
                    <a:pt x="392" y="561"/>
                  </a:lnTo>
                  <a:lnTo>
                    <a:pt x="424" y="557"/>
                  </a:lnTo>
                  <a:lnTo>
                    <a:pt x="492" y="569"/>
                  </a:lnTo>
                  <a:lnTo>
                    <a:pt x="544" y="593"/>
                  </a:lnTo>
                  <a:lnTo>
                    <a:pt x="568" y="621"/>
                  </a:lnTo>
                  <a:lnTo>
                    <a:pt x="580" y="653"/>
                  </a:lnTo>
                  <a:lnTo>
                    <a:pt x="572" y="689"/>
                  </a:lnTo>
                  <a:lnTo>
                    <a:pt x="548" y="721"/>
                  </a:lnTo>
                  <a:lnTo>
                    <a:pt x="412" y="800"/>
                  </a:lnTo>
                  <a:lnTo>
                    <a:pt x="612" y="921"/>
                  </a:lnTo>
                  <a:lnTo>
                    <a:pt x="1632" y="309"/>
                  </a:lnTo>
                  <a:cubicBezTo>
                    <a:pt x="1685" y="166"/>
                    <a:pt x="1172" y="0"/>
                    <a:pt x="900" y="41"/>
                  </a:cubicBezTo>
                  <a:close/>
                </a:path>
              </a:pathLst>
            </a:custGeom>
            <a:gradFill rotWithShape="0">
              <a:gsLst>
                <a:gs pos="0">
                  <a:srgbClr val="901D00"/>
                </a:gs>
                <a:gs pos="100000">
                  <a:srgbClr val="FF3300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331" name="Freeform 11"/>
            <p:cNvSpPr>
              <a:spLocks/>
            </p:cNvSpPr>
            <p:nvPr/>
          </p:nvSpPr>
          <p:spPr bwMode="auto">
            <a:xfrm>
              <a:off x="1432" y="1636"/>
              <a:ext cx="1112" cy="1472"/>
            </a:xfrm>
            <a:custGeom>
              <a:avLst/>
              <a:gdLst>
                <a:gd name="T0" fmla="*/ 320 w 1112"/>
                <a:gd name="T1" fmla="*/ 4 h 1472"/>
                <a:gd name="T2" fmla="*/ 320 w 1112"/>
                <a:gd name="T3" fmla="*/ 404 h 1472"/>
                <a:gd name="T4" fmla="*/ 332 w 1112"/>
                <a:gd name="T5" fmla="*/ 460 h 1472"/>
                <a:gd name="T6" fmla="*/ 364 w 1112"/>
                <a:gd name="T7" fmla="*/ 516 h 1472"/>
                <a:gd name="T8" fmla="*/ 428 w 1112"/>
                <a:gd name="T9" fmla="*/ 568 h 1472"/>
                <a:gd name="T10" fmla="*/ 516 w 1112"/>
                <a:gd name="T11" fmla="*/ 608 h 1472"/>
                <a:gd name="T12" fmla="*/ 604 w 1112"/>
                <a:gd name="T13" fmla="*/ 632 h 1472"/>
                <a:gd name="T14" fmla="*/ 692 w 1112"/>
                <a:gd name="T15" fmla="*/ 644 h 1472"/>
                <a:gd name="T16" fmla="*/ 772 w 1112"/>
                <a:gd name="T17" fmla="*/ 640 h 1472"/>
                <a:gd name="T18" fmla="*/ 844 w 1112"/>
                <a:gd name="T19" fmla="*/ 624 h 1472"/>
                <a:gd name="T20" fmla="*/ 912 w 1112"/>
                <a:gd name="T21" fmla="*/ 604 h 1472"/>
                <a:gd name="T22" fmla="*/ 1004 w 1112"/>
                <a:gd name="T23" fmla="*/ 568 h 1472"/>
                <a:gd name="T24" fmla="*/ 0 w 1112"/>
                <a:gd name="T25" fmla="*/ 1148 h 1472"/>
                <a:gd name="T26" fmla="*/ 0 w 1112"/>
                <a:gd name="T27" fmla="*/ 1472 h 1472"/>
                <a:gd name="T28" fmla="*/ 983 w 1112"/>
                <a:gd name="T29" fmla="*/ 904 h 1472"/>
                <a:gd name="T30" fmla="*/ 1060 w 1112"/>
                <a:gd name="T31" fmla="*/ 852 h 1472"/>
                <a:gd name="T32" fmla="*/ 1092 w 1112"/>
                <a:gd name="T33" fmla="*/ 816 h 1472"/>
                <a:gd name="T34" fmla="*/ 1104 w 1112"/>
                <a:gd name="T35" fmla="*/ 768 h 1472"/>
                <a:gd name="T36" fmla="*/ 1112 w 1112"/>
                <a:gd name="T37" fmla="*/ 732 h 1472"/>
                <a:gd name="T38" fmla="*/ 1112 w 1112"/>
                <a:gd name="T39" fmla="*/ 0 h 1472"/>
                <a:gd name="T40" fmla="*/ 320 w 1112"/>
                <a:gd name="T41" fmla="*/ 4 h 1472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1112"/>
                <a:gd name="T64" fmla="*/ 0 h 1472"/>
                <a:gd name="T65" fmla="*/ 1112 w 1112"/>
                <a:gd name="T66" fmla="*/ 1472 h 1472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1112" h="1472">
                  <a:moveTo>
                    <a:pt x="320" y="4"/>
                  </a:moveTo>
                  <a:lnTo>
                    <a:pt x="320" y="404"/>
                  </a:lnTo>
                  <a:lnTo>
                    <a:pt x="332" y="460"/>
                  </a:lnTo>
                  <a:lnTo>
                    <a:pt x="364" y="516"/>
                  </a:lnTo>
                  <a:lnTo>
                    <a:pt x="428" y="568"/>
                  </a:lnTo>
                  <a:lnTo>
                    <a:pt x="516" y="608"/>
                  </a:lnTo>
                  <a:lnTo>
                    <a:pt x="604" y="632"/>
                  </a:lnTo>
                  <a:lnTo>
                    <a:pt x="692" y="644"/>
                  </a:lnTo>
                  <a:lnTo>
                    <a:pt x="772" y="640"/>
                  </a:lnTo>
                  <a:lnTo>
                    <a:pt x="844" y="624"/>
                  </a:lnTo>
                  <a:lnTo>
                    <a:pt x="912" y="604"/>
                  </a:lnTo>
                  <a:lnTo>
                    <a:pt x="1004" y="568"/>
                  </a:lnTo>
                  <a:lnTo>
                    <a:pt x="0" y="1148"/>
                  </a:lnTo>
                  <a:lnTo>
                    <a:pt x="0" y="1472"/>
                  </a:lnTo>
                  <a:lnTo>
                    <a:pt x="983" y="904"/>
                  </a:lnTo>
                  <a:lnTo>
                    <a:pt x="1060" y="852"/>
                  </a:lnTo>
                  <a:lnTo>
                    <a:pt x="1092" y="816"/>
                  </a:lnTo>
                  <a:lnTo>
                    <a:pt x="1104" y="768"/>
                  </a:lnTo>
                  <a:lnTo>
                    <a:pt x="1112" y="732"/>
                  </a:lnTo>
                  <a:lnTo>
                    <a:pt x="1112" y="0"/>
                  </a:lnTo>
                  <a:lnTo>
                    <a:pt x="320" y="4"/>
                  </a:lnTo>
                  <a:close/>
                </a:path>
              </a:pathLst>
            </a:custGeom>
            <a:gradFill rotWithShape="0">
              <a:gsLst>
                <a:gs pos="0">
                  <a:srgbClr val="860043"/>
                </a:gs>
                <a:gs pos="50000">
                  <a:srgbClr val="CC0066"/>
                </a:gs>
                <a:gs pos="100000">
                  <a:srgbClr val="860043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332" name="Oval 12"/>
            <p:cNvSpPr>
              <a:spLocks noChangeArrowheads="1"/>
            </p:cNvSpPr>
            <p:nvPr/>
          </p:nvSpPr>
          <p:spPr bwMode="auto">
            <a:xfrm>
              <a:off x="1752" y="1424"/>
              <a:ext cx="787" cy="482"/>
            </a:xfrm>
            <a:prstGeom prst="ellipse">
              <a:avLst/>
            </a:prstGeom>
            <a:solidFill>
              <a:srgbClr val="FF7C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0333" name="Oval 13"/>
            <p:cNvSpPr>
              <a:spLocks noChangeArrowheads="1"/>
            </p:cNvSpPr>
            <p:nvPr/>
          </p:nvSpPr>
          <p:spPr bwMode="auto">
            <a:xfrm>
              <a:off x="1874" y="1491"/>
              <a:ext cx="538" cy="345"/>
            </a:xfrm>
            <a:prstGeom prst="ellipse">
              <a:avLst/>
            </a:prstGeom>
            <a:gradFill rotWithShape="0">
              <a:gsLst>
                <a:gs pos="0">
                  <a:srgbClr val="767600"/>
                </a:gs>
                <a:gs pos="50000">
                  <a:srgbClr val="FFFF00"/>
                </a:gs>
                <a:gs pos="100000">
                  <a:srgbClr val="76760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0334" name="Oval 14"/>
            <p:cNvSpPr>
              <a:spLocks noChangeArrowheads="1"/>
            </p:cNvSpPr>
            <p:nvPr/>
          </p:nvSpPr>
          <p:spPr bwMode="auto">
            <a:xfrm>
              <a:off x="1886" y="1580"/>
              <a:ext cx="510" cy="256"/>
            </a:xfrm>
            <a:prstGeom prst="ellipse">
              <a:avLst/>
            </a:prstGeom>
            <a:solidFill>
              <a:srgbClr val="FF9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0335" name="Freeform 15"/>
            <p:cNvSpPr>
              <a:spLocks/>
            </p:cNvSpPr>
            <p:nvPr/>
          </p:nvSpPr>
          <p:spPr bwMode="auto">
            <a:xfrm>
              <a:off x="1968" y="1636"/>
              <a:ext cx="384" cy="212"/>
            </a:xfrm>
            <a:custGeom>
              <a:avLst/>
              <a:gdLst>
                <a:gd name="T0" fmla="*/ 308 w 384"/>
                <a:gd name="T1" fmla="*/ 4 h 212"/>
                <a:gd name="T2" fmla="*/ 384 w 384"/>
                <a:gd name="T3" fmla="*/ 48 h 212"/>
                <a:gd name="T4" fmla="*/ 332 w 384"/>
                <a:gd name="T5" fmla="*/ 76 h 212"/>
                <a:gd name="T6" fmla="*/ 356 w 384"/>
                <a:gd name="T7" fmla="*/ 104 h 212"/>
                <a:gd name="T8" fmla="*/ 348 w 384"/>
                <a:gd name="T9" fmla="*/ 148 h 212"/>
                <a:gd name="T10" fmla="*/ 316 w 384"/>
                <a:gd name="T11" fmla="*/ 176 h 212"/>
                <a:gd name="T12" fmla="*/ 268 w 384"/>
                <a:gd name="T13" fmla="*/ 200 h 212"/>
                <a:gd name="T14" fmla="*/ 192 w 384"/>
                <a:gd name="T15" fmla="*/ 212 h 212"/>
                <a:gd name="T16" fmla="*/ 104 w 384"/>
                <a:gd name="T17" fmla="*/ 204 h 212"/>
                <a:gd name="T18" fmla="*/ 48 w 384"/>
                <a:gd name="T19" fmla="*/ 188 h 212"/>
                <a:gd name="T20" fmla="*/ 12 w 384"/>
                <a:gd name="T21" fmla="*/ 148 h 212"/>
                <a:gd name="T22" fmla="*/ 0 w 384"/>
                <a:gd name="T23" fmla="*/ 92 h 212"/>
                <a:gd name="T24" fmla="*/ 28 w 384"/>
                <a:gd name="T25" fmla="*/ 52 h 212"/>
                <a:gd name="T26" fmla="*/ 80 w 384"/>
                <a:gd name="T27" fmla="*/ 20 h 212"/>
                <a:gd name="T28" fmla="*/ 132 w 384"/>
                <a:gd name="T29" fmla="*/ 4 h 212"/>
                <a:gd name="T30" fmla="*/ 180 w 384"/>
                <a:gd name="T31" fmla="*/ 0 h 212"/>
                <a:gd name="T32" fmla="*/ 216 w 384"/>
                <a:gd name="T33" fmla="*/ 8 h 212"/>
                <a:gd name="T34" fmla="*/ 264 w 384"/>
                <a:gd name="T35" fmla="*/ 24 h 212"/>
                <a:gd name="T36" fmla="*/ 308 w 384"/>
                <a:gd name="T37" fmla="*/ 4 h 212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84"/>
                <a:gd name="T58" fmla="*/ 0 h 212"/>
                <a:gd name="T59" fmla="*/ 384 w 384"/>
                <a:gd name="T60" fmla="*/ 212 h 212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84" h="212">
                  <a:moveTo>
                    <a:pt x="308" y="4"/>
                  </a:moveTo>
                  <a:lnTo>
                    <a:pt x="384" y="48"/>
                  </a:lnTo>
                  <a:lnTo>
                    <a:pt x="332" y="76"/>
                  </a:lnTo>
                  <a:lnTo>
                    <a:pt x="356" y="104"/>
                  </a:lnTo>
                  <a:lnTo>
                    <a:pt x="348" y="148"/>
                  </a:lnTo>
                  <a:lnTo>
                    <a:pt x="316" y="176"/>
                  </a:lnTo>
                  <a:lnTo>
                    <a:pt x="268" y="200"/>
                  </a:lnTo>
                  <a:lnTo>
                    <a:pt x="192" y="212"/>
                  </a:lnTo>
                  <a:lnTo>
                    <a:pt x="104" y="204"/>
                  </a:lnTo>
                  <a:lnTo>
                    <a:pt x="48" y="188"/>
                  </a:lnTo>
                  <a:lnTo>
                    <a:pt x="12" y="148"/>
                  </a:lnTo>
                  <a:lnTo>
                    <a:pt x="0" y="92"/>
                  </a:lnTo>
                  <a:lnTo>
                    <a:pt x="28" y="52"/>
                  </a:lnTo>
                  <a:lnTo>
                    <a:pt x="80" y="20"/>
                  </a:lnTo>
                  <a:lnTo>
                    <a:pt x="132" y="4"/>
                  </a:lnTo>
                  <a:lnTo>
                    <a:pt x="180" y="0"/>
                  </a:lnTo>
                  <a:lnTo>
                    <a:pt x="216" y="8"/>
                  </a:lnTo>
                  <a:lnTo>
                    <a:pt x="264" y="24"/>
                  </a:lnTo>
                  <a:lnTo>
                    <a:pt x="308" y="4"/>
                  </a:lnTo>
                  <a:close/>
                </a:path>
              </a:pathLst>
            </a:custGeom>
            <a:gradFill rotWithShape="0">
              <a:gsLst>
                <a:gs pos="0">
                  <a:srgbClr val="8A6E37"/>
                </a:gs>
                <a:gs pos="50000">
                  <a:srgbClr val="FFCC66"/>
                </a:gs>
                <a:gs pos="100000">
                  <a:srgbClr val="8A6E37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336" name="Oval 16"/>
            <p:cNvSpPr>
              <a:spLocks noChangeArrowheads="1"/>
            </p:cNvSpPr>
            <p:nvPr/>
          </p:nvSpPr>
          <p:spPr bwMode="auto">
            <a:xfrm>
              <a:off x="1452" y="2245"/>
              <a:ext cx="328" cy="187"/>
            </a:xfrm>
            <a:prstGeom prst="ellipse">
              <a:avLst/>
            </a:prstGeom>
            <a:gradFill rotWithShape="0">
              <a:gsLst>
                <a:gs pos="0">
                  <a:srgbClr val="76762F"/>
                </a:gs>
                <a:gs pos="50000">
                  <a:srgbClr val="FFFF66"/>
                </a:gs>
                <a:gs pos="100000">
                  <a:srgbClr val="76762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0337" name="Freeform 17"/>
            <p:cNvSpPr>
              <a:spLocks/>
            </p:cNvSpPr>
            <p:nvPr/>
          </p:nvSpPr>
          <p:spPr bwMode="auto">
            <a:xfrm>
              <a:off x="2240" y="1644"/>
              <a:ext cx="36" cy="188"/>
            </a:xfrm>
            <a:custGeom>
              <a:avLst/>
              <a:gdLst>
                <a:gd name="T0" fmla="*/ 0 w 36"/>
                <a:gd name="T1" fmla="*/ 20 h 188"/>
                <a:gd name="T2" fmla="*/ 0 w 36"/>
                <a:gd name="T3" fmla="*/ 188 h 188"/>
                <a:gd name="T4" fmla="*/ 36 w 36"/>
                <a:gd name="T5" fmla="*/ 168 h 188"/>
                <a:gd name="T6" fmla="*/ 36 w 36"/>
                <a:gd name="T7" fmla="*/ 0 h 188"/>
                <a:gd name="T8" fmla="*/ 0 w 36"/>
                <a:gd name="T9" fmla="*/ 20 h 1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6"/>
                <a:gd name="T16" fmla="*/ 0 h 188"/>
                <a:gd name="T17" fmla="*/ 36 w 36"/>
                <a:gd name="T18" fmla="*/ 188 h 1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6" h="188">
                  <a:moveTo>
                    <a:pt x="0" y="20"/>
                  </a:moveTo>
                  <a:lnTo>
                    <a:pt x="0" y="188"/>
                  </a:lnTo>
                  <a:lnTo>
                    <a:pt x="36" y="168"/>
                  </a:lnTo>
                  <a:lnTo>
                    <a:pt x="36" y="0"/>
                  </a:lnTo>
                  <a:lnTo>
                    <a:pt x="0" y="20"/>
                  </a:lnTo>
                  <a:close/>
                </a:path>
              </a:pathLst>
            </a:custGeom>
            <a:solidFill>
              <a:srgbClr val="0099FF"/>
            </a:solidFill>
            <a:ln w="12700">
              <a:solidFill>
                <a:srgbClr val="6699FF"/>
              </a:solidFill>
              <a:round/>
              <a:headEnd type="none" w="sm" len="lg"/>
              <a:tailEnd type="none" w="sm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338" name="Freeform 18"/>
            <p:cNvSpPr>
              <a:spLocks/>
            </p:cNvSpPr>
            <p:nvPr/>
          </p:nvSpPr>
          <p:spPr bwMode="auto">
            <a:xfrm>
              <a:off x="2272" y="1640"/>
              <a:ext cx="76" cy="180"/>
            </a:xfrm>
            <a:custGeom>
              <a:avLst/>
              <a:gdLst>
                <a:gd name="T0" fmla="*/ 0 w 76"/>
                <a:gd name="T1" fmla="*/ 0 h 180"/>
                <a:gd name="T2" fmla="*/ 0 w 76"/>
                <a:gd name="T3" fmla="*/ 180 h 180"/>
                <a:gd name="T4" fmla="*/ 24 w 76"/>
                <a:gd name="T5" fmla="*/ 160 h 180"/>
                <a:gd name="T6" fmla="*/ 24 w 76"/>
                <a:gd name="T7" fmla="*/ 72 h 180"/>
                <a:gd name="T8" fmla="*/ 76 w 76"/>
                <a:gd name="T9" fmla="*/ 44 h 180"/>
                <a:gd name="T10" fmla="*/ 0 w 76"/>
                <a:gd name="T11" fmla="*/ 0 h 18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6"/>
                <a:gd name="T19" fmla="*/ 0 h 180"/>
                <a:gd name="T20" fmla="*/ 76 w 76"/>
                <a:gd name="T21" fmla="*/ 180 h 18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6" h="180">
                  <a:moveTo>
                    <a:pt x="0" y="0"/>
                  </a:moveTo>
                  <a:lnTo>
                    <a:pt x="0" y="180"/>
                  </a:lnTo>
                  <a:lnTo>
                    <a:pt x="24" y="160"/>
                  </a:lnTo>
                  <a:lnTo>
                    <a:pt x="24" y="72"/>
                  </a:lnTo>
                  <a:lnTo>
                    <a:pt x="76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339" name="Freeform 19"/>
            <p:cNvSpPr>
              <a:spLocks/>
            </p:cNvSpPr>
            <p:nvPr/>
          </p:nvSpPr>
          <p:spPr bwMode="auto">
            <a:xfrm>
              <a:off x="1476" y="2340"/>
              <a:ext cx="282" cy="87"/>
            </a:xfrm>
            <a:custGeom>
              <a:avLst/>
              <a:gdLst>
                <a:gd name="T0" fmla="*/ 0 w 282"/>
                <a:gd name="T1" fmla="*/ 48 h 87"/>
                <a:gd name="T2" fmla="*/ 33 w 282"/>
                <a:gd name="T3" fmla="*/ 72 h 87"/>
                <a:gd name="T4" fmla="*/ 78 w 282"/>
                <a:gd name="T5" fmla="*/ 87 h 87"/>
                <a:gd name="T6" fmla="*/ 204 w 282"/>
                <a:gd name="T7" fmla="*/ 84 h 87"/>
                <a:gd name="T8" fmla="*/ 258 w 282"/>
                <a:gd name="T9" fmla="*/ 66 h 87"/>
                <a:gd name="T10" fmla="*/ 282 w 282"/>
                <a:gd name="T11" fmla="*/ 48 h 87"/>
                <a:gd name="T12" fmla="*/ 261 w 282"/>
                <a:gd name="T13" fmla="*/ 30 h 87"/>
                <a:gd name="T14" fmla="*/ 225 w 282"/>
                <a:gd name="T15" fmla="*/ 12 h 87"/>
                <a:gd name="T16" fmla="*/ 162 w 282"/>
                <a:gd name="T17" fmla="*/ 0 h 87"/>
                <a:gd name="T18" fmla="*/ 108 w 282"/>
                <a:gd name="T19" fmla="*/ 0 h 87"/>
                <a:gd name="T20" fmla="*/ 57 w 282"/>
                <a:gd name="T21" fmla="*/ 12 h 87"/>
                <a:gd name="T22" fmla="*/ 21 w 282"/>
                <a:gd name="T23" fmla="*/ 30 h 87"/>
                <a:gd name="T24" fmla="*/ 0 w 282"/>
                <a:gd name="T25" fmla="*/ 48 h 87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282"/>
                <a:gd name="T40" fmla="*/ 0 h 87"/>
                <a:gd name="T41" fmla="*/ 282 w 282"/>
                <a:gd name="T42" fmla="*/ 87 h 87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282" h="87">
                  <a:moveTo>
                    <a:pt x="0" y="48"/>
                  </a:moveTo>
                  <a:lnTo>
                    <a:pt x="33" y="72"/>
                  </a:lnTo>
                  <a:lnTo>
                    <a:pt x="78" y="87"/>
                  </a:lnTo>
                  <a:lnTo>
                    <a:pt x="204" y="84"/>
                  </a:lnTo>
                  <a:lnTo>
                    <a:pt x="258" y="66"/>
                  </a:lnTo>
                  <a:lnTo>
                    <a:pt x="282" y="48"/>
                  </a:lnTo>
                  <a:lnTo>
                    <a:pt x="261" y="30"/>
                  </a:lnTo>
                  <a:lnTo>
                    <a:pt x="225" y="12"/>
                  </a:lnTo>
                  <a:lnTo>
                    <a:pt x="162" y="0"/>
                  </a:lnTo>
                  <a:lnTo>
                    <a:pt x="108" y="0"/>
                  </a:lnTo>
                  <a:lnTo>
                    <a:pt x="57" y="12"/>
                  </a:lnTo>
                  <a:lnTo>
                    <a:pt x="21" y="30"/>
                  </a:lnTo>
                  <a:lnTo>
                    <a:pt x="0" y="48"/>
                  </a:lnTo>
                  <a:close/>
                </a:path>
              </a:pathLst>
            </a:custGeom>
            <a:solidFill>
              <a:srgbClr val="FF6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340" name="Freeform 20"/>
            <p:cNvSpPr>
              <a:spLocks/>
            </p:cNvSpPr>
            <p:nvPr/>
          </p:nvSpPr>
          <p:spPr bwMode="auto">
            <a:xfrm>
              <a:off x="1551" y="2400"/>
              <a:ext cx="135" cy="33"/>
            </a:xfrm>
            <a:custGeom>
              <a:avLst/>
              <a:gdLst>
                <a:gd name="T0" fmla="*/ 0 w 135"/>
                <a:gd name="T1" fmla="*/ 27 h 33"/>
                <a:gd name="T2" fmla="*/ 51 w 135"/>
                <a:gd name="T3" fmla="*/ 33 h 33"/>
                <a:gd name="T4" fmla="*/ 96 w 135"/>
                <a:gd name="T5" fmla="*/ 33 h 33"/>
                <a:gd name="T6" fmla="*/ 135 w 135"/>
                <a:gd name="T7" fmla="*/ 27 h 33"/>
                <a:gd name="T8" fmla="*/ 123 w 135"/>
                <a:gd name="T9" fmla="*/ 12 h 33"/>
                <a:gd name="T10" fmla="*/ 96 w 135"/>
                <a:gd name="T11" fmla="*/ 0 h 33"/>
                <a:gd name="T12" fmla="*/ 57 w 135"/>
                <a:gd name="T13" fmla="*/ 0 h 33"/>
                <a:gd name="T14" fmla="*/ 18 w 135"/>
                <a:gd name="T15" fmla="*/ 6 h 33"/>
                <a:gd name="T16" fmla="*/ 0 w 135"/>
                <a:gd name="T17" fmla="*/ 27 h 3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35"/>
                <a:gd name="T28" fmla="*/ 0 h 33"/>
                <a:gd name="T29" fmla="*/ 135 w 135"/>
                <a:gd name="T30" fmla="*/ 33 h 3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35" h="33">
                  <a:moveTo>
                    <a:pt x="0" y="27"/>
                  </a:moveTo>
                  <a:lnTo>
                    <a:pt x="51" y="33"/>
                  </a:lnTo>
                  <a:lnTo>
                    <a:pt x="96" y="33"/>
                  </a:lnTo>
                  <a:lnTo>
                    <a:pt x="135" y="27"/>
                  </a:lnTo>
                  <a:lnTo>
                    <a:pt x="123" y="12"/>
                  </a:lnTo>
                  <a:lnTo>
                    <a:pt x="96" y="0"/>
                  </a:lnTo>
                  <a:lnTo>
                    <a:pt x="57" y="0"/>
                  </a:lnTo>
                  <a:lnTo>
                    <a:pt x="18" y="6"/>
                  </a:lnTo>
                  <a:lnTo>
                    <a:pt x="0" y="27"/>
                  </a:lnTo>
                  <a:close/>
                </a:path>
              </a:pathLst>
            </a:custGeom>
            <a:gradFill rotWithShape="0">
              <a:gsLst>
                <a:gs pos="0">
                  <a:srgbClr val="765E00"/>
                </a:gs>
                <a:gs pos="50000">
                  <a:srgbClr val="FFCC00"/>
                </a:gs>
                <a:gs pos="100000">
                  <a:srgbClr val="765E0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0247" name="Group 21"/>
          <p:cNvGrpSpPr>
            <a:grpSpLocks/>
          </p:cNvGrpSpPr>
          <p:nvPr/>
        </p:nvGrpSpPr>
        <p:grpSpPr bwMode="auto">
          <a:xfrm>
            <a:off x="1395413" y="2341563"/>
            <a:ext cx="2933700" cy="3148012"/>
            <a:chOff x="879" y="1475"/>
            <a:chExt cx="1848" cy="1983"/>
          </a:xfrm>
        </p:grpSpPr>
        <p:sp>
          <p:nvSpPr>
            <p:cNvPr id="10248" name="Line 22"/>
            <p:cNvSpPr>
              <a:spLocks noChangeShapeType="1"/>
            </p:cNvSpPr>
            <p:nvPr/>
          </p:nvSpPr>
          <p:spPr bwMode="auto">
            <a:xfrm flipV="1">
              <a:off x="1562" y="2136"/>
              <a:ext cx="0" cy="12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dash"/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9" name="Line 23"/>
            <p:cNvSpPr>
              <a:spLocks noChangeShapeType="1"/>
            </p:cNvSpPr>
            <p:nvPr/>
          </p:nvSpPr>
          <p:spPr bwMode="auto">
            <a:xfrm>
              <a:off x="1714" y="2136"/>
              <a:ext cx="0" cy="11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dash"/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50" name="Line 24"/>
            <p:cNvSpPr>
              <a:spLocks noChangeShapeType="1"/>
            </p:cNvSpPr>
            <p:nvPr/>
          </p:nvSpPr>
          <p:spPr bwMode="auto">
            <a:xfrm flipV="1">
              <a:off x="1346" y="2040"/>
              <a:ext cx="0" cy="21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lgDash"/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51" name="Arc 25"/>
            <p:cNvSpPr>
              <a:spLocks/>
            </p:cNvSpPr>
            <p:nvPr/>
          </p:nvSpPr>
          <p:spPr bwMode="auto">
            <a:xfrm flipV="1">
              <a:off x="1201" y="2824"/>
              <a:ext cx="145" cy="288"/>
            </a:xfrm>
            <a:custGeom>
              <a:avLst/>
              <a:gdLst>
                <a:gd name="T0" fmla="*/ 0 w 21601"/>
                <a:gd name="T1" fmla="*/ 0 h 43200"/>
                <a:gd name="T2" fmla="*/ 0 w 21601"/>
                <a:gd name="T3" fmla="*/ 0 h 43200"/>
                <a:gd name="T4" fmla="*/ 0 w 21601"/>
                <a:gd name="T5" fmla="*/ 0 h 43200"/>
                <a:gd name="T6" fmla="*/ 0 60000 65536"/>
                <a:gd name="T7" fmla="*/ 0 60000 65536"/>
                <a:gd name="T8" fmla="*/ 0 60000 65536"/>
                <a:gd name="T9" fmla="*/ 0 w 21601"/>
                <a:gd name="T10" fmla="*/ 0 h 43200"/>
                <a:gd name="T11" fmla="*/ 21601 w 21601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1" h="43200" fill="none" extrusionOk="0">
                  <a:moveTo>
                    <a:pt x="0" y="0"/>
                  </a:moveTo>
                  <a:cubicBezTo>
                    <a:pt x="11930" y="0"/>
                    <a:pt x="21601" y="9670"/>
                    <a:pt x="21601" y="21600"/>
                  </a:cubicBezTo>
                  <a:cubicBezTo>
                    <a:pt x="21601" y="33529"/>
                    <a:pt x="11930" y="43200"/>
                    <a:pt x="1" y="43200"/>
                  </a:cubicBezTo>
                  <a:cubicBezTo>
                    <a:pt x="0" y="43200"/>
                    <a:pt x="0" y="43199"/>
                    <a:pt x="0" y="43199"/>
                  </a:cubicBezTo>
                </a:path>
                <a:path w="21601" h="43200" stroke="0" extrusionOk="0">
                  <a:moveTo>
                    <a:pt x="0" y="0"/>
                  </a:moveTo>
                  <a:cubicBezTo>
                    <a:pt x="11930" y="0"/>
                    <a:pt x="21601" y="9670"/>
                    <a:pt x="21601" y="21600"/>
                  </a:cubicBezTo>
                  <a:cubicBezTo>
                    <a:pt x="21601" y="33529"/>
                    <a:pt x="11930" y="43200"/>
                    <a:pt x="1" y="43200"/>
                  </a:cubicBezTo>
                  <a:cubicBezTo>
                    <a:pt x="0" y="43200"/>
                    <a:pt x="0" y="43199"/>
                    <a:pt x="0" y="43199"/>
                  </a:cubicBezTo>
                  <a:lnTo>
                    <a:pt x="1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52" name="Oval 26"/>
            <p:cNvSpPr>
              <a:spLocks noChangeArrowheads="1"/>
            </p:cNvSpPr>
            <p:nvPr/>
          </p:nvSpPr>
          <p:spPr bwMode="auto">
            <a:xfrm>
              <a:off x="1498" y="2832"/>
              <a:ext cx="280" cy="272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0253" name="Oval 27"/>
            <p:cNvSpPr>
              <a:spLocks noChangeArrowheads="1"/>
            </p:cNvSpPr>
            <p:nvPr/>
          </p:nvSpPr>
          <p:spPr bwMode="auto">
            <a:xfrm>
              <a:off x="1570" y="2896"/>
              <a:ext cx="144" cy="14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0254" name="Arc 28"/>
            <p:cNvSpPr>
              <a:spLocks/>
            </p:cNvSpPr>
            <p:nvPr/>
          </p:nvSpPr>
          <p:spPr bwMode="auto">
            <a:xfrm>
              <a:off x="2125" y="2825"/>
              <a:ext cx="279" cy="279"/>
            </a:xfrm>
            <a:custGeom>
              <a:avLst/>
              <a:gdLst>
                <a:gd name="T0" fmla="*/ 0 w 40776"/>
                <a:gd name="T1" fmla="*/ 0 h 43200"/>
                <a:gd name="T2" fmla="*/ 0 w 40776"/>
                <a:gd name="T3" fmla="*/ 0 h 43200"/>
                <a:gd name="T4" fmla="*/ 0 w 40776"/>
                <a:gd name="T5" fmla="*/ 0 h 43200"/>
                <a:gd name="T6" fmla="*/ 0 60000 65536"/>
                <a:gd name="T7" fmla="*/ 0 60000 65536"/>
                <a:gd name="T8" fmla="*/ 0 60000 65536"/>
                <a:gd name="T9" fmla="*/ 0 w 40776"/>
                <a:gd name="T10" fmla="*/ 0 h 43200"/>
                <a:gd name="T11" fmla="*/ 40776 w 40776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0776" h="43200" fill="none" extrusionOk="0">
                  <a:moveTo>
                    <a:pt x="40573" y="31924"/>
                  </a:moveTo>
                  <a:cubicBezTo>
                    <a:pt x="36791" y="38873"/>
                    <a:pt x="29512" y="43199"/>
                    <a:pt x="21600" y="43200"/>
                  </a:cubicBezTo>
                  <a:cubicBezTo>
                    <a:pt x="9670" y="43200"/>
                    <a:pt x="0" y="33529"/>
                    <a:pt x="0" y="21600"/>
                  </a:cubicBezTo>
                  <a:cubicBezTo>
                    <a:pt x="0" y="9670"/>
                    <a:pt x="9670" y="0"/>
                    <a:pt x="21600" y="0"/>
                  </a:cubicBezTo>
                  <a:cubicBezTo>
                    <a:pt x="29667" y="-1"/>
                    <a:pt x="37063" y="4496"/>
                    <a:pt x="40776" y="11658"/>
                  </a:cubicBezTo>
                </a:path>
                <a:path w="40776" h="43200" stroke="0" extrusionOk="0">
                  <a:moveTo>
                    <a:pt x="40573" y="31924"/>
                  </a:moveTo>
                  <a:cubicBezTo>
                    <a:pt x="36791" y="38873"/>
                    <a:pt x="29512" y="43199"/>
                    <a:pt x="21600" y="43200"/>
                  </a:cubicBezTo>
                  <a:cubicBezTo>
                    <a:pt x="9670" y="43200"/>
                    <a:pt x="0" y="33529"/>
                    <a:pt x="0" y="21600"/>
                  </a:cubicBezTo>
                  <a:cubicBezTo>
                    <a:pt x="0" y="9670"/>
                    <a:pt x="9670" y="0"/>
                    <a:pt x="21600" y="0"/>
                  </a:cubicBezTo>
                  <a:cubicBezTo>
                    <a:pt x="29667" y="-1"/>
                    <a:pt x="37063" y="4496"/>
                    <a:pt x="40776" y="11658"/>
                  </a:cubicBezTo>
                  <a:lnTo>
                    <a:pt x="21600" y="21600"/>
                  </a:lnTo>
                  <a:lnTo>
                    <a:pt x="40573" y="31924"/>
                  </a:lnTo>
                  <a:close/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55" name="Oval 29"/>
            <p:cNvSpPr>
              <a:spLocks noChangeArrowheads="1"/>
            </p:cNvSpPr>
            <p:nvPr/>
          </p:nvSpPr>
          <p:spPr bwMode="auto">
            <a:xfrm>
              <a:off x="2002" y="2704"/>
              <a:ext cx="536" cy="52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0256" name="Oval 30"/>
            <p:cNvSpPr>
              <a:spLocks noChangeArrowheads="1"/>
            </p:cNvSpPr>
            <p:nvPr/>
          </p:nvSpPr>
          <p:spPr bwMode="auto">
            <a:xfrm>
              <a:off x="1882" y="2587"/>
              <a:ext cx="760" cy="757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grpSp>
          <p:nvGrpSpPr>
            <p:cNvPr id="10257" name="Group 31"/>
            <p:cNvGrpSpPr>
              <a:grpSpLocks/>
            </p:cNvGrpSpPr>
            <p:nvPr/>
          </p:nvGrpSpPr>
          <p:grpSpPr bwMode="auto">
            <a:xfrm>
              <a:off x="2120" y="1780"/>
              <a:ext cx="353" cy="477"/>
              <a:chOff x="4222" y="1580"/>
              <a:chExt cx="353" cy="477"/>
            </a:xfrm>
          </p:grpSpPr>
          <p:sp>
            <p:nvSpPr>
              <p:cNvPr id="10315" name="Freeform 32"/>
              <p:cNvSpPr>
                <a:spLocks/>
              </p:cNvSpPr>
              <p:nvPr/>
            </p:nvSpPr>
            <p:spPr bwMode="auto">
              <a:xfrm>
                <a:off x="4574" y="1995"/>
                <a:ext cx="1" cy="62"/>
              </a:xfrm>
              <a:custGeom>
                <a:avLst/>
                <a:gdLst>
                  <a:gd name="T0" fmla="*/ 0 w 1"/>
                  <a:gd name="T1" fmla="*/ 0 h 186"/>
                  <a:gd name="T2" fmla="*/ 0 w 1"/>
                  <a:gd name="T3" fmla="*/ 0 h 186"/>
                  <a:gd name="T4" fmla="*/ 1 w 1"/>
                  <a:gd name="T5" fmla="*/ 0 h 186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86"/>
                  <a:gd name="T11" fmla="*/ 1 w 1"/>
                  <a:gd name="T12" fmla="*/ 186 h 18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86">
                    <a:moveTo>
                      <a:pt x="0" y="186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16" name="Freeform 33"/>
              <p:cNvSpPr>
                <a:spLocks/>
              </p:cNvSpPr>
              <p:nvPr/>
            </p:nvSpPr>
            <p:spPr bwMode="auto">
              <a:xfrm>
                <a:off x="4574" y="1856"/>
                <a:ext cx="1" cy="111"/>
              </a:xfrm>
              <a:custGeom>
                <a:avLst/>
                <a:gdLst>
                  <a:gd name="T0" fmla="*/ 0 w 1"/>
                  <a:gd name="T1" fmla="*/ 0 h 332"/>
                  <a:gd name="T2" fmla="*/ 0 w 1"/>
                  <a:gd name="T3" fmla="*/ 0 h 332"/>
                  <a:gd name="T4" fmla="*/ 1 w 1"/>
                  <a:gd name="T5" fmla="*/ 0 h 332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32"/>
                  <a:gd name="T11" fmla="*/ 1 w 1"/>
                  <a:gd name="T12" fmla="*/ 332 h 3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32">
                    <a:moveTo>
                      <a:pt x="0" y="332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17" name="Freeform 34"/>
              <p:cNvSpPr>
                <a:spLocks/>
              </p:cNvSpPr>
              <p:nvPr/>
            </p:nvSpPr>
            <p:spPr bwMode="auto">
              <a:xfrm>
                <a:off x="4574" y="1718"/>
                <a:ext cx="1" cy="111"/>
              </a:xfrm>
              <a:custGeom>
                <a:avLst/>
                <a:gdLst>
                  <a:gd name="T0" fmla="*/ 0 w 1"/>
                  <a:gd name="T1" fmla="*/ 0 h 332"/>
                  <a:gd name="T2" fmla="*/ 0 w 1"/>
                  <a:gd name="T3" fmla="*/ 0 h 332"/>
                  <a:gd name="T4" fmla="*/ 1 w 1"/>
                  <a:gd name="T5" fmla="*/ 0 h 332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32"/>
                  <a:gd name="T11" fmla="*/ 1 w 1"/>
                  <a:gd name="T12" fmla="*/ 332 h 3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32">
                    <a:moveTo>
                      <a:pt x="0" y="332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18" name="Freeform 35"/>
              <p:cNvSpPr>
                <a:spLocks/>
              </p:cNvSpPr>
              <p:nvPr/>
            </p:nvSpPr>
            <p:spPr bwMode="auto">
              <a:xfrm>
                <a:off x="4574" y="1580"/>
                <a:ext cx="1" cy="111"/>
              </a:xfrm>
              <a:custGeom>
                <a:avLst/>
                <a:gdLst>
                  <a:gd name="T0" fmla="*/ 0 w 1"/>
                  <a:gd name="T1" fmla="*/ 0 h 332"/>
                  <a:gd name="T2" fmla="*/ 0 w 1"/>
                  <a:gd name="T3" fmla="*/ 0 h 332"/>
                  <a:gd name="T4" fmla="*/ 1 w 1"/>
                  <a:gd name="T5" fmla="*/ 0 h 332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32"/>
                  <a:gd name="T11" fmla="*/ 1 w 1"/>
                  <a:gd name="T12" fmla="*/ 332 h 3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32">
                    <a:moveTo>
                      <a:pt x="0" y="332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19" name="Freeform 36"/>
              <p:cNvSpPr>
                <a:spLocks/>
              </p:cNvSpPr>
              <p:nvPr/>
            </p:nvSpPr>
            <p:spPr bwMode="auto">
              <a:xfrm>
                <a:off x="4497" y="1995"/>
                <a:ext cx="1" cy="62"/>
              </a:xfrm>
              <a:custGeom>
                <a:avLst/>
                <a:gdLst>
                  <a:gd name="T0" fmla="*/ 0 w 2"/>
                  <a:gd name="T1" fmla="*/ 0 h 186"/>
                  <a:gd name="T2" fmla="*/ 0 w 2"/>
                  <a:gd name="T3" fmla="*/ 0 h 186"/>
                  <a:gd name="T4" fmla="*/ 1 w 2"/>
                  <a:gd name="T5" fmla="*/ 0 h 186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186"/>
                  <a:gd name="T11" fmla="*/ 2 w 2"/>
                  <a:gd name="T12" fmla="*/ 186 h 18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186">
                    <a:moveTo>
                      <a:pt x="0" y="186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20" name="Freeform 37"/>
              <p:cNvSpPr>
                <a:spLocks/>
              </p:cNvSpPr>
              <p:nvPr/>
            </p:nvSpPr>
            <p:spPr bwMode="auto">
              <a:xfrm>
                <a:off x="4497" y="1856"/>
                <a:ext cx="1" cy="111"/>
              </a:xfrm>
              <a:custGeom>
                <a:avLst/>
                <a:gdLst>
                  <a:gd name="T0" fmla="*/ 0 w 2"/>
                  <a:gd name="T1" fmla="*/ 0 h 332"/>
                  <a:gd name="T2" fmla="*/ 0 w 2"/>
                  <a:gd name="T3" fmla="*/ 0 h 332"/>
                  <a:gd name="T4" fmla="*/ 1 w 2"/>
                  <a:gd name="T5" fmla="*/ 0 h 332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332"/>
                  <a:gd name="T11" fmla="*/ 2 w 2"/>
                  <a:gd name="T12" fmla="*/ 332 h 3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332">
                    <a:moveTo>
                      <a:pt x="0" y="332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21" name="Freeform 38"/>
              <p:cNvSpPr>
                <a:spLocks/>
              </p:cNvSpPr>
              <p:nvPr/>
            </p:nvSpPr>
            <p:spPr bwMode="auto">
              <a:xfrm>
                <a:off x="4497" y="1718"/>
                <a:ext cx="1" cy="111"/>
              </a:xfrm>
              <a:custGeom>
                <a:avLst/>
                <a:gdLst>
                  <a:gd name="T0" fmla="*/ 0 w 2"/>
                  <a:gd name="T1" fmla="*/ 0 h 332"/>
                  <a:gd name="T2" fmla="*/ 0 w 2"/>
                  <a:gd name="T3" fmla="*/ 0 h 332"/>
                  <a:gd name="T4" fmla="*/ 1 w 2"/>
                  <a:gd name="T5" fmla="*/ 0 h 332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332"/>
                  <a:gd name="T11" fmla="*/ 2 w 2"/>
                  <a:gd name="T12" fmla="*/ 332 h 3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332">
                    <a:moveTo>
                      <a:pt x="0" y="332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22" name="Freeform 39"/>
              <p:cNvSpPr>
                <a:spLocks/>
              </p:cNvSpPr>
              <p:nvPr/>
            </p:nvSpPr>
            <p:spPr bwMode="auto">
              <a:xfrm>
                <a:off x="4497" y="1580"/>
                <a:ext cx="1" cy="111"/>
              </a:xfrm>
              <a:custGeom>
                <a:avLst/>
                <a:gdLst>
                  <a:gd name="T0" fmla="*/ 0 w 2"/>
                  <a:gd name="T1" fmla="*/ 0 h 332"/>
                  <a:gd name="T2" fmla="*/ 0 w 2"/>
                  <a:gd name="T3" fmla="*/ 0 h 332"/>
                  <a:gd name="T4" fmla="*/ 1 w 2"/>
                  <a:gd name="T5" fmla="*/ 0 h 332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332"/>
                  <a:gd name="T11" fmla="*/ 2 w 2"/>
                  <a:gd name="T12" fmla="*/ 332 h 3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332">
                    <a:moveTo>
                      <a:pt x="0" y="332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23" name="Freeform 40"/>
              <p:cNvSpPr>
                <a:spLocks/>
              </p:cNvSpPr>
              <p:nvPr/>
            </p:nvSpPr>
            <p:spPr bwMode="auto">
              <a:xfrm>
                <a:off x="4222" y="1995"/>
                <a:ext cx="1" cy="62"/>
              </a:xfrm>
              <a:custGeom>
                <a:avLst/>
                <a:gdLst>
                  <a:gd name="T0" fmla="*/ 0 w 1"/>
                  <a:gd name="T1" fmla="*/ 0 h 186"/>
                  <a:gd name="T2" fmla="*/ 0 w 1"/>
                  <a:gd name="T3" fmla="*/ 0 h 186"/>
                  <a:gd name="T4" fmla="*/ 1 w 1"/>
                  <a:gd name="T5" fmla="*/ 0 h 186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86"/>
                  <a:gd name="T11" fmla="*/ 1 w 1"/>
                  <a:gd name="T12" fmla="*/ 186 h 18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86">
                    <a:moveTo>
                      <a:pt x="0" y="186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24" name="Freeform 41"/>
              <p:cNvSpPr>
                <a:spLocks/>
              </p:cNvSpPr>
              <p:nvPr/>
            </p:nvSpPr>
            <p:spPr bwMode="auto">
              <a:xfrm>
                <a:off x="4222" y="1856"/>
                <a:ext cx="1" cy="111"/>
              </a:xfrm>
              <a:custGeom>
                <a:avLst/>
                <a:gdLst>
                  <a:gd name="T0" fmla="*/ 0 w 1"/>
                  <a:gd name="T1" fmla="*/ 0 h 332"/>
                  <a:gd name="T2" fmla="*/ 0 w 1"/>
                  <a:gd name="T3" fmla="*/ 0 h 332"/>
                  <a:gd name="T4" fmla="*/ 1 w 1"/>
                  <a:gd name="T5" fmla="*/ 0 h 332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32"/>
                  <a:gd name="T11" fmla="*/ 1 w 1"/>
                  <a:gd name="T12" fmla="*/ 332 h 3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32">
                    <a:moveTo>
                      <a:pt x="0" y="332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25" name="Freeform 42"/>
              <p:cNvSpPr>
                <a:spLocks/>
              </p:cNvSpPr>
              <p:nvPr/>
            </p:nvSpPr>
            <p:spPr bwMode="auto">
              <a:xfrm>
                <a:off x="4222" y="1718"/>
                <a:ext cx="1" cy="111"/>
              </a:xfrm>
              <a:custGeom>
                <a:avLst/>
                <a:gdLst>
                  <a:gd name="T0" fmla="*/ 0 w 1"/>
                  <a:gd name="T1" fmla="*/ 0 h 332"/>
                  <a:gd name="T2" fmla="*/ 0 w 1"/>
                  <a:gd name="T3" fmla="*/ 0 h 332"/>
                  <a:gd name="T4" fmla="*/ 1 w 1"/>
                  <a:gd name="T5" fmla="*/ 0 h 332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32"/>
                  <a:gd name="T11" fmla="*/ 1 w 1"/>
                  <a:gd name="T12" fmla="*/ 332 h 3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32">
                    <a:moveTo>
                      <a:pt x="0" y="332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26" name="Freeform 43"/>
              <p:cNvSpPr>
                <a:spLocks/>
              </p:cNvSpPr>
              <p:nvPr/>
            </p:nvSpPr>
            <p:spPr bwMode="auto">
              <a:xfrm>
                <a:off x="4222" y="1580"/>
                <a:ext cx="1" cy="111"/>
              </a:xfrm>
              <a:custGeom>
                <a:avLst/>
                <a:gdLst>
                  <a:gd name="T0" fmla="*/ 0 w 1"/>
                  <a:gd name="T1" fmla="*/ 0 h 332"/>
                  <a:gd name="T2" fmla="*/ 0 w 1"/>
                  <a:gd name="T3" fmla="*/ 0 h 332"/>
                  <a:gd name="T4" fmla="*/ 1 w 1"/>
                  <a:gd name="T5" fmla="*/ 0 h 332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332"/>
                  <a:gd name="T11" fmla="*/ 1 w 1"/>
                  <a:gd name="T12" fmla="*/ 332 h 3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332">
                    <a:moveTo>
                      <a:pt x="0" y="332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0258" name="Freeform 44"/>
            <p:cNvSpPr>
              <a:spLocks/>
            </p:cNvSpPr>
            <p:nvPr/>
          </p:nvSpPr>
          <p:spPr bwMode="auto">
            <a:xfrm>
              <a:off x="1883" y="1560"/>
              <a:ext cx="1" cy="475"/>
            </a:xfrm>
            <a:custGeom>
              <a:avLst/>
              <a:gdLst>
                <a:gd name="T0" fmla="*/ 0 w 2"/>
                <a:gd name="T1" fmla="*/ 0 h 1423"/>
                <a:gd name="T2" fmla="*/ 0 w 2"/>
                <a:gd name="T3" fmla="*/ 0 h 1423"/>
                <a:gd name="T4" fmla="*/ 1 w 2"/>
                <a:gd name="T5" fmla="*/ 0 h 1423"/>
                <a:gd name="T6" fmla="*/ 0 60000 65536"/>
                <a:gd name="T7" fmla="*/ 0 60000 65536"/>
                <a:gd name="T8" fmla="*/ 0 60000 65536"/>
                <a:gd name="T9" fmla="*/ 0 w 2"/>
                <a:gd name="T10" fmla="*/ 0 h 1423"/>
                <a:gd name="T11" fmla="*/ 2 w 2"/>
                <a:gd name="T12" fmla="*/ 1423 h 142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1423">
                  <a:moveTo>
                    <a:pt x="0" y="1423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259" name="Freeform 45"/>
            <p:cNvSpPr>
              <a:spLocks/>
            </p:cNvSpPr>
            <p:nvPr/>
          </p:nvSpPr>
          <p:spPr bwMode="auto">
            <a:xfrm>
              <a:off x="2648" y="1552"/>
              <a:ext cx="2" cy="721"/>
            </a:xfrm>
            <a:custGeom>
              <a:avLst/>
              <a:gdLst>
                <a:gd name="T0" fmla="*/ 0 w 2"/>
                <a:gd name="T1" fmla="*/ 721 h 721"/>
                <a:gd name="T2" fmla="*/ 2 w 2"/>
                <a:gd name="T3" fmla="*/ 0 h 721"/>
                <a:gd name="T4" fmla="*/ 1 w 2"/>
                <a:gd name="T5" fmla="*/ 24 h 721"/>
                <a:gd name="T6" fmla="*/ 0 60000 65536"/>
                <a:gd name="T7" fmla="*/ 0 60000 65536"/>
                <a:gd name="T8" fmla="*/ 0 60000 65536"/>
                <a:gd name="T9" fmla="*/ 0 w 2"/>
                <a:gd name="T10" fmla="*/ 0 h 721"/>
                <a:gd name="T11" fmla="*/ 2 w 2"/>
                <a:gd name="T12" fmla="*/ 721 h 7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721">
                  <a:moveTo>
                    <a:pt x="0" y="721"/>
                  </a:moveTo>
                  <a:lnTo>
                    <a:pt x="2" y="0"/>
                  </a:lnTo>
                  <a:lnTo>
                    <a:pt x="1" y="2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260" name="Freeform 46"/>
            <p:cNvSpPr>
              <a:spLocks/>
            </p:cNvSpPr>
            <p:nvPr/>
          </p:nvSpPr>
          <p:spPr bwMode="auto">
            <a:xfrm>
              <a:off x="965" y="2035"/>
              <a:ext cx="1301" cy="1"/>
            </a:xfrm>
            <a:custGeom>
              <a:avLst/>
              <a:gdLst>
                <a:gd name="T0" fmla="*/ 0 w 3903"/>
                <a:gd name="T1" fmla="*/ 0 h 1"/>
                <a:gd name="T2" fmla="*/ 0 w 3903"/>
                <a:gd name="T3" fmla="*/ 0 h 1"/>
                <a:gd name="T4" fmla="*/ 0 w 3903"/>
                <a:gd name="T5" fmla="*/ 0 h 1"/>
                <a:gd name="T6" fmla="*/ 0 60000 65536"/>
                <a:gd name="T7" fmla="*/ 0 60000 65536"/>
                <a:gd name="T8" fmla="*/ 0 60000 65536"/>
                <a:gd name="T9" fmla="*/ 0 w 3903"/>
                <a:gd name="T10" fmla="*/ 0 h 1"/>
                <a:gd name="T11" fmla="*/ 3903 w 3903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903" h="1">
                  <a:moveTo>
                    <a:pt x="0" y="0"/>
                  </a:moveTo>
                  <a:lnTo>
                    <a:pt x="3902" y="0"/>
                  </a:lnTo>
                  <a:lnTo>
                    <a:pt x="3903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261" name="Freeform 47"/>
            <p:cNvSpPr>
              <a:spLocks/>
            </p:cNvSpPr>
            <p:nvPr/>
          </p:nvSpPr>
          <p:spPr bwMode="auto">
            <a:xfrm>
              <a:off x="965" y="2257"/>
              <a:ext cx="1683" cy="1"/>
            </a:xfrm>
            <a:custGeom>
              <a:avLst/>
              <a:gdLst>
                <a:gd name="T0" fmla="*/ 0 w 5051"/>
                <a:gd name="T1" fmla="*/ 0 h 1"/>
                <a:gd name="T2" fmla="*/ 0 w 5051"/>
                <a:gd name="T3" fmla="*/ 0 h 1"/>
                <a:gd name="T4" fmla="*/ 0 w 5051"/>
                <a:gd name="T5" fmla="*/ 0 h 1"/>
                <a:gd name="T6" fmla="*/ 0 60000 65536"/>
                <a:gd name="T7" fmla="*/ 0 60000 65536"/>
                <a:gd name="T8" fmla="*/ 0 60000 65536"/>
                <a:gd name="T9" fmla="*/ 0 w 5051"/>
                <a:gd name="T10" fmla="*/ 0 h 1"/>
                <a:gd name="T11" fmla="*/ 5051 w 5051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051" h="1">
                  <a:moveTo>
                    <a:pt x="0" y="0"/>
                  </a:moveTo>
                  <a:lnTo>
                    <a:pt x="5050" y="0"/>
                  </a:lnTo>
                  <a:lnTo>
                    <a:pt x="505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262" name="Freeform 48"/>
            <p:cNvSpPr>
              <a:spLocks/>
            </p:cNvSpPr>
            <p:nvPr/>
          </p:nvSpPr>
          <p:spPr bwMode="auto">
            <a:xfrm>
              <a:off x="965" y="3351"/>
              <a:ext cx="1300" cy="1"/>
            </a:xfrm>
            <a:custGeom>
              <a:avLst/>
              <a:gdLst>
                <a:gd name="T0" fmla="*/ 0 w 3902"/>
                <a:gd name="T1" fmla="*/ 0 h 1"/>
                <a:gd name="T2" fmla="*/ 0 w 3902"/>
                <a:gd name="T3" fmla="*/ 0 h 1"/>
                <a:gd name="T4" fmla="*/ 0 w 3902"/>
                <a:gd name="T5" fmla="*/ 0 h 1"/>
                <a:gd name="T6" fmla="*/ 0 60000 65536"/>
                <a:gd name="T7" fmla="*/ 0 60000 65536"/>
                <a:gd name="T8" fmla="*/ 0 60000 65536"/>
                <a:gd name="T9" fmla="*/ 0 w 3902"/>
                <a:gd name="T10" fmla="*/ 0 h 1"/>
                <a:gd name="T11" fmla="*/ 3902 w 3902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902" h="1">
                  <a:moveTo>
                    <a:pt x="3902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263" name="Freeform 49"/>
            <p:cNvSpPr>
              <a:spLocks/>
            </p:cNvSpPr>
            <p:nvPr/>
          </p:nvSpPr>
          <p:spPr bwMode="auto">
            <a:xfrm>
              <a:off x="965" y="2585"/>
              <a:ext cx="1300" cy="1"/>
            </a:xfrm>
            <a:custGeom>
              <a:avLst/>
              <a:gdLst>
                <a:gd name="T0" fmla="*/ 0 w 3902"/>
                <a:gd name="T1" fmla="*/ 0 h 1"/>
                <a:gd name="T2" fmla="*/ 0 w 3902"/>
                <a:gd name="T3" fmla="*/ 0 h 1"/>
                <a:gd name="T4" fmla="*/ 0 w 3902"/>
                <a:gd name="T5" fmla="*/ 0 h 1"/>
                <a:gd name="T6" fmla="*/ 0 60000 65536"/>
                <a:gd name="T7" fmla="*/ 0 60000 65536"/>
                <a:gd name="T8" fmla="*/ 0 60000 65536"/>
                <a:gd name="T9" fmla="*/ 0 w 3902"/>
                <a:gd name="T10" fmla="*/ 0 h 1"/>
                <a:gd name="T11" fmla="*/ 3902 w 3902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902" h="1">
                  <a:moveTo>
                    <a:pt x="3902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264" name="Freeform 50"/>
            <p:cNvSpPr>
              <a:spLocks/>
            </p:cNvSpPr>
            <p:nvPr/>
          </p:nvSpPr>
          <p:spPr bwMode="auto">
            <a:xfrm>
              <a:off x="965" y="2585"/>
              <a:ext cx="1" cy="237"/>
            </a:xfrm>
            <a:custGeom>
              <a:avLst/>
              <a:gdLst>
                <a:gd name="T0" fmla="*/ 0 w 2"/>
                <a:gd name="T1" fmla="*/ 0 h 712"/>
                <a:gd name="T2" fmla="*/ 0 w 2"/>
                <a:gd name="T3" fmla="*/ 0 h 712"/>
                <a:gd name="T4" fmla="*/ 1 w 2"/>
                <a:gd name="T5" fmla="*/ 0 h 712"/>
                <a:gd name="T6" fmla="*/ 0 60000 65536"/>
                <a:gd name="T7" fmla="*/ 0 60000 65536"/>
                <a:gd name="T8" fmla="*/ 0 60000 65536"/>
                <a:gd name="T9" fmla="*/ 0 w 2"/>
                <a:gd name="T10" fmla="*/ 0 h 712"/>
                <a:gd name="T11" fmla="*/ 2 w 2"/>
                <a:gd name="T12" fmla="*/ 712 h 7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712">
                  <a:moveTo>
                    <a:pt x="0" y="0"/>
                  </a:moveTo>
                  <a:lnTo>
                    <a:pt x="0" y="712"/>
                  </a:lnTo>
                  <a:lnTo>
                    <a:pt x="2" y="712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265" name="Freeform 51"/>
            <p:cNvSpPr>
              <a:spLocks/>
            </p:cNvSpPr>
            <p:nvPr/>
          </p:nvSpPr>
          <p:spPr bwMode="auto">
            <a:xfrm>
              <a:off x="1202" y="2739"/>
              <a:ext cx="1" cy="474"/>
            </a:xfrm>
            <a:custGeom>
              <a:avLst/>
              <a:gdLst>
                <a:gd name="T0" fmla="*/ 0 w 1"/>
                <a:gd name="T1" fmla="*/ 0 h 1422"/>
                <a:gd name="T2" fmla="*/ 0 w 1"/>
                <a:gd name="T3" fmla="*/ 0 h 1422"/>
                <a:gd name="T4" fmla="*/ 1 w 1"/>
                <a:gd name="T5" fmla="*/ 0 h 1422"/>
                <a:gd name="T6" fmla="*/ 0 60000 65536"/>
                <a:gd name="T7" fmla="*/ 0 60000 65536"/>
                <a:gd name="T8" fmla="*/ 0 60000 65536"/>
                <a:gd name="T9" fmla="*/ 0 w 1"/>
                <a:gd name="T10" fmla="*/ 0 h 1422"/>
                <a:gd name="T11" fmla="*/ 1 w 1"/>
                <a:gd name="T12" fmla="*/ 1422 h 142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422">
                  <a:moveTo>
                    <a:pt x="0" y="0"/>
                  </a:moveTo>
                  <a:lnTo>
                    <a:pt x="0" y="1422"/>
                  </a:lnTo>
                  <a:lnTo>
                    <a:pt x="1" y="1422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266" name="Freeform 52"/>
            <p:cNvSpPr>
              <a:spLocks/>
            </p:cNvSpPr>
            <p:nvPr/>
          </p:nvSpPr>
          <p:spPr bwMode="auto">
            <a:xfrm>
              <a:off x="965" y="3113"/>
              <a:ext cx="237" cy="1"/>
            </a:xfrm>
            <a:custGeom>
              <a:avLst/>
              <a:gdLst>
                <a:gd name="T0" fmla="*/ 0 w 712"/>
                <a:gd name="T1" fmla="*/ 0 h 1"/>
                <a:gd name="T2" fmla="*/ 0 w 712"/>
                <a:gd name="T3" fmla="*/ 0 h 1"/>
                <a:gd name="T4" fmla="*/ 0 w 712"/>
                <a:gd name="T5" fmla="*/ 0 h 1"/>
                <a:gd name="T6" fmla="*/ 0 60000 65536"/>
                <a:gd name="T7" fmla="*/ 0 60000 65536"/>
                <a:gd name="T8" fmla="*/ 0 60000 65536"/>
                <a:gd name="T9" fmla="*/ 0 w 712"/>
                <a:gd name="T10" fmla="*/ 0 h 1"/>
                <a:gd name="T11" fmla="*/ 712 w 712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12" h="1">
                  <a:moveTo>
                    <a:pt x="712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267" name="Freeform 53"/>
            <p:cNvSpPr>
              <a:spLocks/>
            </p:cNvSpPr>
            <p:nvPr/>
          </p:nvSpPr>
          <p:spPr bwMode="auto">
            <a:xfrm>
              <a:off x="965" y="3113"/>
              <a:ext cx="1" cy="238"/>
            </a:xfrm>
            <a:custGeom>
              <a:avLst/>
              <a:gdLst>
                <a:gd name="T0" fmla="*/ 0 w 2"/>
                <a:gd name="T1" fmla="*/ 0 h 713"/>
                <a:gd name="T2" fmla="*/ 0 w 2"/>
                <a:gd name="T3" fmla="*/ 0 h 713"/>
                <a:gd name="T4" fmla="*/ 1 w 2"/>
                <a:gd name="T5" fmla="*/ 0 h 713"/>
                <a:gd name="T6" fmla="*/ 0 60000 65536"/>
                <a:gd name="T7" fmla="*/ 0 60000 65536"/>
                <a:gd name="T8" fmla="*/ 0 60000 65536"/>
                <a:gd name="T9" fmla="*/ 0 w 2"/>
                <a:gd name="T10" fmla="*/ 0 h 713"/>
                <a:gd name="T11" fmla="*/ 2 w 2"/>
                <a:gd name="T12" fmla="*/ 713 h 7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713">
                  <a:moveTo>
                    <a:pt x="0" y="713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268" name="Freeform 54"/>
            <p:cNvSpPr>
              <a:spLocks/>
            </p:cNvSpPr>
            <p:nvPr/>
          </p:nvSpPr>
          <p:spPr bwMode="auto">
            <a:xfrm>
              <a:off x="965" y="2822"/>
              <a:ext cx="237" cy="1"/>
            </a:xfrm>
            <a:custGeom>
              <a:avLst/>
              <a:gdLst>
                <a:gd name="T0" fmla="*/ 0 w 712"/>
                <a:gd name="T1" fmla="*/ 0 h 1"/>
                <a:gd name="T2" fmla="*/ 0 w 712"/>
                <a:gd name="T3" fmla="*/ 0 h 1"/>
                <a:gd name="T4" fmla="*/ 0 w 712"/>
                <a:gd name="T5" fmla="*/ 0 h 1"/>
                <a:gd name="T6" fmla="*/ 0 60000 65536"/>
                <a:gd name="T7" fmla="*/ 0 60000 65536"/>
                <a:gd name="T8" fmla="*/ 0 60000 65536"/>
                <a:gd name="T9" fmla="*/ 0 w 712"/>
                <a:gd name="T10" fmla="*/ 0 h 1"/>
                <a:gd name="T11" fmla="*/ 712 w 712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12" h="1">
                  <a:moveTo>
                    <a:pt x="712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269" name="Freeform 55"/>
            <p:cNvSpPr>
              <a:spLocks/>
            </p:cNvSpPr>
            <p:nvPr/>
          </p:nvSpPr>
          <p:spPr bwMode="auto">
            <a:xfrm>
              <a:off x="1638" y="2762"/>
              <a:ext cx="1" cy="458"/>
            </a:xfrm>
            <a:custGeom>
              <a:avLst/>
              <a:gdLst>
                <a:gd name="T0" fmla="*/ 0 w 1"/>
                <a:gd name="T1" fmla="*/ 0 h 1376"/>
                <a:gd name="T2" fmla="*/ 0 w 1"/>
                <a:gd name="T3" fmla="*/ 0 h 1376"/>
                <a:gd name="T4" fmla="*/ 1 w 1"/>
                <a:gd name="T5" fmla="*/ 0 h 1376"/>
                <a:gd name="T6" fmla="*/ 0 60000 65536"/>
                <a:gd name="T7" fmla="*/ 0 60000 65536"/>
                <a:gd name="T8" fmla="*/ 0 60000 65536"/>
                <a:gd name="T9" fmla="*/ 0 w 1"/>
                <a:gd name="T10" fmla="*/ 0 h 1376"/>
                <a:gd name="T11" fmla="*/ 1 w 1"/>
                <a:gd name="T12" fmla="*/ 1376 h 137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376">
                  <a:moveTo>
                    <a:pt x="0" y="0"/>
                  </a:moveTo>
                  <a:lnTo>
                    <a:pt x="0" y="1376"/>
                  </a:lnTo>
                  <a:lnTo>
                    <a:pt x="1" y="1376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270" name="Freeform 56"/>
            <p:cNvSpPr>
              <a:spLocks/>
            </p:cNvSpPr>
            <p:nvPr/>
          </p:nvSpPr>
          <p:spPr bwMode="auto">
            <a:xfrm>
              <a:off x="965" y="2035"/>
              <a:ext cx="1" cy="222"/>
            </a:xfrm>
            <a:custGeom>
              <a:avLst/>
              <a:gdLst>
                <a:gd name="T0" fmla="*/ 0 w 2"/>
                <a:gd name="T1" fmla="*/ 0 h 666"/>
                <a:gd name="T2" fmla="*/ 0 w 2"/>
                <a:gd name="T3" fmla="*/ 0 h 666"/>
                <a:gd name="T4" fmla="*/ 1 w 2"/>
                <a:gd name="T5" fmla="*/ 0 h 666"/>
                <a:gd name="T6" fmla="*/ 0 60000 65536"/>
                <a:gd name="T7" fmla="*/ 0 60000 65536"/>
                <a:gd name="T8" fmla="*/ 0 60000 65536"/>
                <a:gd name="T9" fmla="*/ 0 w 2"/>
                <a:gd name="T10" fmla="*/ 0 h 666"/>
                <a:gd name="T11" fmla="*/ 2 w 2"/>
                <a:gd name="T12" fmla="*/ 666 h 66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666">
                  <a:moveTo>
                    <a:pt x="0" y="666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0271" name="Group 57"/>
            <p:cNvGrpSpPr>
              <a:grpSpLocks/>
            </p:cNvGrpSpPr>
            <p:nvPr/>
          </p:nvGrpSpPr>
          <p:grpSpPr bwMode="auto">
            <a:xfrm>
              <a:off x="1202" y="1958"/>
              <a:ext cx="1" cy="397"/>
              <a:chOff x="3304" y="1758"/>
              <a:chExt cx="1" cy="397"/>
            </a:xfrm>
          </p:grpSpPr>
          <p:sp>
            <p:nvSpPr>
              <p:cNvPr id="10312" name="Freeform 58"/>
              <p:cNvSpPr>
                <a:spLocks/>
              </p:cNvSpPr>
              <p:nvPr/>
            </p:nvSpPr>
            <p:spPr bwMode="auto">
              <a:xfrm>
                <a:off x="3304" y="1996"/>
                <a:ext cx="1" cy="159"/>
              </a:xfrm>
              <a:custGeom>
                <a:avLst/>
                <a:gdLst>
                  <a:gd name="T0" fmla="*/ 0 w 1"/>
                  <a:gd name="T1" fmla="*/ 0 h 477"/>
                  <a:gd name="T2" fmla="*/ 0 w 1"/>
                  <a:gd name="T3" fmla="*/ 0 h 477"/>
                  <a:gd name="T4" fmla="*/ 1 w 1"/>
                  <a:gd name="T5" fmla="*/ 0 h 477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477"/>
                  <a:gd name="T11" fmla="*/ 1 w 1"/>
                  <a:gd name="T12" fmla="*/ 477 h 47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477">
                    <a:moveTo>
                      <a:pt x="0" y="477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13" name="Freeform 59"/>
              <p:cNvSpPr>
                <a:spLocks/>
              </p:cNvSpPr>
              <p:nvPr/>
            </p:nvSpPr>
            <p:spPr bwMode="auto">
              <a:xfrm>
                <a:off x="3304" y="1938"/>
                <a:ext cx="1" cy="16"/>
              </a:xfrm>
              <a:custGeom>
                <a:avLst/>
                <a:gdLst>
                  <a:gd name="T0" fmla="*/ 0 w 1"/>
                  <a:gd name="T1" fmla="*/ 0 h 48"/>
                  <a:gd name="T2" fmla="*/ 0 w 1"/>
                  <a:gd name="T3" fmla="*/ 0 h 48"/>
                  <a:gd name="T4" fmla="*/ 1 w 1"/>
                  <a:gd name="T5" fmla="*/ 0 h 48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48"/>
                  <a:gd name="T11" fmla="*/ 1 w 1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48">
                    <a:moveTo>
                      <a:pt x="0" y="48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14" name="Freeform 60"/>
              <p:cNvSpPr>
                <a:spLocks/>
              </p:cNvSpPr>
              <p:nvPr/>
            </p:nvSpPr>
            <p:spPr bwMode="auto">
              <a:xfrm>
                <a:off x="3304" y="1758"/>
                <a:ext cx="1" cy="137"/>
              </a:xfrm>
              <a:custGeom>
                <a:avLst/>
                <a:gdLst>
                  <a:gd name="T0" fmla="*/ 0 w 1"/>
                  <a:gd name="T1" fmla="*/ 0 h 412"/>
                  <a:gd name="T2" fmla="*/ 0 w 1"/>
                  <a:gd name="T3" fmla="*/ 0 h 412"/>
                  <a:gd name="T4" fmla="*/ 1 w 1"/>
                  <a:gd name="T5" fmla="*/ 0 h 412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412"/>
                  <a:gd name="T11" fmla="*/ 1 w 1"/>
                  <a:gd name="T12" fmla="*/ 412 h 4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412">
                    <a:moveTo>
                      <a:pt x="0" y="412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0272" name="Freeform 61"/>
            <p:cNvSpPr>
              <a:spLocks/>
            </p:cNvSpPr>
            <p:nvPr/>
          </p:nvSpPr>
          <p:spPr bwMode="auto">
            <a:xfrm>
              <a:off x="1638" y="1964"/>
              <a:ext cx="1" cy="391"/>
            </a:xfrm>
            <a:custGeom>
              <a:avLst/>
              <a:gdLst>
                <a:gd name="T0" fmla="*/ 0 w 1"/>
                <a:gd name="T1" fmla="*/ 0 h 1172"/>
                <a:gd name="T2" fmla="*/ 0 w 1"/>
                <a:gd name="T3" fmla="*/ 0 h 1172"/>
                <a:gd name="T4" fmla="*/ 1 w 1"/>
                <a:gd name="T5" fmla="*/ 0 h 1172"/>
                <a:gd name="T6" fmla="*/ 0 60000 65536"/>
                <a:gd name="T7" fmla="*/ 0 60000 65536"/>
                <a:gd name="T8" fmla="*/ 0 60000 65536"/>
                <a:gd name="T9" fmla="*/ 0 w 1"/>
                <a:gd name="T10" fmla="*/ 0 h 1172"/>
                <a:gd name="T11" fmla="*/ 1 w 1"/>
                <a:gd name="T12" fmla="*/ 1172 h 117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172">
                  <a:moveTo>
                    <a:pt x="0" y="1172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0273" name="Group 62"/>
            <p:cNvGrpSpPr>
              <a:grpSpLocks/>
            </p:cNvGrpSpPr>
            <p:nvPr/>
          </p:nvGrpSpPr>
          <p:grpSpPr bwMode="auto">
            <a:xfrm>
              <a:off x="2265" y="2501"/>
              <a:ext cx="1" cy="957"/>
              <a:chOff x="4367" y="2301"/>
              <a:chExt cx="1" cy="957"/>
            </a:xfrm>
          </p:grpSpPr>
          <p:sp>
            <p:nvSpPr>
              <p:cNvPr id="10309" name="Freeform 63"/>
              <p:cNvSpPr>
                <a:spLocks/>
              </p:cNvSpPr>
              <p:nvPr/>
            </p:nvSpPr>
            <p:spPr bwMode="auto">
              <a:xfrm>
                <a:off x="4367" y="2873"/>
                <a:ext cx="1" cy="385"/>
              </a:xfrm>
              <a:custGeom>
                <a:avLst/>
                <a:gdLst>
                  <a:gd name="T0" fmla="*/ 0 w 1"/>
                  <a:gd name="T1" fmla="*/ 0 h 1155"/>
                  <a:gd name="T2" fmla="*/ 0 w 1"/>
                  <a:gd name="T3" fmla="*/ 0 h 1155"/>
                  <a:gd name="T4" fmla="*/ 1 w 1"/>
                  <a:gd name="T5" fmla="*/ 0 h 1155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155"/>
                  <a:gd name="T11" fmla="*/ 1 w 1"/>
                  <a:gd name="T12" fmla="*/ 1155 h 11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155">
                    <a:moveTo>
                      <a:pt x="0" y="0"/>
                    </a:moveTo>
                    <a:lnTo>
                      <a:pt x="0" y="1155"/>
                    </a:lnTo>
                    <a:lnTo>
                      <a:pt x="1" y="1155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10" name="Freeform 64"/>
              <p:cNvSpPr>
                <a:spLocks/>
              </p:cNvSpPr>
              <p:nvPr/>
            </p:nvSpPr>
            <p:spPr bwMode="auto">
              <a:xfrm>
                <a:off x="4367" y="2301"/>
                <a:ext cx="1" cy="500"/>
              </a:xfrm>
              <a:custGeom>
                <a:avLst/>
                <a:gdLst>
                  <a:gd name="T0" fmla="*/ 0 w 1"/>
                  <a:gd name="T1" fmla="*/ 0 h 1498"/>
                  <a:gd name="T2" fmla="*/ 0 w 1"/>
                  <a:gd name="T3" fmla="*/ 0 h 1498"/>
                  <a:gd name="T4" fmla="*/ 1 w 1"/>
                  <a:gd name="T5" fmla="*/ 0 h 1498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498"/>
                  <a:gd name="T11" fmla="*/ 1 w 1"/>
                  <a:gd name="T12" fmla="*/ 1498 h 149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498">
                    <a:moveTo>
                      <a:pt x="0" y="0"/>
                    </a:moveTo>
                    <a:lnTo>
                      <a:pt x="0" y="1498"/>
                    </a:lnTo>
                    <a:lnTo>
                      <a:pt x="1" y="1498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11" name="Freeform 65"/>
              <p:cNvSpPr>
                <a:spLocks/>
              </p:cNvSpPr>
              <p:nvPr/>
            </p:nvSpPr>
            <p:spPr bwMode="auto">
              <a:xfrm>
                <a:off x="4367" y="2826"/>
                <a:ext cx="1" cy="24"/>
              </a:xfrm>
              <a:custGeom>
                <a:avLst/>
                <a:gdLst>
                  <a:gd name="T0" fmla="*/ 0 w 1"/>
                  <a:gd name="T1" fmla="*/ 0 h 72"/>
                  <a:gd name="T2" fmla="*/ 0 w 1"/>
                  <a:gd name="T3" fmla="*/ 0 h 72"/>
                  <a:gd name="T4" fmla="*/ 1 w 1"/>
                  <a:gd name="T5" fmla="*/ 0 h 72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72"/>
                  <a:gd name="T11" fmla="*/ 1 w 1"/>
                  <a:gd name="T12" fmla="*/ 72 h 7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72">
                    <a:moveTo>
                      <a:pt x="0" y="0"/>
                    </a:moveTo>
                    <a:lnTo>
                      <a:pt x="0" y="72"/>
                    </a:lnTo>
                    <a:lnTo>
                      <a:pt x="1" y="72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0274" name="Freeform 66"/>
            <p:cNvSpPr>
              <a:spLocks/>
            </p:cNvSpPr>
            <p:nvPr/>
          </p:nvSpPr>
          <p:spPr bwMode="auto">
            <a:xfrm>
              <a:off x="2464" y="2904"/>
              <a:ext cx="1" cy="128"/>
            </a:xfrm>
            <a:custGeom>
              <a:avLst/>
              <a:gdLst>
                <a:gd name="T0" fmla="*/ 0 w 1"/>
                <a:gd name="T1" fmla="*/ 0 h 386"/>
                <a:gd name="T2" fmla="*/ 0 w 1"/>
                <a:gd name="T3" fmla="*/ 0 h 386"/>
                <a:gd name="T4" fmla="*/ 1 w 1"/>
                <a:gd name="T5" fmla="*/ 0 h 386"/>
                <a:gd name="T6" fmla="*/ 0 60000 65536"/>
                <a:gd name="T7" fmla="*/ 0 60000 65536"/>
                <a:gd name="T8" fmla="*/ 0 60000 65536"/>
                <a:gd name="T9" fmla="*/ 0 w 1"/>
                <a:gd name="T10" fmla="*/ 0 h 386"/>
                <a:gd name="T11" fmla="*/ 1 w 1"/>
                <a:gd name="T12" fmla="*/ 386 h 38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386">
                  <a:moveTo>
                    <a:pt x="0" y="0"/>
                  </a:moveTo>
                  <a:lnTo>
                    <a:pt x="0" y="386"/>
                  </a:lnTo>
                  <a:lnTo>
                    <a:pt x="1" y="386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275" name="Freeform 67"/>
            <p:cNvSpPr>
              <a:spLocks/>
            </p:cNvSpPr>
            <p:nvPr/>
          </p:nvSpPr>
          <p:spPr bwMode="auto">
            <a:xfrm>
              <a:off x="2387" y="3032"/>
              <a:ext cx="77" cy="1"/>
            </a:xfrm>
            <a:custGeom>
              <a:avLst/>
              <a:gdLst>
                <a:gd name="T0" fmla="*/ 0 w 231"/>
                <a:gd name="T1" fmla="*/ 0 h 1"/>
                <a:gd name="T2" fmla="*/ 0 w 231"/>
                <a:gd name="T3" fmla="*/ 0 h 1"/>
                <a:gd name="T4" fmla="*/ 0 w 231"/>
                <a:gd name="T5" fmla="*/ 0 h 1"/>
                <a:gd name="T6" fmla="*/ 0 60000 65536"/>
                <a:gd name="T7" fmla="*/ 0 60000 65536"/>
                <a:gd name="T8" fmla="*/ 0 60000 65536"/>
                <a:gd name="T9" fmla="*/ 0 w 231"/>
                <a:gd name="T10" fmla="*/ 0 h 1"/>
                <a:gd name="T11" fmla="*/ 231 w 231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1" h="1">
                  <a:moveTo>
                    <a:pt x="0" y="0"/>
                  </a:moveTo>
                  <a:lnTo>
                    <a:pt x="230" y="0"/>
                  </a:lnTo>
                  <a:lnTo>
                    <a:pt x="23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276" name="Freeform 68"/>
            <p:cNvSpPr>
              <a:spLocks/>
            </p:cNvSpPr>
            <p:nvPr/>
          </p:nvSpPr>
          <p:spPr bwMode="auto">
            <a:xfrm>
              <a:off x="2395" y="2904"/>
              <a:ext cx="77" cy="1"/>
            </a:xfrm>
            <a:custGeom>
              <a:avLst/>
              <a:gdLst>
                <a:gd name="T0" fmla="*/ 0 w 231"/>
                <a:gd name="T1" fmla="*/ 0 h 1"/>
                <a:gd name="T2" fmla="*/ 0 w 231"/>
                <a:gd name="T3" fmla="*/ 0 h 1"/>
                <a:gd name="T4" fmla="*/ 0 w 231"/>
                <a:gd name="T5" fmla="*/ 0 h 1"/>
                <a:gd name="T6" fmla="*/ 0 60000 65536"/>
                <a:gd name="T7" fmla="*/ 0 60000 65536"/>
                <a:gd name="T8" fmla="*/ 0 60000 65536"/>
                <a:gd name="T9" fmla="*/ 0 w 231"/>
                <a:gd name="T10" fmla="*/ 0 h 1"/>
                <a:gd name="T11" fmla="*/ 231 w 231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1" h="1">
                  <a:moveTo>
                    <a:pt x="0" y="0"/>
                  </a:moveTo>
                  <a:lnTo>
                    <a:pt x="230" y="0"/>
                  </a:lnTo>
                  <a:lnTo>
                    <a:pt x="23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0277" name="Group 69"/>
            <p:cNvGrpSpPr>
              <a:grpSpLocks/>
            </p:cNvGrpSpPr>
            <p:nvPr/>
          </p:nvGrpSpPr>
          <p:grpSpPr bwMode="auto">
            <a:xfrm>
              <a:off x="879" y="2968"/>
              <a:ext cx="1848" cy="1"/>
              <a:chOff x="2989" y="2768"/>
              <a:chExt cx="1848" cy="1"/>
            </a:xfrm>
          </p:grpSpPr>
          <p:sp>
            <p:nvSpPr>
              <p:cNvPr id="10304" name="Freeform 70"/>
              <p:cNvSpPr>
                <a:spLocks/>
              </p:cNvSpPr>
              <p:nvPr/>
            </p:nvSpPr>
            <p:spPr bwMode="auto">
              <a:xfrm>
                <a:off x="3560" y="2768"/>
                <a:ext cx="874" cy="1"/>
              </a:xfrm>
              <a:custGeom>
                <a:avLst/>
                <a:gdLst>
                  <a:gd name="T0" fmla="*/ 0 w 2622"/>
                  <a:gd name="T1" fmla="*/ 0 h 1"/>
                  <a:gd name="T2" fmla="*/ 0 w 2622"/>
                  <a:gd name="T3" fmla="*/ 0 h 1"/>
                  <a:gd name="T4" fmla="*/ 0 w 2622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2622"/>
                  <a:gd name="T10" fmla="*/ 0 h 1"/>
                  <a:gd name="T11" fmla="*/ 2622 w 2622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22" h="1">
                    <a:moveTo>
                      <a:pt x="0" y="0"/>
                    </a:moveTo>
                    <a:lnTo>
                      <a:pt x="2620" y="0"/>
                    </a:lnTo>
                    <a:lnTo>
                      <a:pt x="262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05" name="Freeform 71"/>
              <p:cNvSpPr>
                <a:spLocks/>
              </p:cNvSpPr>
              <p:nvPr/>
            </p:nvSpPr>
            <p:spPr bwMode="auto">
              <a:xfrm>
                <a:off x="2989" y="2768"/>
                <a:ext cx="498" cy="1"/>
              </a:xfrm>
              <a:custGeom>
                <a:avLst/>
                <a:gdLst>
                  <a:gd name="T0" fmla="*/ 0 w 1492"/>
                  <a:gd name="T1" fmla="*/ 0 h 1"/>
                  <a:gd name="T2" fmla="*/ 0 w 1492"/>
                  <a:gd name="T3" fmla="*/ 0 h 1"/>
                  <a:gd name="T4" fmla="*/ 0 w 1492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492"/>
                  <a:gd name="T10" fmla="*/ 0 h 1"/>
                  <a:gd name="T11" fmla="*/ 1492 w 1492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492" h="1">
                    <a:moveTo>
                      <a:pt x="0" y="0"/>
                    </a:moveTo>
                    <a:lnTo>
                      <a:pt x="1491" y="0"/>
                    </a:lnTo>
                    <a:lnTo>
                      <a:pt x="149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06" name="Freeform 72"/>
              <p:cNvSpPr>
                <a:spLocks/>
              </p:cNvSpPr>
              <p:nvPr/>
            </p:nvSpPr>
            <p:spPr bwMode="auto">
              <a:xfrm>
                <a:off x="3512" y="2768"/>
                <a:ext cx="22" cy="1"/>
              </a:xfrm>
              <a:custGeom>
                <a:avLst/>
                <a:gdLst>
                  <a:gd name="T0" fmla="*/ 0 w 66"/>
                  <a:gd name="T1" fmla="*/ 0 h 1"/>
                  <a:gd name="T2" fmla="*/ 0 w 66"/>
                  <a:gd name="T3" fmla="*/ 0 h 1"/>
                  <a:gd name="T4" fmla="*/ 0 w 66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66"/>
                  <a:gd name="T10" fmla="*/ 0 h 1"/>
                  <a:gd name="T11" fmla="*/ 66 w 66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6" h="1">
                    <a:moveTo>
                      <a:pt x="0" y="0"/>
                    </a:moveTo>
                    <a:lnTo>
                      <a:pt x="65" y="0"/>
                    </a:lnTo>
                    <a:lnTo>
                      <a:pt x="66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07" name="Freeform 73"/>
              <p:cNvSpPr>
                <a:spLocks/>
              </p:cNvSpPr>
              <p:nvPr/>
            </p:nvSpPr>
            <p:spPr bwMode="auto">
              <a:xfrm>
                <a:off x="4527" y="2768"/>
                <a:ext cx="310" cy="1"/>
              </a:xfrm>
              <a:custGeom>
                <a:avLst/>
                <a:gdLst>
                  <a:gd name="T0" fmla="*/ 0 w 930"/>
                  <a:gd name="T1" fmla="*/ 0 h 1"/>
                  <a:gd name="T2" fmla="*/ 0 w 930"/>
                  <a:gd name="T3" fmla="*/ 0 h 1"/>
                  <a:gd name="T4" fmla="*/ 0 w 930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930"/>
                  <a:gd name="T10" fmla="*/ 0 h 1"/>
                  <a:gd name="T11" fmla="*/ 930 w 930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930" h="1">
                    <a:moveTo>
                      <a:pt x="0" y="0"/>
                    </a:moveTo>
                    <a:lnTo>
                      <a:pt x="929" y="0"/>
                    </a:lnTo>
                    <a:lnTo>
                      <a:pt x="93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08" name="Freeform 74"/>
              <p:cNvSpPr>
                <a:spLocks/>
              </p:cNvSpPr>
              <p:nvPr/>
            </p:nvSpPr>
            <p:spPr bwMode="auto">
              <a:xfrm>
                <a:off x="4470" y="2768"/>
                <a:ext cx="21" cy="1"/>
              </a:xfrm>
              <a:custGeom>
                <a:avLst/>
                <a:gdLst>
                  <a:gd name="T0" fmla="*/ 0 w 65"/>
                  <a:gd name="T1" fmla="*/ 0 h 1"/>
                  <a:gd name="T2" fmla="*/ 0 w 65"/>
                  <a:gd name="T3" fmla="*/ 0 h 1"/>
                  <a:gd name="T4" fmla="*/ 0 w 65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65"/>
                  <a:gd name="T10" fmla="*/ 0 h 1"/>
                  <a:gd name="T11" fmla="*/ 65 w 65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5" h="1">
                    <a:moveTo>
                      <a:pt x="0" y="0"/>
                    </a:moveTo>
                    <a:lnTo>
                      <a:pt x="64" y="0"/>
                    </a:lnTo>
                    <a:lnTo>
                      <a:pt x="65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0278" name="Group 75"/>
            <p:cNvGrpSpPr>
              <a:grpSpLocks/>
            </p:cNvGrpSpPr>
            <p:nvPr/>
          </p:nvGrpSpPr>
          <p:grpSpPr bwMode="auto">
            <a:xfrm>
              <a:off x="1492" y="2035"/>
              <a:ext cx="292" cy="100"/>
              <a:chOff x="3594" y="1835"/>
              <a:chExt cx="292" cy="100"/>
            </a:xfrm>
          </p:grpSpPr>
          <p:sp>
            <p:nvSpPr>
              <p:cNvPr id="10297" name="Freeform 76"/>
              <p:cNvSpPr>
                <a:spLocks/>
              </p:cNvSpPr>
              <p:nvPr/>
            </p:nvSpPr>
            <p:spPr bwMode="auto">
              <a:xfrm>
                <a:off x="3594" y="1934"/>
                <a:ext cx="75" cy="1"/>
              </a:xfrm>
              <a:custGeom>
                <a:avLst/>
                <a:gdLst>
                  <a:gd name="T0" fmla="*/ 0 w 225"/>
                  <a:gd name="T1" fmla="*/ 0 h 1"/>
                  <a:gd name="T2" fmla="*/ 0 w 225"/>
                  <a:gd name="T3" fmla="*/ 0 h 1"/>
                  <a:gd name="T4" fmla="*/ 0 w 225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225"/>
                  <a:gd name="T10" fmla="*/ 0 h 1"/>
                  <a:gd name="T11" fmla="*/ 225 w 225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5" h="1">
                    <a:moveTo>
                      <a:pt x="0" y="0"/>
                    </a:moveTo>
                    <a:lnTo>
                      <a:pt x="224" y="0"/>
                    </a:lnTo>
                    <a:lnTo>
                      <a:pt x="225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298" name="Freeform 77"/>
              <p:cNvSpPr>
                <a:spLocks/>
              </p:cNvSpPr>
              <p:nvPr/>
            </p:nvSpPr>
            <p:spPr bwMode="auto">
              <a:xfrm>
                <a:off x="3693" y="1934"/>
                <a:ext cx="95" cy="1"/>
              </a:xfrm>
              <a:custGeom>
                <a:avLst/>
                <a:gdLst>
                  <a:gd name="T0" fmla="*/ 0 w 285"/>
                  <a:gd name="T1" fmla="*/ 0 h 1"/>
                  <a:gd name="T2" fmla="*/ 0 w 285"/>
                  <a:gd name="T3" fmla="*/ 0 h 1"/>
                  <a:gd name="T4" fmla="*/ 0 w 285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285"/>
                  <a:gd name="T10" fmla="*/ 0 h 1"/>
                  <a:gd name="T11" fmla="*/ 285 w 285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5" h="1">
                    <a:moveTo>
                      <a:pt x="0" y="0"/>
                    </a:moveTo>
                    <a:lnTo>
                      <a:pt x="284" y="0"/>
                    </a:lnTo>
                    <a:lnTo>
                      <a:pt x="285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299" name="Freeform 78"/>
              <p:cNvSpPr>
                <a:spLocks/>
              </p:cNvSpPr>
              <p:nvPr/>
            </p:nvSpPr>
            <p:spPr bwMode="auto">
              <a:xfrm>
                <a:off x="3811" y="1934"/>
                <a:ext cx="75" cy="1"/>
              </a:xfrm>
              <a:custGeom>
                <a:avLst/>
                <a:gdLst>
                  <a:gd name="T0" fmla="*/ 0 w 225"/>
                  <a:gd name="T1" fmla="*/ 0 h 1"/>
                  <a:gd name="T2" fmla="*/ 0 w 225"/>
                  <a:gd name="T3" fmla="*/ 0 h 1"/>
                  <a:gd name="T4" fmla="*/ 0 w 225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225"/>
                  <a:gd name="T10" fmla="*/ 0 h 1"/>
                  <a:gd name="T11" fmla="*/ 225 w 225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5" h="1">
                    <a:moveTo>
                      <a:pt x="0" y="0"/>
                    </a:moveTo>
                    <a:lnTo>
                      <a:pt x="223" y="0"/>
                    </a:lnTo>
                    <a:lnTo>
                      <a:pt x="225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00" name="Freeform 79"/>
              <p:cNvSpPr>
                <a:spLocks/>
              </p:cNvSpPr>
              <p:nvPr/>
            </p:nvSpPr>
            <p:spPr bwMode="auto">
              <a:xfrm>
                <a:off x="3594" y="1894"/>
                <a:ext cx="1" cy="40"/>
              </a:xfrm>
              <a:custGeom>
                <a:avLst/>
                <a:gdLst>
                  <a:gd name="T0" fmla="*/ 0 w 2"/>
                  <a:gd name="T1" fmla="*/ 0 h 120"/>
                  <a:gd name="T2" fmla="*/ 0 w 2"/>
                  <a:gd name="T3" fmla="*/ 0 h 120"/>
                  <a:gd name="T4" fmla="*/ 1 w 2"/>
                  <a:gd name="T5" fmla="*/ 0 h 120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120"/>
                  <a:gd name="T11" fmla="*/ 2 w 2"/>
                  <a:gd name="T12" fmla="*/ 120 h 12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120">
                    <a:moveTo>
                      <a:pt x="0" y="120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01" name="Freeform 80"/>
              <p:cNvSpPr>
                <a:spLocks/>
              </p:cNvSpPr>
              <p:nvPr/>
            </p:nvSpPr>
            <p:spPr bwMode="auto">
              <a:xfrm>
                <a:off x="3594" y="1835"/>
                <a:ext cx="1" cy="40"/>
              </a:xfrm>
              <a:custGeom>
                <a:avLst/>
                <a:gdLst>
                  <a:gd name="T0" fmla="*/ 0 w 2"/>
                  <a:gd name="T1" fmla="*/ 0 h 120"/>
                  <a:gd name="T2" fmla="*/ 0 w 2"/>
                  <a:gd name="T3" fmla="*/ 0 h 120"/>
                  <a:gd name="T4" fmla="*/ 1 w 2"/>
                  <a:gd name="T5" fmla="*/ 0 h 120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120"/>
                  <a:gd name="T11" fmla="*/ 2 w 2"/>
                  <a:gd name="T12" fmla="*/ 120 h 12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120">
                    <a:moveTo>
                      <a:pt x="0" y="120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02" name="Freeform 81"/>
              <p:cNvSpPr>
                <a:spLocks/>
              </p:cNvSpPr>
              <p:nvPr/>
            </p:nvSpPr>
            <p:spPr bwMode="auto">
              <a:xfrm>
                <a:off x="3885" y="1894"/>
                <a:ext cx="1" cy="40"/>
              </a:xfrm>
              <a:custGeom>
                <a:avLst/>
                <a:gdLst>
                  <a:gd name="T0" fmla="*/ 0 w 2"/>
                  <a:gd name="T1" fmla="*/ 0 h 120"/>
                  <a:gd name="T2" fmla="*/ 0 w 2"/>
                  <a:gd name="T3" fmla="*/ 0 h 120"/>
                  <a:gd name="T4" fmla="*/ 1 w 2"/>
                  <a:gd name="T5" fmla="*/ 0 h 120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120"/>
                  <a:gd name="T11" fmla="*/ 2 w 2"/>
                  <a:gd name="T12" fmla="*/ 120 h 12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120">
                    <a:moveTo>
                      <a:pt x="0" y="120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03" name="Freeform 82"/>
              <p:cNvSpPr>
                <a:spLocks/>
              </p:cNvSpPr>
              <p:nvPr/>
            </p:nvSpPr>
            <p:spPr bwMode="auto">
              <a:xfrm>
                <a:off x="3885" y="1835"/>
                <a:ext cx="1" cy="40"/>
              </a:xfrm>
              <a:custGeom>
                <a:avLst/>
                <a:gdLst>
                  <a:gd name="T0" fmla="*/ 0 w 2"/>
                  <a:gd name="T1" fmla="*/ 0 h 120"/>
                  <a:gd name="T2" fmla="*/ 0 w 2"/>
                  <a:gd name="T3" fmla="*/ 0 h 120"/>
                  <a:gd name="T4" fmla="*/ 1 w 2"/>
                  <a:gd name="T5" fmla="*/ 0 h 120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120"/>
                  <a:gd name="T11" fmla="*/ 2 w 2"/>
                  <a:gd name="T12" fmla="*/ 120 h 12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120">
                    <a:moveTo>
                      <a:pt x="0" y="120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0279" name="Freeform 83"/>
            <p:cNvSpPr>
              <a:spLocks/>
            </p:cNvSpPr>
            <p:nvPr/>
          </p:nvSpPr>
          <p:spPr bwMode="auto">
            <a:xfrm>
              <a:off x="1883" y="1560"/>
              <a:ext cx="765" cy="1"/>
            </a:xfrm>
            <a:custGeom>
              <a:avLst/>
              <a:gdLst>
                <a:gd name="T0" fmla="*/ 0 w 2296"/>
                <a:gd name="T1" fmla="*/ 0 h 1"/>
                <a:gd name="T2" fmla="*/ 0 w 2296"/>
                <a:gd name="T3" fmla="*/ 0 h 1"/>
                <a:gd name="T4" fmla="*/ 0 w 2296"/>
                <a:gd name="T5" fmla="*/ 0 h 1"/>
                <a:gd name="T6" fmla="*/ 0 60000 65536"/>
                <a:gd name="T7" fmla="*/ 0 60000 65536"/>
                <a:gd name="T8" fmla="*/ 0 60000 65536"/>
                <a:gd name="T9" fmla="*/ 0 w 2296"/>
                <a:gd name="T10" fmla="*/ 0 h 1"/>
                <a:gd name="T11" fmla="*/ 2296 w 229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96" h="1">
                  <a:moveTo>
                    <a:pt x="2296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0280" name="Group 84"/>
            <p:cNvGrpSpPr>
              <a:grpSpLocks/>
            </p:cNvGrpSpPr>
            <p:nvPr/>
          </p:nvGrpSpPr>
          <p:grpSpPr bwMode="auto">
            <a:xfrm>
              <a:off x="2265" y="1475"/>
              <a:ext cx="1" cy="872"/>
              <a:chOff x="4367" y="1275"/>
              <a:chExt cx="1" cy="872"/>
            </a:xfrm>
          </p:grpSpPr>
          <p:sp>
            <p:nvSpPr>
              <p:cNvPr id="10294" name="Freeform 85"/>
              <p:cNvSpPr>
                <a:spLocks/>
              </p:cNvSpPr>
              <p:nvPr/>
            </p:nvSpPr>
            <p:spPr bwMode="auto">
              <a:xfrm>
                <a:off x="4367" y="1756"/>
                <a:ext cx="1" cy="391"/>
              </a:xfrm>
              <a:custGeom>
                <a:avLst/>
                <a:gdLst>
                  <a:gd name="T0" fmla="*/ 0 w 1"/>
                  <a:gd name="T1" fmla="*/ 0 h 1174"/>
                  <a:gd name="T2" fmla="*/ 0 w 1"/>
                  <a:gd name="T3" fmla="*/ 0 h 1174"/>
                  <a:gd name="T4" fmla="*/ 1 w 1"/>
                  <a:gd name="T5" fmla="*/ 0 h 1174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174"/>
                  <a:gd name="T11" fmla="*/ 1 w 1"/>
                  <a:gd name="T12" fmla="*/ 1174 h 117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174">
                    <a:moveTo>
                      <a:pt x="0" y="1174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295" name="Freeform 86"/>
              <p:cNvSpPr>
                <a:spLocks/>
              </p:cNvSpPr>
              <p:nvPr/>
            </p:nvSpPr>
            <p:spPr bwMode="auto">
              <a:xfrm>
                <a:off x="4367" y="1275"/>
                <a:ext cx="1" cy="363"/>
              </a:xfrm>
              <a:custGeom>
                <a:avLst/>
                <a:gdLst>
                  <a:gd name="T0" fmla="*/ 0 w 1"/>
                  <a:gd name="T1" fmla="*/ 0 h 1089"/>
                  <a:gd name="T2" fmla="*/ 0 w 1"/>
                  <a:gd name="T3" fmla="*/ 0 h 1089"/>
                  <a:gd name="T4" fmla="*/ 1 w 1"/>
                  <a:gd name="T5" fmla="*/ 0 h 1089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089"/>
                  <a:gd name="T11" fmla="*/ 1 w 1"/>
                  <a:gd name="T12" fmla="*/ 1089 h 108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089">
                    <a:moveTo>
                      <a:pt x="0" y="1089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296" name="Freeform 87"/>
              <p:cNvSpPr>
                <a:spLocks/>
              </p:cNvSpPr>
              <p:nvPr/>
            </p:nvSpPr>
            <p:spPr bwMode="auto">
              <a:xfrm>
                <a:off x="4367" y="1681"/>
                <a:ext cx="1" cy="32"/>
              </a:xfrm>
              <a:custGeom>
                <a:avLst/>
                <a:gdLst>
                  <a:gd name="T0" fmla="*/ 0 w 1"/>
                  <a:gd name="T1" fmla="*/ 0 h 98"/>
                  <a:gd name="T2" fmla="*/ 0 w 1"/>
                  <a:gd name="T3" fmla="*/ 0 h 98"/>
                  <a:gd name="T4" fmla="*/ 1 w 1"/>
                  <a:gd name="T5" fmla="*/ 0 h 98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98"/>
                  <a:gd name="T11" fmla="*/ 1 w 1"/>
                  <a:gd name="T12" fmla="*/ 98 h 9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98">
                    <a:moveTo>
                      <a:pt x="0" y="98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0281" name="Group 88"/>
            <p:cNvGrpSpPr>
              <a:grpSpLocks/>
            </p:cNvGrpSpPr>
            <p:nvPr/>
          </p:nvGrpSpPr>
          <p:grpSpPr bwMode="auto">
            <a:xfrm>
              <a:off x="1990" y="1560"/>
              <a:ext cx="552" cy="192"/>
              <a:chOff x="4092" y="1360"/>
              <a:chExt cx="552" cy="192"/>
            </a:xfrm>
          </p:grpSpPr>
          <p:sp>
            <p:nvSpPr>
              <p:cNvPr id="10282" name="Freeform 89"/>
              <p:cNvSpPr>
                <a:spLocks/>
              </p:cNvSpPr>
              <p:nvPr/>
            </p:nvSpPr>
            <p:spPr bwMode="auto">
              <a:xfrm>
                <a:off x="4574" y="1491"/>
                <a:ext cx="1" cy="61"/>
              </a:xfrm>
              <a:custGeom>
                <a:avLst/>
                <a:gdLst>
                  <a:gd name="T0" fmla="*/ 0 w 1"/>
                  <a:gd name="T1" fmla="*/ 0 h 184"/>
                  <a:gd name="T2" fmla="*/ 0 w 1"/>
                  <a:gd name="T3" fmla="*/ 0 h 184"/>
                  <a:gd name="T4" fmla="*/ 1 w 1"/>
                  <a:gd name="T5" fmla="*/ 0 h 184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84"/>
                  <a:gd name="T11" fmla="*/ 1 w 1"/>
                  <a:gd name="T12" fmla="*/ 184 h 18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84">
                    <a:moveTo>
                      <a:pt x="0" y="184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283" name="Freeform 90"/>
              <p:cNvSpPr>
                <a:spLocks/>
              </p:cNvSpPr>
              <p:nvPr/>
            </p:nvSpPr>
            <p:spPr bwMode="auto">
              <a:xfrm>
                <a:off x="4497" y="1491"/>
                <a:ext cx="1" cy="61"/>
              </a:xfrm>
              <a:custGeom>
                <a:avLst/>
                <a:gdLst>
                  <a:gd name="T0" fmla="*/ 0 w 2"/>
                  <a:gd name="T1" fmla="*/ 0 h 184"/>
                  <a:gd name="T2" fmla="*/ 0 w 2"/>
                  <a:gd name="T3" fmla="*/ 0 h 184"/>
                  <a:gd name="T4" fmla="*/ 1 w 2"/>
                  <a:gd name="T5" fmla="*/ 0 h 184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184"/>
                  <a:gd name="T11" fmla="*/ 2 w 2"/>
                  <a:gd name="T12" fmla="*/ 184 h 18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184">
                    <a:moveTo>
                      <a:pt x="0" y="184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284" name="Freeform 91"/>
              <p:cNvSpPr>
                <a:spLocks/>
              </p:cNvSpPr>
              <p:nvPr/>
            </p:nvSpPr>
            <p:spPr bwMode="auto">
              <a:xfrm>
                <a:off x="4222" y="1491"/>
                <a:ext cx="1" cy="61"/>
              </a:xfrm>
              <a:custGeom>
                <a:avLst/>
                <a:gdLst>
                  <a:gd name="T0" fmla="*/ 0 w 1"/>
                  <a:gd name="T1" fmla="*/ 0 h 184"/>
                  <a:gd name="T2" fmla="*/ 0 w 1"/>
                  <a:gd name="T3" fmla="*/ 0 h 184"/>
                  <a:gd name="T4" fmla="*/ 1 w 1"/>
                  <a:gd name="T5" fmla="*/ 0 h 184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84"/>
                  <a:gd name="T11" fmla="*/ 1 w 1"/>
                  <a:gd name="T12" fmla="*/ 184 h 18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84">
                    <a:moveTo>
                      <a:pt x="0" y="184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285" name="Freeform 92"/>
              <p:cNvSpPr>
                <a:spLocks/>
              </p:cNvSpPr>
              <p:nvPr/>
            </p:nvSpPr>
            <p:spPr bwMode="auto">
              <a:xfrm>
                <a:off x="4092" y="1491"/>
                <a:ext cx="87" cy="1"/>
              </a:xfrm>
              <a:custGeom>
                <a:avLst/>
                <a:gdLst>
                  <a:gd name="T0" fmla="*/ 0 w 259"/>
                  <a:gd name="T1" fmla="*/ 0 h 1"/>
                  <a:gd name="T2" fmla="*/ 0 w 259"/>
                  <a:gd name="T3" fmla="*/ 0 h 1"/>
                  <a:gd name="T4" fmla="*/ 0 w 259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259"/>
                  <a:gd name="T10" fmla="*/ 0 h 1"/>
                  <a:gd name="T11" fmla="*/ 259 w 259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9" h="1">
                    <a:moveTo>
                      <a:pt x="0" y="0"/>
                    </a:moveTo>
                    <a:lnTo>
                      <a:pt x="257" y="0"/>
                    </a:lnTo>
                    <a:lnTo>
                      <a:pt x="259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286" name="Freeform 93"/>
              <p:cNvSpPr>
                <a:spLocks/>
              </p:cNvSpPr>
              <p:nvPr/>
            </p:nvSpPr>
            <p:spPr bwMode="auto">
              <a:xfrm>
                <a:off x="4202" y="1491"/>
                <a:ext cx="95" cy="1"/>
              </a:xfrm>
              <a:custGeom>
                <a:avLst/>
                <a:gdLst>
                  <a:gd name="T0" fmla="*/ 0 w 286"/>
                  <a:gd name="T1" fmla="*/ 0 h 1"/>
                  <a:gd name="T2" fmla="*/ 0 w 286"/>
                  <a:gd name="T3" fmla="*/ 0 h 1"/>
                  <a:gd name="T4" fmla="*/ 0 w 286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286"/>
                  <a:gd name="T10" fmla="*/ 0 h 1"/>
                  <a:gd name="T11" fmla="*/ 286 w 286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6" h="1">
                    <a:moveTo>
                      <a:pt x="0" y="0"/>
                    </a:moveTo>
                    <a:lnTo>
                      <a:pt x="284" y="0"/>
                    </a:lnTo>
                    <a:lnTo>
                      <a:pt x="286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287" name="Freeform 94"/>
              <p:cNvSpPr>
                <a:spLocks/>
              </p:cNvSpPr>
              <p:nvPr/>
            </p:nvSpPr>
            <p:spPr bwMode="auto">
              <a:xfrm>
                <a:off x="4320" y="1491"/>
                <a:ext cx="95" cy="1"/>
              </a:xfrm>
              <a:custGeom>
                <a:avLst/>
                <a:gdLst>
                  <a:gd name="T0" fmla="*/ 0 w 286"/>
                  <a:gd name="T1" fmla="*/ 0 h 1"/>
                  <a:gd name="T2" fmla="*/ 0 w 286"/>
                  <a:gd name="T3" fmla="*/ 0 h 1"/>
                  <a:gd name="T4" fmla="*/ 0 w 286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286"/>
                  <a:gd name="T10" fmla="*/ 0 h 1"/>
                  <a:gd name="T11" fmla="*/ 286 w 286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6" h="1">
                    <a:moveTo>
                      <a:pt x="0" y="0"/>
                    </a:moveTo>
                    <a:lnTo>
                      <a:pt x="284" y="0"/>
                    </a:lnTo>
                    <a:lnTo>
                      <a:pt x="286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288" name="Freeform 95"/>
              <p:cNvSpPr>
                <a:spLocks/>
              </p:cNvSpPr>
              <p:nvPr/>
            </p:nvSpPr>
            <p:spPr bwMode="auto">
              <a:xfrm>
                <a:off x="4438" y="1491"/>
                <a:ext cx="96" cy="1"/>
              </a:xfrm>
              <a:custGeom>
                <a:avLst/>
                <a:gdLst>
                  <a:gd name="T0" fmla="*/ 0 w 286"/>
                  <a:gd name="T1" fmla="*/ 0 h 1"/>
                  <a:gd name="T2" fmla="*/ 0 w 286"/>
                  <a:gd name="T3" fmla="*/ 0 h 1"/>
                  <a:gd name="T4" fmla="*/ 0 w 286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286"/>
                  <a:gd name="T10" fmla="*/ 0 h 1"/>
                  <a:gd name="T11" fmla="*/ 286 w 286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6" h="1">
                    <a:moveTo>
                      <a:pt x="0" y="0"/>
                    </a:moveTo>
                    <a:lnTo>
                      <a:pt x="284" y="0"/>
                    </a:lnTo>
                    <a:lnTo>
                      <a:pt x="286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289" name="Freeform 96"/>
              <p:cNvSpPr>
                <a:spLocks/>
              </p:cNvSpPr>
              <p:nvPr/>
            </p:nvSpPr>
            <p:spPr bwMode="auto">
              <a:xfrm>
                <a:off x="4557" y="1491"/>
                <a:ext cx="86" cy="1"/>
              </a:xfrm>
              <a:custGeom>
                <a:avLst/>
                <a:gdLst>
                  <a:gd name="T0" fmla="*/ 0 w 259"/>
                  <a:gd name="T1" fmla="*/ 0 h 1"/>
                  <a:gd name="T2" fmla="*/ 0 w 259"/>
                  <a:gd name="T3" fmla="*/ 0 h 1"/>
                  <a:gd name="T4" fmla="*/ 0 w 259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259"/>
                  <a:gd name="T10" fmla="*/ 0 h 1"/>
                  <a:gd name="T11" fmla="*/ 259 w 259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9" h="1">
                    <a:moveTo>
                      <a:pt x="0" y="0"/>
                    </a:moveTo>
                    <a:lnTo>
                      <a:pt x="258" y="0"/>
                    </a:lnTo>
                    <a:lnTo>
                      <a:pt x="259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290" name="Freeform 97"/>
              <p:cNvSpPr>
                <a:spLocks/>
              </p:cNvSpPr>
              <p:nvPr/>
            </p:nvSpPr>
            <p:spPr bwMode="auto">
              <a:xfrm>
                <a:off x="4092" y="1437"/>
                <a:ext cx="1" cy="54"/>
              </a:xfrm>
              <a:custGeom>
                <a:avLst/>
                <a:gdLst>
                  <a:gd name="T0" fmla="*/ 0 w 1"/>
                  <a:gd name="T1" fmla="*/ 0 h 160"/>
                  <a:gd name="T2" fmla="*/ 0 w 1"/>
                  <a:gd name="T3" fmla="*/ 0 h 160"/>
                  <a:gd name="T4" fmla="*/ 1 w 1"/>
                  <a:gd name="T5" fmla="*/ 0 h 160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60"/>
                  <a:gd name="T11" fmla="*/ 1 w 1"/>
                  <a:gd name="T12" fmla="*/ 160 h 16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60">
                    <a:moveTo>
                      <a:pt x="0" y="160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291" name="Freeform 98"/>
              <p:cNvSpPr>
                <a:spLocks/>
              </p:cNvSpPr>
              <p:nvPr/>
            </p:nvSpPr>
            <p:spPr bwMode="auto">
              <a:xfrm>
                <a:off x="4092" y="1360"/>
                <a:ext cx="1" cy="53"/>
              </a:xfrm>
              <a:custGeom>
                <a:avLst/>
                <a:gdLst>
                  <a:gd name="T0" fmla="*/ 0 w 1"/>
                  <a:gd name="T1" fmla="*/ 0 h 159"/>
                  <a:gd name="T2" fmla="*/ 0 w 1"/>
                  <a:gd name="T3" fmla="*/ 0 h 159"/>
                  <a:gd name="T4" fmla="*/ 1 w 1"/>
                  <a:gd name="T5" fmla="*/ 0 h 159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59"/>
                  <a:gd name="T11" fmla="*/ 1 w 1"/>
                  <a:gd name="T12" fmla="*/ 159 h 1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59">
                    <a:moveTo>
                      <a:pt x="0" y="159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292" name="Freeform 99"/>
              <p:cNvSpPr>
                <a:spLocks/>
              </p:cNvSpPr>
              <p:nvPr/>
            </p:nvSpPr>
            <p:spPr bwMode="auto">
              <a:xfrm>
                <a:off x="4643" y="1437"/>
                <a:ext cx="1" cy="54"/>
              </a:xfrm>
              <a:custGeom>
                <a:avLst/>
                <a:gdLst>
                  <a:gd name="T0" fmla="*/ 0 w 1"/>
                  <a:gd name="T1" fmla="*/ 0 h 160"/>
                  <a:gd name="T2" fmla="*/ 0 w 1"/>
                  <a:gd name="T3" fmla="*/ 0 h 160"/>
                  <a:gd name="T4" fmla="*/ 1 w 1"/>
                  <a:gd name="T5" fmla="*/ 0 h 160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60"/>
                  <a:gd name="T11" fmla="*/ 1 w 1"/>
                  <a:gd name="T12" fmla="*/ 160 h 16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60">
                    <a:moveTo>
                      <a:pt x="0" y="160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293" name="Freeform 100"/>
              <p:cNvSpPr>
                <a:spLocks/>
              </p:cNvSpPr>
              <p:nvPr/>
            </p:nvSpPr>
            <p:spPr bwMode="auto">
              <a:xfrm>
                <a:off x="4643" y="1360"/>
                <a:ext cx="1" cy="53"/>
              </a:xfrm>
              <a:custGeom>
                <a:avLst/>
                <a:gdLst>
                  <a:gd name="T0" fmla="*/ 0 w 1"/>
                  <a:gd name="T1" fmla="*/ 0 h 159"/>
                  <a:gd name="T2" fmla="*/ 0 w 1"/>
                  <a:gd name="T3" fmla="*/ 0 h 159"/>
                  <a:gd name="T4" fmla="*/ 1 w 1"/>
                  <a:gd name="T5" fmla="*/ 0 h 159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59"/>
                  <a:gd name="T11" fmla="*/ 1 w 1"/>
                  <a:gd name="T12" fmla="*/ 159 h 1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59">
                    <a:moveTo>
                      <a:pt x="0" y="159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3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34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34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34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34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34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34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27" grpId="0" autoUpdateAnimBg="0"/>
      <p:bldP spid="103428" grpId="0" autoUpdateAnimBg="0"/>
      <p:bldP spid="103429" grpId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635000" y="1387475"/>
            <a:ext cx="4438650" cy="4343400"/>
            <a:chOff x="1200" y="696"/>
            <a:chExt cx="2796" cy="2736"/>
          </a:xfrm>
        </p:grpSpPr>
        <p:sp>
          <p:nvSpPr>
            <p:cNvPr id="11468" name="Freeform 3"/>
            <p:cNvSpPr>
              <a:spLocks/>
            </p:cNvSpPr>
            <p:nvPr/>
          </p:nvSpPr>
          <p:spPr bwMode="auto">
            <a:xfrm>
              <a:off x="1206" y="1812"/>
              <a:ext cx="2790" cy="1620"/>
            </a:xfrm>
            <a:custGeom>
              <a:avLst/>
              <a:gdLst>
                <a:gd name="T0" fmla="*/ 0 w 2790"/>
                <a:gd name="T1" fmla="*/ 978 h 1620"/>
                <a:gd name="T2" fmla="*/ 1096 w 2790"/>
                <a:gd name="T3" fmla="*/ 1620 h 1620"/>
                <a:gd name="T4" fmla="*/ 2790 w 2790"/>
                <a:gd name="T5" fmla="*/ 642 h 1620"/>
                <a:gd name="T6" fmla="*/ 1686 w 2790"/>
                <a:gd name="T7" fmla="*/ 0 h 1620"/>
                <a:gd name="T8" fmla="*/ 0 w 2790"/>
                <a:gd name="T9" fmla="*/ 978 h 162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90"/>
                <a:gd name="T16" fmla="*/ 0 h 1620"/>
                <a:gd name="T17" fmla="*/ 2790 w 2790"/>
                <a:gd name="T18" fmla="*/ 1620 h 162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90" h="1620">
                  <a:moveTo>
                    <a:pt x="0" y="978"/>
                  </a:moveTo>
                  <a:lnTo>
                    <a:pt x="1096" y="1620"/>
                  </a:lnTo>
                  <a:lnTo>
                    <a:pt x="2790" y="642"/>
                  </a:lnTo>
                  <a:lnTo>
                    <a:pt x="1686" y="0"/>
                  </a:lnTo>
                  <a:lnTo>
                    <a:pt x="0" y="978"/>
                  </a:lnTo>
                  <a:close/>
                </a:path>
              </a:pathLst>
            </a:custGeom>
            <a:solidFill>
              <a:srgbClr val="FFFF66"/>
            </a:solidFill>
            <a:ln w="12700">
              <a:solidFill>
                <a:schemeClr val="tx1"/>
              </a:solidFill>
              <a:round/>
              <a:headEnd type="none" w="sm" len="lg"/>
              <a:tailEnd type="none" w="sm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69" name="Freeform 4"/>
            <p:cNvSpPr>
              <a:spLocks/>
            </p:cNvSpPr>
            <p:nvPr/>
          </p:nvSpPr>
          <p:spPr bwMode="auto">
            <a:xfrm>
              <a:off x="1200" y="696"/>
              <a:ext cx="1692" cy="2094"/>
            </a:xfrm>
            <a:custGeom>
              <a:avLst/>
              <a:gdLst>
                <a:gd name="T0" fmla="*/ 0 w 1692"/>
                <a:gd name="T1" fmla="*/ 972 h 2094"/>
                <a:gd name="T2" fmla="*/ 0 w 1692"/>
                <a:gd name="T3" fmla="*/ 2094 h 2094"/>
                <a:gd name="T4" fmla="*/ 1692 w 1692"/>
                <a:gd name="T5" fmla="*/ 1116 h 2094"/>
                <a:gd name="T6" fmla="*/ 1692 w 1692"/>
                <a:gd name="T7" fmla="*/ 0 h 2094"/>
                <a:gd name="T8" fmla="*/ 0 w 1692"/>
                <a:gd name="T9" fmla="*/ 972 h 209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692"/>
                <a:gd name="T16" fmla="*/ 0 h 2094"/>
                <a:gd name="T17" fmla="*/ 1692 w 1692"/>
                <a:gd name="T18" fmla="*/ 2094 h 209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692" h="2094">
                  <a:moveTo>
                    <a:pt x="0" y="972"/>
                  </a:moveTo>
                  <a:lnTo>
                    <a:pt x="0" y="2094"/>
                  </a:lnTo>
                  <a:lnTo>
                    <a:pt x="1692" y="1116"/>
                  </a:lnTo>
                  <a:lnTo>
                    <a:pt x="1692" y="0"/>
                  </a:lnTo>
                  <a:lnTo>
                    <a:pt x="0" y="972"/>
                  </a:lnTo>
                  <a:close/>
                </a:path>
              </a:pathLst>
            </a:custGeom>
            <a:solidFill>
              <a:srgbClr val="66FF66"/>
            </a:solidFill>
            <a:ln w="12700">
              <a:solidFill>
                <a:schemeClr val="tx1"/>
              </a:solidFill>
              <a:round/>
              <a:headEnd type="none" w="sm" len="lg"/>
              <a:tailEnd type="none" w="sm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11470" name="Group 5"/>
            <p:cNvGrpSpPr>
              <a:grpSpLocks/>
            </p:cNvGrpSpPr>
            <p:nvPr/>
          </p:nvGrpSpPr>
          <p:grpSpPr bwMode="auto">
            <a:xfrm>
              <a:off x="1822" y="2376"/>
              <a:ext cx="1472" cy="854"/>
              <a:chOff x="1822" y="2376"/>
              <a:chExt cx="1472" cy="854"/>
            </a:xfrm>
          </p:grpSpPr>
          <p:sp>
            <p:nvSpPr>
              <p:cNvPr id="11488" name="Oval 6"/>
              <p:cNvSpPr>
                <a:spLocks noChangeArrowheads="1"/>
              </p:cNvSpPr>
              <p:nvPr/>
            </p:nvSpPr>
            <p:spPr bwMode="auto">
              <a:xfrm>
                <a:off x="2352" y="2796"/>
                <a:ext cx="216" cy="131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 type="none" w="sm" len="lg"/>
                <a:tailEnd type="none" w="sm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1489" name="Freeform 7"/>
              <p:cNvSpPr>
                <a:spLocks/>
              </p:cNvSpPr>
              <p:nvPr/>
            </p:nvSpPr>
            <p:spPr bwMode="auto">
              <a:xfrm>
                <a:off x="2102" y="2947"/>
                <a:ext cx="171" cy="23"/>
              </a:xfrm>
              <a:custGeom>
                <a:avLst/>
                <a:gdLst>
                  <a:gd name="T0" fmla="*/ 0 w 513"/>
                  <a:gd name="T1" fmla="*/ 0 h 67"/>
                  <a:gd name="T2" fmla="*/ 0 w 513"/>
                  <a:gd name="T3" fmla="*/ 0 h 67"/>
                  <a:gd name="T4" fmla="*/ 0 w 513"/>
                  <a:gd name="T5" fmla="*/ 0 h 67"/>
                  <a:gd name="T6" fmla="*/ 0 w 513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13"/>
                  <a:gd name="T13" fmla="*/ 0 h 67"/>
                  <a:gd name="T14" fmla="*/ 513 w 513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13" h="67">
                    <a:moveTo>
                      <a:pt x="513" y="67"/>
                    </a:moveTo>
                    <a:lnTo>
                      <a:pt x="256" y="0"/>
                    </a:lnTo>
                    <a:lnTo>
                      <a:pt x="0" y="67"/>
                    </a:lnTo>
                    <a:lnTo>
                      <a:pt x="1" y="67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490" name="Oval 8"/>
              <p:cNvSpPr>
                <a:spLocks noChangeArrowheads="1"/>
              </p:cNvSpPr>
              <p:nvPr/>
            </p:nvSpPr>
            <p:spPr bwMode="auto">
              <a:xfrm>
                <a:off x="2406" y="2838"/>
                <a:ext cx="108" cy="47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 type="none" w="sm" len="lg"/>
                <a:tailEnd type="none" w="sm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1491" name="Line 9"/>
              <p:cNvSpPr>
                <a:spLocks noChangeShapeType="1"/>
              </p:cNvSpPr>
              <p:nvPr/>
            </p:nvSpPr>
            <p:spPr bwMode="auto">
              <a:xfrm flipV="1">
                <a:off x="2004" y="2381"/>
                <a:ext cx="1290" cy="74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prstDash val="lgDashDot"/>
                <a:round/>
                <a:headEnd type="none" w="sm" len="lg"/>
                <a:tailEnd type="none" w="sm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492" name="Freeform 10"/>
              <p:cNvSpPr>
                <a:spLocks/>
              </p:cNvSpPr>
              <p:nvPr/>
            </p:nvSpPr>
            <p:spPr bwMode="auto">
              <a:xfrm>
                <a:off x="2774" y="2490"/>
                <a:ext cx="322" cy="190"/>
              </a:xfrm>
              <a:custGeom>
                <a:avLst/>
                <a:gdLst>
                  <a:gd name="T0" fmla="*/ 232 w 322"/>
                  <a:gd name="T1" fmla="*/ 12 h 190"/>
                  <a:gd name="T2" fmla="*/ 154 w 322"/>
                  <a:gd name="T3" fmla="*/ 0 h 190"/>
                  <a:gd name="T4" fmla="*/ 88 w 322"/>
                  <a:gd name="T5" fmla="*/ 9 h 190"/>
                  <a:gd name="T6" fmla="*/ 40 w 322"/>
                  <a:gd name="T7" fmla="*/ 30 h 190"/>
                  <a:gd name="T8" fmla="*/ 13 w 322"/>
                  <a:gd name="T9" fmla="*/ 57 h 190"/>
                  <a:gd name="T10" fmla="*/ 1 w 322"/>
                  <a:gd name="T11" fmla="*/ 99 h 190"/>
                  <a:gd name="T12" fmla="*/ 19 w 322"/>
                  <a:gd name="T13" fmla="*/ 141 h 190"/>
                  <a:gd name="T14" fmla="*/ 46 w 322"/>
                  <a:gd name="T15" fmla="*/ 168 h 190"/>
                  <a:gd name="T16" fmla="*/ 112 w 322"/>
                  <a:gd name="T17" fmla="*/ 186 h 190"/>
                  <a:gd name="T18" fmla="*/ 163 w 322"/>
                  <a:gd name="T19" fmla="*/ 189 h 190"/>
                  <a:gd name="T20" fmla="*/ 226 w 322"/>
                  <a:gd name="T21" fmla="*/ 180 h 190"/>
                  <a:gd name="T22" fmla="*/ 280 w 322"/>
                  <a:gd name="T23" fmla="*/ 162 h 190"/>
                  <a:gd name="T24" fmla="*/ 310 w 322"/>
                  <a:gd name="T25" fmla="*/ 135 h 190"/>
                  <a:gd name="T26" fmla="*/ 322 w 322"/>
                  <a:gd name="T27" fmla="*/ 99 h 190"/>
                  <a:gd name="T28" fmla="*/ 310 w 322"/>
                  <a:gd name="T29" fmla="*/ 54 h 190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322"/>
                  <a:gd name="T46" fmla="*/ 0 h 190"/>
                  <a:gd name="T47" fmla="*/ 322 w 322"/>
                  <a:gd name="T48" fmla="*/ 190 h 190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322" h="190">
                    <a:moveTo>
                      <a:pt x="232" y="12"/>
                    </a:moveTo>
                    <a:cubicBezTo>
                      <a:pt x="219" y="10"/>
                      <a:pt x="178" y="0"/>
                      <a:pt x="154" y="0"/>
                    </a:cubicBezTo>
                    <a:cubicBezTo>
                      <a:pt x="130" y="0"/>
                      <a:pt x="107" y="4"/>
                      <a:pt x="88" y="9"/>
                    </a:cubicBezTo>
                    <a:cubicBezTo>
                      <a:pt x="69" y="14"/>
                      <a:pt x="52" y="22"/>
                      <a:pt x="40" y="30"/>
                    </a:cubicBezTo>
                    <a:cubicBezTo>
                      <a:pt x="28" y="38"/>
                      <a:pt x="19" y="46"/>
                      <a:pt x="13" y="57"/>
                    </a:cubicBezTo>
                    <a:cubicBezTo>
                      <a:pt x="7" y="68"/>
                      <a:pt x="0" y="85"/>
                      <a:pt x="1" y="99"/>
                    </a:cubicBezTo>
                    <a:cubicBezTo>
                      <a:pt x="2" y="113"/>
                      <a:pt x="12" y="130"/>
                      <a:pt x="19" y="141"/>
                    </a:cubicBezTo>
                    <a:cubicBezTo>
                      <a:pt x="26" y="152"/>
                      <a:pt x="30" y="160"/>
                      <a:pt x="46" y="168"/>
                    </a:cubicBezTo>
                    <a:cubicBezTo>
                      <a:pt x="62" y="176"/>
                      <a:pt x="93" y="183"/>
                      <a:pt x="112" y="186"/>
                    </a:cubicBezTo>
                    <a:cubicBezTo>
                      <a:pt x="131" y="189"/>
                      <a:pt x="144" y="190"/>
                      <a:pt x="163" y="189"/>
                    </a:cubicBezTo>
                    <a:cubicBezTo>
                      <a:pt x="182" y="188"/>
                      <a:pt x="207" y="184"/>
                      <a:pt x="226" y="180"/>
                    </a:cubicBezTo>
                    <a:cubicBezTo>
                      <a:pt x="245" y="176"/>
                      <a:pt x="266" y="170"/>
                      <a:pt x="280" y="162"/>
                    </a:cubicBezTo>
                    <a:cubicBezTo>
                      <a:pt x="294" y="154"/>
                      <a:pt x="303" y="145"/>
                      <a:pt x="310" y="135"/>
                    </a:cubicBezTo>
                    <a:cubicBezTo>
                      <a:pt x="317" y="125"/>
                      <a:pt x="322" y="112"/>
                      <a:pt x="322" y="99"/>
                    </a:cubicBezTo>
                    <a:cubicBezTo>
                      <a:pt x="322" y="86"/>
                      <a:pt x="312" y="63"/>
                      <a:pt x="310" y="54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 type="none" w="sm" len="lg"/>
                <a:tailEnd type="none" w="sm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493" name="Oval 11"/>
              <p:cNvSpPr>
                <a:spLocks noChangeArrowheads="1"/>
              </p:cNvSpPr>
              <p:nvPr/>
            </p:nvSpPr>
            <p:spPr bwMode="auto">
              <a:xfrm>
                <a:off x="2700" y="2437"/>
                <a:ext cx="468" cy="299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 type="none" w="sm" len="lg"/>
                <a:tailEnd type="none" w="sm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1494" name="Oval 12"/>
              <p:cNvSpPr>
                <a:spLocks noChangeArrowheads="1"/>
              </p:cNvSpPr>
              <p:nvPr/>
            </p:nvSpPr>
            <p:spPr bwMode="auto">
              <a:xfrm>
                <a:off x="2598" y="2376"/>
                <a:ext cx="678" cy="419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 type="none" w="sm" len="lg"/>
                <a:tailEnd type="none" w="sm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1495" name="Freeform 13"/>
              <p:cNvSpPr>
                <a:spLocks/>
              </p:cNvSpPr>
              <p:nvPr/>
            </p:nvSpPr>
            <p:spPr bwMode="auto">
              <a:xfrm>
                <a:off x="1822" y="2938"/>
                <a:ext cx="169" cy="96"/>
              </a:xfrm>
              <a:custGeom>
                <a:avLst/>
                <a:gdLst>
                  <a:gd name="T0" fmla="*/ 0 w 505"/>
                  <a:gd name="T1" fmla="*/ 0 h 289"/>
                  <a:gd name="T2" fmla="*/ 0 w 505"/>
                  <a:gd name="T3" fmla="*/ 0 h 289"/>
                  <a:gd name="T4" fmla="*/ 0 w 505"/>
                  <a:gd name="T5" fmla="*/ 0 h 289"/>
                  <a:gd name="T6" fmla="*/ 0 60000 65536"/>
                  <a:gd name="T7" fmla="*/ 0 60000 65536"/>
                  <a:gd name="T8" fmla="*/ 0 60000 65536"/>
                  <a:gd name="T9" fmla="*/ 0 w 505"/>
                  <a:gd name="T10" fmla="*/ 0 h 289"/>
                  <a:gd name="T11" fmla="*/ 505 w 505"/>
                  <a:gd name="T12" fmla="*/ 289 h 28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05" h="289">
                    <a:moveTo>
                      <a:pt x="0" y="0"/>
                    </a:moveTo>
                    <a:lnTo>
                      <a:pt x="504" y="289"/>
                    </a:lnTo>
                    <a:lnTo>
                      <a:pt x="505" y="289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496" name="Freeform 14"/>
              <p:cNvSpPr>
                <a:spLocks/>
              </p:cNvSpPr>
              <p:nvPr/>
            </p:nvSpPr>
            <p:spPr bwMode="auto">
              <a:xfrm>
                <a:off x="1822" y="2441"/>
                <a:ext cx="860" cy="497"/>
              </a:xfrm>
              <a:custGeom>
                <a:avLst/>
                <a:gdLst>
                  <a:gd name="T0" fmla="*/ 0 w 2580"/>
                  <a:gd name="T1" fmla="*/ 0 h 1491"/>
                  <a:gd name="T2" fmla="*/ 0 w 2580"/>
                  <a:gd name="T3" fmla="*/ 0 h 1491"/>
                  <a:gd name="T4" fmla="*/ 0 w 2580"/>
                  <a:gd name="T5" fmla="*/ 0 h 1491"/>
                  <a:gd name="T6" fmla="*/ 0 60000 65536"/>
                  <a:gd name="T7" fmla="*/ 0 60000 65536"/>
                  <a:gd name="T8" fmla="*/ 0 60000 65536"/>
                  <a:gd name="T9" fmla="*/ 0 w 2580"/>
                  <a:gd name="T10" fmla="*/ 0 h 1491"/>
                  <a:gd name="T11" fmla="*/ 2580 w 2580"/>
                  <a:gd name="T12" fmla="*/ 1491 h 149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80" h="1491">
                    <a:moveTo>
                      <a:pt x="2580" y="0"/>
                    </a:moveTo>
                    <a:lnTo>
                      <a:pt x="0" y="1491"/>
                    </a:lnTo>
                    <a:lnTo>
                      <a:pt x="1" y="1491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497" name="Freeform 15"/>
              <p:cNvSpPr>
                <a:spLocks/>
              </p:cNvSpPr>
              <p:nvPr/>
            </p:nvSpPr>
            <p:spPr bwMode="auto">
              <a:xfrm>
                <a:off x="2328" y="2733"/>
                <a:ext cx="860" cy="497"/>
              </a:xfrm>
              <a:custGeom>
                <a:avLst/>
                <a:gdLst>
                  <a:gd name="T0" fmla="*/ 0 w 2579"/>
                  <a:gd name="T1" fmla="*/ 0 h 1491"/>
                  <a:gd name="T2" fmla="*/ 0 w 2579"/>
                  <a:gd name="T3" fmla="*/ 0 h 1491"/>
                  <a:gd name="T4" fmla="*/ 0 w 2579"/>
                  <a:gd name="T5" fmla="*/ 0 h 1491"/>
                  <a:gd name="T6" fmla="*/ 0 60000 65536"/>
                  <a:gd name="T7" fmla="*/ 0 60000 65536"/>
                  <a:gd name="T8" fmla="*/ 0 60000 65536"/>
                  <a:gd name="T9" fmla="*/ 0 w 2579"/>
                  <a:gd name="T10" fmla="*/ 0 h 1491"/>
                  <a:gd name="T11" fmla="*/ 2579 w 2579"/>
                  <a:gd name="T12" fmla="*/ 1491 h 149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79" h="1491">
                    <a:moveTo>
                      <a:pt x="2579" y="0"/>
                    </a:moveTo>
                    <a:lnTo>
                      <a:pt x="0" y="1491"/>
                    </a:lnTo>
                    <a:lnTo>
                      <a:pt x="1" y="1491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498" name="Freeform 16"/>
              <p:cNvSpPr>
                <a:spLocks/>
              </p:cNvSpPr>
              <p:nvPr/>
            </p:nvSpPr>
            <p:spPr bwMode="auto">
              <a:xfrm>
                <a:off x="3005" y="2481"/>
                <a:ext cx="40" cy="23"/>
              </a:xfrm>
              <a:custGeom>
                <a:avLst/>
                <a:gdLst>
                  <a:gd name="T0" fmla="*/ 0 w 120"/>
                  <a:gd name="T1" fmla="*/ 0 h 70"/>
                  <a:gd name="T2" fmla="*/ 0 w 120"/>
                  <a:gd name="T3" fmla="*/ 0 h 70"/>
                  <a:gd name="T4" fmla="*/ 0 w 120"/>
                  <a:gd name="T5" fmla="*/ 0 h 70"/>
                  <a:gd name="T6" fmla="*/ 0 60000 65536"/>
                  <a:gd name="T7" fmla="*/ 0 60000 65536"/>
                  <a:gd name="T8" fmla="*/ 0 60000 65536"/>
                  <a:gd name="T9" fmla="*/ 0 w 120"/>
                  <a:gd name="T10" fmla="*/ 0 h 70"/>
                  <a:gd name="T11" fmla="*/ 120 w 120"/>
                  <a:gd name="T12" fmla="*/ 70 h 7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20" h="70">
                    <a:moveTo>
                      <a:pt x="120" y="0"/>
                    </a:moveTo>
                    <a:lnTo>
                      <a:pt x="0" y="70"/>
                    </a:lnTo>
                    <a:lnTo>
                      <a:pt x="1" y="7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499" name="Freeform 17"/>
              <p:cNvSpPr>
                <a:spLocks/>
              </p:cNvSpPr>
              <p:nvPr/>
            </p:nvSpPr>
            <p:spPr bwMode="auto">
              <a:xfrm>
                <a:off x="3075" y="2525"/>
                <a:ext cx="46" cy="26"/>
              </a:xfrm>
              <a:custGeom>
                <a:avLst/>
                <a:gdLst>
                  <a:gd name="T0" fmla="*/ 0 w 137"/>
                  <a:gd name="T1" fmla="*/ 0 h 79"/>
                  <a:gd name="T2" fmla="*/ 0 w 137"/>
                  <a:gd name="T3" fmla="*/ 0 h 79"/>
                  <a:gd name="T4" fmla="*/ 0 w 137"/>
                  <a:gd name="T5" fmla="*/ 0 h 79"/>
                  <a:gd name="T6" fmla="*/ 0 60000 65536"/>
                  <a:gd name="T7" fmla="*/ 0 60000 65536"/>
                  <a:gd name="T8" fmla="*/ 0 60000 65536"/>
                  <a:gd name="T9" fmla="*/ 0 w 137"/>
                  <a:gd name="T10" fmla="*/ 0 h 79"/>
                  <a:gd name="T11" fmla="*/ 137 w 137"/>
                  <a:gd name="T12" fmla="*/ 79 h 7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37" h="79">
                    <a:moveTo>
                      <a:pt x="137" y="0"/>
                    </a:moveTo>
                    <a:lnTo>
                      <a:pt x="0" y="79"/>
                    </a:lnTo>
                    <a:lnTo>
                      <a:pt x="1" y="79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500" name="Freeform 18"/>
              <p:cNvSpPr>
                <a:spLocks/>
              </p:cNvSpPr>
              <p:nvPr/>
            </p:nvSpPr>
            <p:spPr bwMode="auto">
              <a:xfrm>
                <a:off x="3039" y="2481"/>
                <a:ext cx="76" cy="44"/>
              </a:xfrm>
              <a:custGeom>
                <a:avLst/>
                <a:gdLst>
                  <a:gd name="T0" fmla="*/ 0 w 229"/>
                  <a:gd name="T1" fmla="*/ 0 h 132"/>
                  <a:gd name="T2" fmla="*/ 0 w 229"/>
                  <a:gd name="T3" fmla="*/ 0 h 132"/>
                  <a:gd name="T4" fmla="*/ 0 w 229"/>
                  <a:gd name="T5" fmla="*/ 0 h 132"/>
                  <a:gd name="T6" fmla="*/ 0 60000 65536"/>
                  <a:gd name="T7" fmla="*/ 0 60000 65536"/>
                  <a:gd name="T8" fmla="*/ 0 60000 65536"/>
                  <a:gd name="T9" fmla="*/ 0 w 229"/>
                  <a:gd name="T10" fmla="*/ 0 h 132"/>
                  <a:gd name="T11" fmla="*/ 229 w 229"/>
                  <a:gd name="T12" fmla="*/ 132 h 1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9" h="132">
                    <a:moveTo>
                      <a:pt x="0" y="0"/>
                    </a:moveTo>
                    <a:lnTo>
                      <a:pt x="228" y="132"/>
                    </a:lnTo>
                    <a:lnTo>
                      <a:pt x="229" y="132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501" name="Freeform 19"/>
              <p:cNvSpPr>
                <a:spLocks/>
              </p:cNvSpPr>
              <p:nvPr/>
            </p:nvSpPr>
            <p:spPr bwMode="auto">
              <a:xfrm>
                <a:off x="1990" y="2970"/>
                <a:ext cx="112" cy="64"/>
              </a:xfrm>
              <a:custGeom>
                <a:avLst/>
                <a:gdLst>
                  <a:gd name="T0" fmla="*/ 0 w 334"/>
                  <a:gd name="T1" fmla="*/ 0 h 194"/>
                  <a:gd name="T2" fmla="*/ 0 w 334"/>
                  <a:gd name="T3" fmla="*/ 0 h 194"/>
                  <a:gd name="T4" fmla="*/ 0 w 334"/>
                  <a:gd name="T5" fmla="*/ 0 h 194"/>
                  <a:gd name="T6" fmla="*/ 0 60000 65536"/>
                  <a:gd name="T7" fmla="*/ 0 60000 65536"/>
                  <a:gd name="T8" fmla="*/ 0 60000 65536"/>
                  <a:gd name="T9" fmla="*/ 0 w 334"/>
                  <a:gd name="T10" fmla="*/ 0 h 194"/>
                  <a:gd name="T11" fmla="*/ 334 w 334"/>
                  <a:gd name="T12" fmla="*/ 194 h 19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4" h="194">
                    <a:moveTo>
                      <a:pt x="334" y="0"/>
                    </a:moveTo>
                    <a:lnTo>
                      <a:pt x="0" y="194"/>
                    </a:lnTo>
                    <a:lnTo>
                      <a:pt x="1" y="194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502" name="Freeform 20"/>
              <p:cNvSpPr>
                <a:spLocks/>
              </p:cNvSpPr>
              <p:nvPr/>
            </p:nvSpPr>
            <p:spPr bwMode="auto">
              <a:xfrm>
                <a:off x="2161" y="3069"/>
                <a:ext cx="112" cy="64"/>
              </a:xfrm>
              <a:custGeom>
                <a:avLst/>
                <a:gdLst>
                  <a:gd name="T0" fmla="*/ 0 w 336"/>
                  <a:gd name="T1" fmla="*/ 0 h 194"/>
                  <a:gd name="T2" fmla="*/ 0 w 336"/>
                  <a:gd name="T3" fmla="*/ 0 h 194"/>
                  <a:gd name="T4" fmla="*/ 0 w 336"/>
                  <a:gd name="T5" fmla="*/ 0 h 194"/>
                  <a:gd name="T6" fmla="*/ 0 60000 65536"/>
                  <a:gd name="T7" fmla="*/ 0 60000 65536"/>
                  <a:gd name="T8" fmla="*/ 0 60000 65536"/>
                  <a:gd name="T9" fmla="*/ 0 w 336"/>
                  <a:gd name="T10" fmla="*/ 0 h 194"/>
                  <a:gd name="T11" fmla="*/ 336 w 336"/>
                  <a:gd name="T12" fmla="*/ 194 h 19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6" h="194">
                    <a:moveTo>
                      <a:pt x="336" y="0"/>
                    </a:moveTo>
                    <a:lnTo>
                      <a:pt x="0" y="194"/>
                    </a:lnTo>
                    <a:lnTo>
                      <a:pt x="1" y="194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503" name="Freeform 21"/>
              <p:cNvSpPr>
                <a:spLocks/>
              </p:cNvSpPr>
              <p:nvPr/>
            </p:nvSpPr>
            <p:spPr bwMode="auto">
              <a:xfrm>
                <a:off x="2273" y="2970"/>
                <a:ext cx="25" cy="99"/>
              </a:xfrm>
              <a:custGeom>
                <a:avLst/>
                <a:gdLst>
                  <a:gd name="T0" fmla="*/ 0 w 75"/>
                  <a:gd name="T1" fmla="*/ 0 h 297"/>
                  <a:gd name="T2" fmla="*/ 0 w 75"/>
                  <a:gd name="T3" fmla="*/ 0 h 297"/>
                  <a:gd name="T4" fmla="*/ 0 w 75"/>
                  <a:gd name="T5" fmla="*/ 0 h 297"/>
                  <a:gd name="T6" fmla="*/ 0 w 75"/>
                  <a:gd name="T7" fmla="*/ 0 h 297"/>
                  <a:gd name="T8" fmla="*/ 0 w 75"/>
                  <a:gd name="T9" fmla="*/ 0 h 29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"/>
                  <a:gd name="T16" fmla="*/ 0 h 297"/>
                  <a:gd name="T17" fmla="*/ 75 w 75"/>
                  <a:gd name="T18" fmla="*/ 297 h 29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" h="297">
                    <a:moveTo>
                      <a:pt x="0" y="297"/>
                    </a:moveTo>
                    <a:lnTo>
                      <a:pt x="75" y="208"/>
                    </a:lnTo>
                    <a:lnTo>
                      <a:pt x="75" y="90"/>
                    </a:ln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504" name="Freeform 22"/>
              <p:cNvSpPr>
                <a:spLocks/>
              </p:cNvSpPr>
              <p:nvPr/>
            </p:nvSpPr>
            <p:spPr bwMode="auto">
              <a:xfrm>
                <a:off x="2161" y="3133"/>
                <a:ext cx="168" cy="97"/>
              </a:xfrm>
              <a:custGeom>
                <a:avLst/>
                <a:gdLst>
                  <a:gd name="T0" fmla="*/ 0 w 504"/>
                  <a:gd name="T1" fmla="*/ 0 h 290"/>
                  <a:gd name="T2" fmla="*/ 0 w 504"/>
                  <a:gd name="T3" fmla="*/ 0 h 290"/>
                  <a:gd name="T4" fmla="*/ 0 w 504"/>
                  <a:gd name="T5" fmla="*/ 0 h 290"/>
                  <a:gd name="T6" fmla="*/ 0 60000 65536"/>
                  <a:gd name="T7" fmla="*/ 0 60000 65536"/>
                  <a:gd name="T8" fmla="*/ 0 60000 65536"/>
                  <a:gd name="T9" fmla="*/ 0 w 504"/>
                  <a:gd name="T10" fmla="*/ 0 h 290"/>
                  <a:gd name="T11" fmla="*/ 504 w 504"/>
                  <a:gd name="T12" fmla="*/ 290 h 29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04" h="290">
                    <a:moveTo>
                      <a:pt x="0" y="0"/>
                    </a:moveTo>
                    <a:lnTo>
                      <a:pt x="503" y="290"/>
                    </a:lnTo>
                    <a:lnTo>
                      <a:pt x="504" y="290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505" name="Freeform 23"/>
              <p:cNvSpPr>
                <a:spLocks/>
              </p:cNvSpPr>
              <p:nvPr/>
            </p:nvSpPr>
            <p:spPr bwMode="auto">
              <a:xfrm>
                <a:off x="2336" y="2790"/>
                <a:ext cx="243" cy="141"/>
              </a:xfrm>
              <a:custGeom>
                <a:avLst/>
                <a:gdLst>
                  <a:gd name="T0" fmla="*/ 0 w 730"/>
                  <a:gd name="T1" fmla="*/ 0 h 421"/>
                  <a:gd name="T2" fmla="*/ 0 w 730"/>
                  <a:gd name="T3" fmla="*/ 0 h 421"/>
                  <a:gd name="T4" fmla="*/ 0 w 730"/>
                  <a:gd name="T5" fmla="*/ 0 h 421"/>
                  <a:gd name="T6" fmla="*/ 0 60000 65536"/>
                  <a:gd name="T7" fmla="*/ 0 60000 65536"/>
                  <a:gd name="T8" fmla="*/ 0 60000 65536"/>
                  <a:gd name="T9" fmla="*/ 0 w 730"/>
                  <a:gd name="T10" fmla="*/ 0 h 421"/>
                  <a:gd name="T11" fmla="*/ 730 w 730"/>
                  <a:gd name="T12" fmla="*/ 421 h 42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730" h="421">
                    <a:moveTo>
                      <a:pt x="0" y="0"/>
                    </a:moveTo>
                    <a:lnTo>
                      <a:pt x="729" y="421"/>
                    </a:lnTo>
                    <a:lnTo>
                      <a:pt x="730" y="421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506" name="Freeform 24"/>
              <p:cNvSpPr>
                <a:spLocks/>
              </p:cNvSpPr>
              <p:nvPr/>
            </p:nvSpPr>
            <p:spPr bwMode="auto">
              <a:xfrm>
                <a:off x="2066" y="2949"/>
                <a:ext cx="259" cy="150"/>
              </a:xfrm>
              <a:custGeom>
                <a:avLst/>
                <a:gdLst>
                  <a:gd name="T0" fmla="*/ 0 w 777"/>
                  <a:gd name="T1" fmla="*/ 0 h 449"/>
                  <a:gd name="T2" fmla="*/ 0 w 777"/>
                  <a:gd name="T3" fmla="*/ 0 h 449"/>
                  <a:gd name="T4" fmla="*/ 0 w 777"/>
                  <a:gd name="T5" fmla="*/ 0 h 449"/>
                  <a:gd name="T6" fmla="*/ 0 60000 65536"/>
                  <a:gd name="T7" fmla="*/ 0 60000 65536"/>
                  <a:gd name="T8" fmla="*/ 0 60000 65536"/>
                  <a:gd name="T9" fmla="*/ 0 w 777"/>
                  <a:gd name="T10" fmla="*/ 0 h 449"/>
                  <a:gd name="T11" fmla="*/ 777 w 777"/>
                  <a:gd name="T12" fmla="*/ 449 h 4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777" h="449">
                    <a:moveTo>
                      <a:pt x="0" y="0"/>
                    </a:moveTo>
                    <a:lnTo>
                      <a:pt x="776" y="449"/>
                    </a:lnTo>
                    <a:lnTo>
                      <a:pt x="777" y="449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11507" name="Group 25"/>
              <p:cNvGrpSpPr>
                <a:grpSpLocks/>
              </p:cNvGrpSpPr>
              <p:nvPr/>
            </p:nvGrpSpPr>
            <p:grpSpPr bwMode="auto">
              <a:xfrm>
                <a:off x="2654" y="2424"/>
                <a:ext cx="601" cy="348"/>
                <a:chOff x="2654" y="2424"/>
                <a:chExt cx="601" cy="348"/>
              </a:xfrm>
            </p:grpSpPr>
            <p:sp>
              <p:nvSpPr>
                <p:cNvPr id="11508" name="Freeform 26"/>
                <p:cNvSpPr>
                  <a:spLocks/>
                </p:cNvSpPr>
                <p:nvPr/>
              </p:nvSpPr>
              <p:spPr bwMode="auto">
                <a:xfrm>
                  <a:off x="2654" y="2424"/>
                  <a:ext cx="199" cy="116"/>
                </a:xfrm>
                <a:custGeom>
                  <a:avLst/>
                  <a:gdLst>
                    <a:gd name="T0" fmla="*/ 0 w 599"/>
                    <a:gd name="T1" fmla="*/ 0 h 347"/>
                    <a:gd name="T2" fmla="*/ 0 w 599"/>
                    <a:gd name="T3" fmla="*/ 0 h 347"/>
                    <a:gd name="T4" fmla="*/ 0 w 599"/>
                    <a:gd name="T5" fmla="*/ 0 h 347"/>
                    <a:gd name="T6" fmla="*/ 0 60000 65536"/>
                    <a:gd name="T7" fmla="*/ 0 60000 65536"/>
                    <a:gd name="T8" fmla="*/ 0 60000 65536"/>
                    <a:gd name="T9" fmla="*/ 0 w 599"/>
                    <a:gd name="T10" fmla="*/ 0 h 347"/>
                    <a:gd name="T11" fmla="*/ 599 w 599"/>
                    <a:gd name="T12" fmla="*/ 347 h 347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599" h="347">
                      <a:moveTo>
                        <a:pt x="0" y="0"/>
                      </a:moveTo>
                      <a:lnTo>
                        <a:pt x="598" y="347"/>
                      </a:lnTo>
                      <a:lnTo>
                        <a:pt x="599" y="347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509" name="Freeform 27"/>
                <p:cNvSpPr>
                  <a:spLocks/>
                </p:cNvSpPr>
                <p:nvPr/>
              </p:nvSpPr>
              <p:spPr bwMode="auto">
                <a:xfrm>
                  <a:off x="2876" y="2552"/>
                  <a:ext cx="5" cy="4"/>
                </a:xfrm>
                <a:custGeom>
                  <a:avLst/>
                  <a:gdLst>
                    <a:gd name="T0" fmla="*/ 0 w 16"/>
                    <a:gd name="T1" fmla="*/ 0 h 10"/>
                    <a:gd name="T2" fmla="*/ 0 w 16"/>
                    <a:gd name="T3" fmla="*/ 0 h 10"/>
                    <a:gd name="T4" fmla="*/ 0 w 16"/>
                    <a:gd name="T5" fmla="*/ 0 h 10"/>
                    <a:gd name="T6" fmla="*/ 0 60000 65536"/>
                    <a:gd name="T7" fmla="*/ 0 60000 65536"/>
                    <a:gd name="T8" fmla="*/ 0 60000 65536"/>
                    <a:gd name="T9" fmla="*/ 0 w 16"/>
                    <a:gd name="T10" fmla="*/ 0 h 10"/>
                    <a:gd name="T11" fmla="*/ 16 w 16"/>
                    <a:gd name="T12" fmla="*/ 10 h 1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6" h="10">
                      <a:moveTo>
                        <a:pt x="0" y="0"/>
                      </a:moveTo>
                      <a:lnTo>
                        <a:pt x="15" y="10"/>
                      </a:lnTo>
                      <a:lnTo>
                        <a:pt x="16" y="10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510" name="Freeform 28"/>
                <p:cNvSpPr>
                  <a:spLocks/>
                </p:cNvSpPr>
                <p:nvPr/>
              </p:nvSpPr>
              <p:spPr bwMode="auto">
                <a:xfrm>
                  <a:off x="2899" y="2566"/>
                  <a:ext cx="356" cy="206"/>
                </a:xfrm>
                <a:custGeom>
                  <a:avLst/>
                  <a:gdLst>
                    <a:gd name="T0" fmla="*/ 0 w 1069"/>
                    <a:gd name="T1" fmla="*/ 0 h 618"/>
                    <a:gd name="T2" fmla="*/ 0 w 1069"/>
                    <a:gd name="T3" fmla="*/ 0 h 618"/>
                    <a:gd name="T4" fmla="*/ 0 w 1069"/>
                    <a:gd name="T5" fmla="*/ 0 h 618"/>
                    <a:gd name="T6" fmla="*/ 0 60000 65536"/>
                    <a:gd name="T7" fmla="*/ 0 60000 65536"/>
                    <a:gd name="T8" fmla="*/ 0 60000 65536"/>
                    <a:gd name="T9" fmla="*/ 0 w 1069"/>
                    <a:gd name="T10" fmla="*/ 0 h 618"/>
                    <a:gd name="T11" fmla="*/ 1069 w 1069"/>
                    <a:gd name="T12" fmla="*/ 618 h 618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069" h="618">
                      <a:moveTo>
                        <a:pt x="0" y="0"/>
                      </a:moveTo>
                      <a:lnTo>
                        <a:pt x="1068" y="618"/>
                      </a:lnTo>
                      <a:lnTo>
                        <a:pt x="1069" y="618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11471" name="Freeform 29"/>
            <p:cNvSpPr>
              <a:spLocks/>
            </p:cNvSpPr>
            <p:nvPr/>
          </p:nvSpPr>
          <p:spPr bwMode="auto">
            <a:xfrm>
              <a:off x="3001" y="2541"/>
              <a:ext cx="15" cy="8"/>
            </a:xfrm>
            <a:custGeom>
              <a:avLst/>
              <a:gdLst>
                <a:gd name="T0" fmla="*/ 0 w 44"/>
                <a:gd name="T1" fmla="*/ 0 h 25"/>
                <a:gd name="T2" fmla="*/ 0 w 44"/>
                <a:gd name="T3" fmla="*/ 0 h 25"/>
                <a:gd name="T4" fmla="*/ 0 w 44"/>
                <a:gd name="T5" fmla="*/ 0 h 25"/>
                <a:gd name="T6" fmla="*/ 0 60000 65536"/>
                <a:gd name="T7" fmla="*/ 0 60000 65536"/>
                <a:gd name="T8" fmla="*/ 0 60000 65536"/>
                <a:gd name="T9" fmla="*/ 0 w 44"/>
                <a:gd name="T10" fmla="*/ 0 h 25"/>
                <a:gd name="T11" fmla="*/ 44 w 44"/>
                <a:gd name="T12" fmla="*/ 25 h 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4" h="25">
                  <a:moveTo>
                    <a:pt x="44" y="0"/>
                  </a:moveTo>
                  <a:lnTo>
                    <a:pt x="0" y="25"/>
                  </a:lnTo>
                  <a:lnTo>
                    <a:pt x="1" y="25"/>
                  </a:lnTo>
                </a:path>
              </a:pathLst>
            </a:custGeom>
            <a:noFill/>
            <a:ln w="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472" name="Freeform 30"/>
            <p:cNvSpPr>
              <a:spLocks/>
            </p:cNvSpPr>
            <p:nvPr/>
          </p:nvSpPr>
          <p:spPr bwMode="auto">
            <a:xfrm>
              <a:off x="2142" y="2305"/>
              <a:ext cx="9" cy="5"/>
            </a:xfrm>
            <a:custGeom>
              <a:avLst/>
              <a:gdLst>
                <a:gd name="T0" fmla="*/ 0 w 25"/>
                <a:gd name="T1" fmla="*/ 0 h 15"/>
                <a:gd name="T2" fmla="*/ 0 w 25"/>
                <a:gd name="T3" fmla="*/ 0 h 15"/>
                <a:gd name="T4" fmla="*/ 0 w 25"/>
                <a:gd name="T5" fmla="*/ 0 h 15"/>
                <a:gd name="T6" fmla="*/ 0 60000 65536"/>
                <a:gd name="T7" fmla="*/ 0 60000 65536"/>
                <a:gd name="T8" fmla="*/ 0 60000 65536"/>
                <a:gd name="T9" fmla="*/ 0 w 25"/>
                <a:gd name="T10" fmla="*/ 0 h 15"/>
                <a:gd name="T11" fmla="*/ 25 w 25"/>
                <a:gd name="T12" fmla="*/ 15 h 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" h="15">
                  <a:moveTo>
                    <a:pt x="0" y="15"/>
                  </a:moveTo>
                  <a:lnTo>
                    <a:pt x="24" y="0"/>
                  </a:lnTo>
                  <a:lnTo>
                    <a:pt x="25" y="0"/>
                  </a:lnTo>
                </a:path>
              </a:pathLst>
            </a:custGeom>
            <a:noFill/>
            <a:ln w="0">
              <a:solidFill>
                <a:srgbClr val="00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1473" name="Group 31"/>
            <p:cNvGrpSpPr>
              <a:grpSpLocks/>
            </p:cNvGrpSpPr>
            <p:nvPr/>
          </p:nvGrpSpPr>
          <p:grpSpPr bwMode="auto">
            <a:xfrm>
              <a:off x="1821" y="1424"/>
              <a:ext cx="1460" cy="1438"/>
              <a:chOff x="1821" y="1424"/>
              <a:chExt cx="1460" cy="1438"/>
            </a:xfrm>
          </p:grpSpPr>
          <p:sp>
            <p:nvSpPr>
              <p:cNvPr id="11474" name="Freeform 32"/>
              <p:cNvSpPr>
                <a:spLocks/>
              </p:cNvSpPr>
              <p:nvPr/>
            </p:nvSpPr>
            <p:spPr bwMode="auto">
              <a:xfrm>
                <a:off x="1971" y="2230"/>
                <a:ext cx="422" cy="434"/>
              </a:xfrm>
              <a:custGeom>
                <a:avLst/>
                <a:gdLst>
                  <a:gd name="T0" fmla="*/ 2 w 494"/>
                  <a:gd name="T1" fmla="*/ 8 h 508"/>
                  <a:gd name="T2" fmla="*/ 15 w 494"/>
                  <a:gd name="T3" fmla="*/ 0 h 508"/>
                  <a:gd name="T4" fmla="*/ 25 w 494"/>
                  <a:gd name="T5" fmla="*/ 9 h 508"/>
                  <a:gd name="T6" fmla="*/ 14 w 494"/>
                  <a:gd name="T7" fmla="*/ 15 h 508"/>
                  <a:gd name="T8" fmla="*/ 12 w 494"/>
                  <a:gd name="T9" fmla="*/ 15 h 508"/>
                  <a:gd name="T10" fmla="*/ 12 w 494"/>
                  <a:gd name="T11" fmla="*/ 20 h 508"/>
                  <a:gd name="T12" fmla="*/ 9 w 494"/>
                  <a:gd name="T13" fmla="*/ 20 h 508"/>
                  <a:gd name="T14" fmla="*/ 7 w 494"/>
                  <a:gd name="T15" fmla="*/ 22 h 508"/>
                  <a:gd name="T16" fmla="*/ 0 w 494"/>
                  <a:gd name="T17" fmla="*/ 26 h 508"/>
                  <a:gd name="T18" fmla="*/ 2 w 494"/>
                  <a:gd name="T19" fmla="*/ 8 h 50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494"/>
                  <a:gd name="T31" fmla="*/ 0 h 508"/>
                  <a:gd name="T32" fmla="*/ 494 w 494"/>
                  <a:gd name="T33" fmla="*/ 508 h 50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494" h="508">
                    <a:moveTo>
                      <a:pt x="2" y="164"/>
                    </a:moveTo>
                    <a:lnTo>
                      <a:pt x="286" y="0"/>
                    </a:lnTo>
                    <a:lnTo>
                      <a:pt x="494" y="180"/>
                    </a:lnTo>
                    <a:lnTo>
                      <a:pt x="280" y="304"/>
                    </a:lnTo>
                    <a:lnTo>
                      <a:pt x="238" y="308"/>
                    </a:lnTo>
                    <a:lnTo>
                      <a:pt x="238" y="404"/>
                    </a:lnTo>
                    <a:lnTo>
                      <a:pt x="186" y="412"/>
                    </a:lnTo>
                    <a:lnTo>
                      <a:pt x="138" y="428"/>
                    </a:lnTo>
                    <a:lnTo>
                      <a:pt x="0" y="508"/>
                    </a:lnTo>
                    <a:lnTo>
                      <a:pt x="2" y="164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66"/>
                  </a:gs>
                  <a:gs pos="100000">
                    <a:srgbClr val="765E2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 type="none" w="sm" len="lg"/>
                    <a:tailEnd type="none" w="sm" len="lg"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475" name="Freeform 33"/>
              <p:cNvSpPr>
                <a:spLocks/>
              </p:cNvSpPr>
              <p:nvPr/>
            </p:nvSpPr>
            <p:spPr bwMode="auto">
              <a:xfrm>
                <a:off x="2173" y="2493"/>
                <a:ext cx="148" cy="369"/>
              </a:xfrm>
              <a:custGeom>
                <a:avLst/>
                <a:gdLst>
                  <a:gd name="T0" fmla="*/ 1 w 173"/>
                  <a:gd name="T1" fmla="*/ 0 h 432"/>
                  <a:gd name="T2" fmla="*/ 9 w 173"/>
                  <a:gd name="T3" fmla="*/ 5 h 432"/>
                  <a:gd name="T4" fmla="*/ 9 w 173"/>
                  <a:gd name="T5" fmla="*/ 22 h 432"/>
                  <a:gd name="T6" fmla="*/ 0 w 173"/>
                  <a:gd name="T7" fmla="*/ 17 h 432"/>
                  <a:gd name="T8" fmla="*/ 1 w 173"/>
                  <a:gd name="T9" fmla="*/ 0 h 4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73"/>
                  <a:gd name="T16" fmla="*/ 0 h 432"/>
                  <a:gd name="T17" fmla="*/ 173 w 173"/>
                  <a:gd name="T18" fmla="*/ 432 h 4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73" h="432">
                    <a:moveTo>
                      <a:pt x="1" y="0"/>
                    </a:moveTo>
                    <a:lnTo>
                      <a:pt x="173" y="99"/>
                    </a:lnTo>
                    <a:lnTo>
                      <a:pt x="173" y="432"/>
                    </a:lnTo>
                    <a:lnTo>
                      <a:pt x="0" y="3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C33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 type="none" w="sm" len="lg"/>
                    <a:tailEnd type="none" w="sm" len="lg"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476" name="Freeform 34"/>
              <p:cNvSpPr>
                <a:spLocks/>
              </p:cNvSpPr>
              <p:nvPr/>
            </p:nvSpPr>
            <p:spPr bwMode="auto">
              <a:xfrm>
                <a:off x="1821" y="2281"/>
                <a:ext cx="155" cy="386"/>
              </a:xfrm>
              <a:custGeom>
                <a:avLst/>
                <a:gdLst>
                  <a:gd name="T0" fmla="*/ 1 w 181"/>
                  <a:gd name="T1" fmla="*/ 0 h 452"/>
                  <a:gd name="T2" fmla="*/ 9 w 181"/>
                  <a:gd name="T3" fmla="*/ 6 h 452"/>
                  <a:gd name="T4" fmla="*/ 9 w 181"/>
                  <a:gd name="T5" fmla="*/ 22 h 452"/>
                  <a:gd name="T6" fmla="*/ 0 w 181"/>
                  <a:gd name="T7" fmla="*/ 17 h 452"/>
                  <a:gd name="T8" fmla="*/ 1 w 181"/>
                  <a:gd name="T9" fmla="*/ 0 h 45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81"/>
                  <a:gd name="T16" fmla="*/ 0 h 452"/>
                  <a:gd name="T17" fmla="*/ 181 w 181"/>
                  <a:gd name="T18" fmla="*/ 452 h 45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81" h="452">
                    <a:moveTo>
                      <a:pt x="1" y="0"/>
                    </a:moveTo>
                    <a:lnTo>
                      <a:pt x="181" y="104"/>
                    </a:lnTo>
                    <a:lnTo>
                      <a:pt x="181" y="452"/>
                    </a:lnTo>
                    <a:lnTo>
                      <a:pt x="0" y="34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C33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 type="none" w="sm" len="lg"/>
                    <a:tailEnd type="none" w="sm" len="lg"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477" name="Freeform 35"/>
              <p:cNvSpPr>
                <a:spLocks/>
              </p:cNvSpPr>
              <p:nvPr/>
            </p:nvSpPr>
            <p:spPr bwMode="auto">
              <a:xfrm>
                <a:off x="1822" y="1809"/>
                <a:ext cx="1441" cy="787"/>
              </a:xfrm>
              <a:custGeom>
                <a:avLst/>
                <a:gdLst>
                  <a:gd name="T0" fmla="*/ 46 w 1685"/>
                  <a:gd name="T1" fmla="*/ 3 h 921"/>
                  <a:gd name="T2" fmla="*/ 0 w 1685"/>
                  <a:gd name="T3" fmla="*/ 27 h 921"/>
                  <a:gd name="T4" fmla="*/ 9 w 1685"/>
                  <a:gd name="T5" fmla="*/ 32 h 921"/>
                  <a:gd name="T6" fmla="*/ 15 w 1685"/>
                  <a:gd name="T7" fmla="*/ 31 h 921"/>
                  <a:gd name="T8" fmla="*/ 17 w 1685"/>
                  <a:gd name="T9" fmla="*/ 29 h 921"/>
                  <a:gd name="T10" fmla="*/ 20 w 1685"/>
                  <a:gd name="T11" fmla="*/ 27 h 921"/>
                  <a:gd name="T12" fmla="*/ 21 w 1685"/>
                  <a:gd name="T13" fmla="*/ 27 h 921"/>
                  <a:gd name="T14" fmla="*/ 25 w 1685"/>
                  <a:gd name="T15" fmla="*/ 27 h 921"/>
                  <a:gd name="T16" fmla="*/ 27 w 1685"/>
                  <a:gd name="T17" fmla="*/ 30 h 921"/>
                  <a:gd name="T18" fmla="*/ 28 w 1685"/>
                  <a:gd name="T19" fmla="*/ 32 h 921"/>
                  <a:gd name="T20" fmla="*/ 29 w 1685"/>
                  <a:gd name="T21" fmla="*/ 32 h 921"/>
                  <a:gd name="T22" fmla="*/ 28 w 1685"/>
                  <a:gd name="T23" fmla="*/ 35 h 921"/>
                  <a:gd name="T24" fmla="*/ 27 w 1685"/>
                  <a:gd name="T25" fmla="*/ 37 h 921"/>
                  <a:gd name="T26" fmla="*/ 21 w 1685"/>
                  <a:gd name="T27" fmla="*/ 40 h 921"/>
                  <a:gd name="T28" fmla="*/ 32 w 1685"/>
                  <a:gd name="T29" fmla="*/ 46 h 921"/>
                  <a:gd name="T30" fmla="*/ 84 w 1685"/>
                  <a:gd name="T31" fmla="*/ 15 h 921"/>
                  <a:gd name="T32" fmla="*/ 46 w 1685"/>
                  <a:gd name="T33" fmla="*/ 3 h 92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685"/>
                  <a:gd name="T52" fmla="*/ 0 h 921"/>
                  <a:gd name="T53" fmla="*/ 1685 w 1685"/>
                  <a:gd name="T54" fmla="*/ 921 h 92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685" h="921">
                    <a:moveTo>
                      <a:pt x="900" y="41"/>
                    </a:moveTo>
                    <a:lnTo>
                      <a:pt x="0" y="557"/>
                    </a:lnTo>
                    <a:lnTo>
                      <a:pt x="176" y="661"/>
                    </a:lnTo>
                    <a:lnTo>
                      <a:pt x="300" y="597"/>
                    </a:lnTo>
                    <a:lnTo>
                      <a:pt x="340" y="577"/>
                    </a:lnTo>
                    <a:lnTo>
                      <a:pt x="392" y="561"/>
                    </a:lnTo>
                    <a:lnTo>
                      <a:pt x="424" y="557"/>
                    </a:lnTo>
                    <a:lnTo>
                      <a:pt x="492" y="569"/>
                    </a:lnTo>
                    <a:lnTo>
                      <a:pt x="544" y="593"/>
                    </a:lnTo>
                    <a:lnTo>
                      <a:pt x="568" y="621"/>
                    </a:lnTo>
                    <a:lnTo>
                      <a:pt x="580" y="653"/>
                    </a:lnTo>
                    <a:lnTo>
                      <a:pt x="572" y="689"/>
                    </a:lnTo>
                    <a:lnTo>
                      <a:pt x="548" y="721"/>
                    </a:lnTo>
                    <a:lnTo>
                      <a:pt x="412" y="800"/>
                    </a:lnTo>
                    <a:lnTo>
                      <a:pt x="612" y="921"/>
                    </a:lnTo>
                    <a:lnTo>
                      <a:pt x="1632" y="309"/>
                    </a:lnTo>
                    <a:cubicBezTo>
                      <a:pt x="1685" y="166"/>
                      <a:pt x="1172" y="0"/>
                      <a:pt x="900" y="41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901D00"/>
                  </a:gs>
                  <a:gs pos="100000">
                    <a:srgbClr val="FF3300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 type="none" w="sm" len="lg"/>
                    <a:tailEnd type="none" w="sm" len="lg"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478" name="Freeform 36"/>
              <p:cNvSpPr>
                <a:spLocks/>
              </p:cNvSpPr>
              <p:nvPr/>
            </p:nvSpPr>
            <p:spPr bwMode="auto">
              <a:xfrm>
                <a:off x="2321" y="1600"/>
                <a:ext cx="960" cy="1262"/>
              </a:xfrm>
              <a:custGeom>
                <a:avLst/>
                <a:gdLst>
                  <a:gd name="T0" fmla="*/ 274 w 960"/>
                  <a:gd name="T1" fmla="*/ 8 h 1262"/>
                  <a:gd name="T2" fmla="*/ 274 w 960"/>
                  <a:gd name="T3" fmla="*/ 350 h 1262"/>
                  <a:gd name="T4" fmla="*/ 284 w 960"/>
                  <a:gd name="T5" fmla="*/ 398 h 1262"/>
                  <a:gd name="T6" fmla="*/ 311 w 960"/>
                  <a:gd name="T7" fmla="*/ 446 h 1262"/>
                  <a:gd name="T8" fmla="*/ 366 w 960"/>
                  <a:gd name="T9" fmla="*/ 490 h 1262"/>
                  <a:gd name="T10" fmla="*/ 441 w 960"/>
                  <a:gd name="T11" fmla="*/ 524 h 1262"/>
                  <a:gd name="T12" fmla="*/ 517 w 960"/>
                  <a:gd name="T13" fmla="*/ 545 h 1262"/>
                  <a:gd name="T14" fmla="*/ 592 w 960"/>
                  <a:gd name="T15" fmla="*/ 555 h 1262"/>
                  <a:gd name="T16" fmla="*/ 660 w 960"/>
                  <a:gd name="T17" fmla="*/ 552 h 1262"/>
                  <a:gd name="T18" fmla="*/ 722 w 960"/>
                  <a:gd name="T19" fmla="*/ 538 h 1262"/>
                  <a:gd name="T20" fmla="*/ 780 w 960"/>
                  <a:gd name="T21" fmla="*/ 521 h 1262"/>
                  <a:gd name="T22" fmla="*/ 859 w 960"/>
                  <a:gd name="T23" fmla="*/ 490 h 1262"/>
                  <a:gd name="T24" fmla="*/ 0 w 960"/>
                  <a:gd name="T25" fmla="*/ 985 h 1262"/>
                  <a:gd name="T26" fmla="*/ 0 w 960"/>
                  <a:gd name="T27" fmla="*/ 1262 h 1262"/>
                  <a:gd name="T28" fmla="*/ 841 w 960"/>
                  <a:gd name="T29" fmla="*/ 777 h 1262"/>
                  <a:gd name="T30" fmla="*/ 907 w 960"/>
                  <a:gd name="T31" fmla="*/ 733 h 1262"/>
                  <a:gd name="T32" fmla="*/ 934 w 960"/>
                  <a:gd name="T33" fmla="*/ 702 h 1262"/>
                  <a:gd name="T34" fmla="*/ 960 w 960"/>
                  <a:gd name="T35" fmla="*/ 646 h 1262"/>
                  <a:gd name="T36" fmla="*/ 960 w 960"/>
                  <a:gd name="T37" fmla="*/ 573 h 1262"/>
                  <a:gd name="T38" fmla="*/ 960 w 960"/>
                  <a:gd name="T39" fmla="*/ 0 h 1262"/>
                  <a:gd name="T40" fmla="*/ 274 w 960"/>
                  <a:gd name="T41" fmla="*/ 8 h 1262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960"/>
                  <a:gd name="T64" fmla="*/ 0 h 1262"/>
                  <a:gd name="T65" fmla="*/ 960 w 960"/>
                  <a:gd name="T66" fmla="*/ 1262 h 1262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960" h="1262">
                    <a:moveTo>
                      <a:pt x="274" y="8"/>
                    </a:moveTo>
                    <a:lnTo>
                      <a:pt x="274" y="350"/>
                    </a:lnTo>
                    <a:lnTo>
                      <a:pt x="284" y="398"/>
                    </a:lnTo>
                    <a:lnTo>
                      <a:pt x="311" y="446"/>
                    </a:lnTo>
                    <a:lnTo>
                      <a:pt x="366" y="490"/>
                    </a:lnTo>
                    <a:lnTo>
                      <a:pt x="441" y="524"/>
                    </a:lnTo>
                    <a:lnTo>
                      <a:pt x="517" y="545"/>
                    </a:lnTo>
                    <a:lnTo>
                      <a:pt x="592" y="555"/>
                    </a:lnTo>
                    <a:lnTo>
                      <a:pt x="660" y="552"/>
                    </a:lnTo>
                    <a:lnTo>
                      <a:pt x="722" y="538"/>
                    </a:lnTo>
                    <a:lnTo>
                      <a:pt x="780" y="521"/>
                    </a:lnTo>
                    <a:lnTo>
                      <a:pt x="859" y="490"/>
                    </a:lnTo>
                    <a:lnTo>
                      <a:pt x="0" y="985"/>
                    </a:lnTo>
                    <a:lnTo>
                      <a:pt x="0" y="1262"/>
                    </a:lnTo>
                    <a:lnTo>
                      <a:pt x="841" y="777"/>
                    </a:lnTo>
                    <a:lnTo>
                      <a:pt x="907" y="733"/>
                    </a:lnTo>
                    <a:lnTo>
                      <a:pt x="934" y="702"/>
                    </a:lnTo>
                    <a:lnTo>
                      <a:pt x="960" y="646"/>
                    </a:lnTo>
                    <a:lnTo>
                      <a:pt x="960" y="573"/>
                    </a:lnTo>
                    <a:lnTo>
                      <a:pt x="960" y="0"/>
                    </a:lnTo>
                    <a:lnTo>
                      <a:pt x="274" y="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60043"/>
                  </a:gs>
                  <a:gs pos="50000">
                    <a:srgbClr val="CC0066"/>
                  </a:gs>
                  <a:gs pos="100000">
                    <a:srgbClr val="86004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 type="none" w="sm" len="lg"/>
                    <a:tailEnd type="none" w="sm" len="lg"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479" name="Oval 37"/>
              <p:cNvSpPr>
                <a:spLocks noChangeArrowheads="1"/>
              </p:cNvSpPr>
              <p:nvPr/>
            </p:nvSpPr>
            <p:spPr bwMode="auto">
              <a:xfrm>
                <a:off x="2596" y="1424"/>
                <a:ext cx="680" cy="412"/>
              </a:xfrm>
              <a:prstGeom prst="ellipse">
                <a:avLst/>
              </a:prstGeom>
              <a:solidFill>
                <a:srgbClr val="FF7C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 type="none" w="sm" len="lg"/>
                    <a:tailEnd type="none" w="sm" len="lg"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1480" name="Oval 38"/>
              <p:cNvSpPr>
                <a:spLocks noChangeArrowheads="1"/>
              </p:cNvSpPr>
              <p:nvPr/>
            </p:nvSpPr>
            <p:spPr bwMode="auto">
              <a:xfrm>
                <a:off x="2699" y="1481"/>
                <a:ext cx="460" cy="295"/>
              </a:xfrm>
              <a:prstGeom prst="ellipse">
                <a:avLst/>
              </a:prstGeom>
              <a:gradFill rotWithShape="0">
                <a:gsLst>
                  <a:gs pos="0">
                    <a:srgbClr val="767600"/>
                  </a:gs>
                  <a:gs pos="50000">
                    <a:srgbClr val="FFFF00"/>
                  </a:gs>
                  <a:gs pos="100000">
                    <a:srgbClr val="76760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 type="none" w="sm" len="lg"/>
                    <a:tailEnd type="none" w="sm" len="lg"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1481" name="Oval 39"/>
              <p:cNvSpPr>
                <a:spLocks noChangeArrowheads="1"/>
              </p:cNvSpPr>
              <p:nvPr/>
            </p:nvSpPr>
            <p:spPr bwMode="auto">
              <a:xfrm>
                <a:off x="2709" y="1557"/>
                <a:ext cx="436" cy="219"/>
              </a:xfrm>
              <a:prstGeom prst="ellipse">
                <a:avLst/>
              </a:prstGeom>
              <a:solidFill>
                <a:srgbClr val="FF99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 type="none" w="sm" len="lg"/>
                    <a:tailEnd type="none" w="sm" len="lg"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1482" name="Freeform 40"/>
              <p:cNvSpPr>
                <a:spLocks/>
              </p:cNvSpPr>
              <p:nvPr/>
            </p:nvSpPr>
            <p:spPr bwMode="auto">
              <a:xfrm>
                <a:off x="2779" y="1605"/>
                <a:ext cx="329" cy="181"/>
              </a:xfrm>
              <a:custGeom>
                <a:avLst/>
                <a:gdLst>
                  <a:gd name="T0" fmla="*/ 17 w 384"/>
                  <a:gd name="T1" fmla="*/ 3 h 212"/>
                  <a:gd name="T2" fmla="*/ 21 w 384"/>
                  <a:gd name="T3" fmla="*/ 3 h 212"/>
                  <a:gd name="T4" fmla="*/ 18 w 384"/>
                  <a:gd name="T5" fmla="*/ 3 h 212"/>
                  <a:gd name="T6" fmla="*/ 19 w 384"/>
                  <a:gd name="T7" fmla="*/ 5 h 212"/>
                  <a:gd name="T8" fmla="*/ 18 w 384"/>
                  <a:gd name="T9" fmla="*/ 8 h 212"/>
                  <a:gd name="T10" fmla="*/ 17 w 384"/>
                  <a:gd name="T11" fmla="*/ 9 h 212"/>
                  <a:gd name="T12" fmla="*/ 15 w 384"/>
                  <a:gd name="T13" fmla="*/ 10 h 212"/>
                  <a:gd name="T14" fmla="*/ 10 w 384"/>
                  <a:gd name="T15" fmla="*/ 11 h 212"/>
                  <a:gd name="T16" fmla="*/ 6 w 384"/>
                  <a:gd name="T17" fmla="*/ 10 h 212"/>
                  <a:gd name="T18" fmla="*/ 3 w 384"/>
                  <a:gd name="T19" fmla="*/ 9 h 212"/>
                  <a:gd name="T20" fmla="*/ 3 w 384"/>
                  <a:gd name="T21" fmla="*/ 8 h 212"/>
                  <a:gd name="T22" fmla="*/ 0 w 384"/>
                  <a:gd name="T23" fmla="*/ 5 h 212"/>
                  <a:gd name="T24" fmla="*/ 3 w 384"/>
                  <a:gd name="T25" fmla="*/ 3 h 212"/>
                  <a:gd name="T26" fmla="*/ 4 w 384"/>
                  <a:gd name="T27" fmla="*/ 3 h 212"/>
                  <a:gd name="T28" fmla="*/ 7 w 384"/>
                  <a:gd name="T29" fmla="*/ 3 h 212"/>
                  <a:gd name="T30" fmla="*/ 9 w 384"/>
                  <a:gd name="T31" fmla="*/ 0 h 212"/>
                  <a:gd name="T32" fmla="*/ 11 w 384"/>
                  <a:gd name="T33" fmla="*/ 3 h 212"/>
                  <a:gd name="T34" fmla="*/ 15 w 384"/>
                  <a:gd name="T35" fmla="*/ 3 h 212"/>
                  <a:gd name="T36" fmla="*/ 17 w 384"/>
                  <a:gd name="T37" fmla="*/ 3 h 21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84"/>
                  <a:gd name="T58" fmla="*/ 0 h 212"/>
                  <a:gd name="T59" fmla="*/ 384 w 384"/>
                  <a:gd name="T60" fmla="*/ 212 h 21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84" h="212">
                    <a:moveTo>
                      <a:pt x="308" y="4"/>
                    </a:moveTo>
                    <a:lnTo>
                      <a:pt x="384" y="48"/>
                    </a:lnTo>
                    <a:lnTo>
                      <a:pt x="332" y="76"/>
                    </a:lnTo>
                    <a:lnTo>
                      <a:pt x="356" y="104"/>
                    </a:lnTo>
                    <a:lnTo>
                      <a:pt x="348" y="148"/>
                    </a:lnTo>
                    <a:lnTo>
                      <a:pt x="316" y="176"/>
                    </a:lnTo>
                    <a:lnTo>
                      <a:pt x="268" y="200"/>
                    </a:lnTo>
                    <a:lnTo>
                      <a:pt x="192" y="212"/>
                    </a:lnTo>
                    <a:lnTo>
                      <a:pt x="104" y="204"/>
                    </a:lnTo>
                    <a:lnTo>
                      <a:pt x="48" y="188"/>
                    </a:lnTo>
                    <a:lnTo>
                      <a:pt x="12" y="148"/>
                    </a:lnTo>
                    <a:lnTo>
                      <a:pt x="0" y="92"/>
                    </a:lnTo>
                    <a:lnTo>
                      <a:pt x="28" y="52"/>
                    </a:lnTo>
                    <a:lnTo>
                      <a:pt x="80" y="20"/>
                    </a:lnTo>
                    <a:lnTo>
                      <a:pt x="132" y="4"/>
                    </a:lnTo>
                    <a:lnTo>
                      <a:pt x="180" y="0"/>
                    </a:lnTo>
                    <a:lnTo>
                      <a:pt x="216" y="8"/>
                    </a:lnTo>
                    <a:lnTo>
                      <a:pt x="264" y="24"/>
                    </a:lnTo>
                    <a:lnTo>
                      <a:pt x="308" y="4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A6E37"/>
                  </a:gs>
                  <a:gs pos="50000">
                    <a:srgbClr val="FFCC66"/>
                  </a:gs>
                  <a:gs pos="100000">
                    <a:srgbClr val="8A6E37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 type="none" w="sm" len="lg"/>
                    <a:tailEnd type="none" w="sm" len="lg"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483" name="Oval 41"/>
              <p:cNvSpPr>
                <a:spLocks noChangeArrowheads="1"/>
              </p:cNvSpPr>
              <p:nvPr/>
            </p:nvSpPr>
            <p:spPr bwMode="auto">
              <a:xfrm>
                <a:off x="2338" y="2125"/>
                <a:ext cx="281" cy="160"/>
              </a:xfrm>
              <a:prstGeom prst="ellipse">
                <a:avLst/>
              </a:prstGeom>
              <a:gradFill rotWithShape="0">
                <a:gsLst>
                  <a:gs pos="0">
                    <a:srgbClr val="76762F"/>
                  </a:gs>
                  <a:gs pos="50000">
                    <a:srgbClr val="FFFF66"/>
                  </a:gs>
                  <a:gs pos="100000">
                    <a:srgbClr val="76762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 type="none" w="sm" len="lg"/>
                    <a:tailEnd type="none" w="sm" len="lg"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lang="zh-CN" altLang="en-US" sz="2400"/>
              </a:p>
            </p:txBody>
          </p:sp>
          <p:sp>
            <p:nvSpPr>
              <p:cNvPr id="11484" name="Freeform 42"/>
              <p:cNvSpPr>
                <a:spLocks/>
              </p:cNvSpPr>
              <p:nvPr/>
            </p:nvSpPr>
            <p:spPr bwMode="auto">
              <a:xfrm>
                <a:off x="3012" y="1612"/>
                <a:ext cx="31" cy="160"/>
              </a:xfrm>
              <a:custGeom>
                <a:avLst/>
                <a:gdLst>
                  <a:gd name="T0" fmla="*/ 0 w 36"/>
                  <a:gd name="T1" fmla="*/ 3 h 188"/>
                  <a:gd name="T2" fmla="*/ 0 w 36"/>
                  <a:gd name="T3" fmla="*/ 9 h 188"/>
                  <a:gd name="T4" fmla="*/ 3 w 36"/>
                  <a:gd name="T5" fmla="*/ 8 h 188"/>
                  <a:gd name="T6" fmla="*/ 3 w 36"/>
                  <a:gd name="T7" fmla="*/ 0 h 188"/>
                  <a:gd name="T8" fmla="*/ 0 w 36"/>
                  <a:gd name="T9" fmla="*/ 3 h 1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6"/>
                  <a:gd name="T16" fmla="*/ 0 h 188"/>
                  <a:gd name="T17" fmla="*/ 36 w 36"/>
                  <a:gd name="T18" fmla="*/ 188 h 1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6" h="188">
                    <a:moveTo>
                      <a:pt x="0" y="20"/>
                    </a:moveTo>
                    <a:lnTo>
                      <a:pt x="0" y="188"/>
                    </a:lnTo>
                    <a:lnTo>
                      <a:pt x="36" y="168"/>
                    </a:lnTo>
                    <a:lnTo>
                      <a:pt x="36" y="0"/>
                    </a:lnTo>
                    <a:lnTo>
                      <a:pt x="0" y="20"/>
                    </a:lnTo>
                    <a:close/>
                  </a:path>
                </a:pathLst>
              </a:custGeom>
              <a:solidFill>
                <a:srgbClr val="0099FF"/>
              </a:solidFill>
              <a:ln w="12700">
                <a:solidFill>
                  <a:srgbClr val="6699FF"/>
                </a:solidFill>
                <a:round/>
                <a:headEnd type="none" w="sm" len="lg"/>
                <a:tailEnd type="none" w="sm" len="lg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485" name="Freeform 43"/>
              <p:cNvSpPr>
                <a:spLocks/>
              </p:cNvSpPr>
              <p:nvPr/>
            </p:nvSpPr>
            <p:spPr bwMode="auto">
              <a:xfrm>
                <a:off x="3039" y="1608"/>
                <a:ext cx="65" cy="154"/>
              </a:xfrm>
              <a:custGeom>
                <a:avLst/>
                <a:gdLst>
                  <a:gd name="T0" fmla="*/ 0 w 76"/>
                  <a:gd name="T1" fmla="*/ 0 h 180"/>
                  <a:gd name="T2" fmla="*/ 0 w 76"/>
                  <a:gd name="T3" fmla="*/ 9 h 180"/>
                  <a:gd name="T4" fmla="*/ 3 w 76"/>
                  <a:gd name="T5" fmla="*/ 8 h 180"/>
                  <a:gd name="T6" fmla="*/ 3 w 76"/>
                  <a:gd name="T7" fmla="*/ 3 h 180"/>
                  <a:gd name="T8" fmla="*/ 4 w 76"/>
                  <a:gd name="T9" fmla="*/ 3 h 180"/>
                  <a:gd name="T10" fmla="*/ 0 w 76"/>
                  <a:gd name="T11" fmla="*/ 0 h 18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76"/>
                  <a:gd name="T19" fmla="*/ 0 h 180"/>
                  <a:gd name="T20" fmla="*/ 76 w 76"/>
                  <a:gd name="T21" fmla="*/ 180 h 18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76" h="180">
                    <a:moveTo>
                      <a:pt x="0" y="0"/>
                    </a:moveTo>
                    <a:lnTo>
                      <a:pt x="0" y="180"/>
                    </a:lnTo>
                    <a:lnTo>
                      <a:pt x="24" y="160"/>
                    </a:lnTo>
                    <a:lnTo>
                      <a:pt x="24" y="72"/>
                    </a:lnTo>
                    <a:lnTo>
                      <a:pt x="76" y="4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 type="none" w="sm" len="lg"/>
                    <a:tailEnd type="none" w="sm" len="lg"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486" name="Freeform 44"/>
              <p:cNvSpPr>
                <a:spLocks/>
              </p:cNvSpPr>
              <p:nvPr/>
            </p:nvSpPr>
            <p:spPr bwMode="auto">
              <a:xfrm>
                <a:off x="2359" y="2206"/>
                <a:ext cx="241" cy="74"/>
              </a:xfrm>
              <a:custGeom>
                <a:avLst/>
                <a:gdLst>
                  <a:gd name="T0" fmla="*/ 0 w 282"/>
                  <a:gd name="T1" fmla="*/ 3 h 87"/>
                  <a:gd name="T2" fmla="*/ 3 w 282"/>
                  <a:gd name="T3" fmla="*/ 3 h 87"/>
                  <a:gd name="T4" fmla="*/ 4 w 282"/>
                  <a:gd name="T5" fmla="*/ 4 h 87"/>
                  <a:gd name="T6" fmla="*/ 11 w 282"/>
                  <a:gd name="T7" fmla="*/ 4 h 87"/>
                  <a:gd name="T8" fmla="*/ 13 w 282"/>
                  <a:gd name="T9" fmla="*/ 3 h 87"/>
                  <a:gd name="T10" fmla="*/ 15 w 282"/>
                  <a:gd name="T11" fmla="*/ 3 h 87"/>
                  <a:gd name="T12" fmla="*/ 13 w 282"/>
                  <a:gd name="T13" fmla="*/ 3 h 87"/>
                  <a:gd name="T14" fmla="*/ 11 w 282"/>
                  <a:gd name="T15" fmla="*/ 3 h 87"/>
                  <a:gd name="T16" fmla="*/ 8 w 282"/>
                  <a:gd name="T17" fmla="*/ 0 h 87"/>
                  <a:gd name="T18" fmla="*/ 6 w 282"/>
                  <a:gd name="T19" fmla="*/ 0 h 87"/>
                  <a:gd name="T20" fmla="*/ 3 w 282"/>
                  <a:gd name="T21" fmla="*/ 3 h 87"/>
                  <a:gd name="T22" fmla="*/ 3 w 282"/>
                  <a:gd name="T23" fmla="*/ 3 h 87"/>
                  <a:gd name="T24" fmla="*/ 0 w 282"/>
                  <a:gd name="T25" fmla="*/ 3 h 8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282"/>
                  <a:gd name="T40" fmla="*/ 0 h 87"/>
                  <a:gd name="T41" fmla="*/ 282 w 282"/>
                  <a:gd name="T42" fmla="*/ 87 h 87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282" h="87">
                    <a:moveTo>
                      <a:pt x="0" y="48"/>
                    </a:moveTo>
                    <a:lnTo>
                      <a:pt x="33" y="72"/>
                    </a:lnTo>
                    <a:lnTo>
                      <a:pt x="78" y="87"/>
                    </a:lnTo>
                    <a:lnTo>
                      <a:pt x="204" y="84"/>
                    </a:lnTo>
                    <a:lnTo>
                      <a:pt x="258" y="66"/>
                    </a:lnTo>
                    <a:lnTo>
                      <a:pt x="282" y="48"/>
                    </a:lnTo>
                    <a:lnTo>
                      <a:pt x="261" y="30"/>
                    </a:lnTo>
                    <a:lnTo>
                      <a:pt x="225" y="12"/>
                    </a:lnTo>
                    <a:lnTo>
                      <a:pt x="162" y="0"/>
                    </a:lnTo>
                    <a:lnTo>
                      <a:pt x="108" y="0"/>
                    </a:lnTo>
                    <a:lnTo>
                      <a:pt x="57" y="12"/>
                    </a:lnTo>
                    <a:lnTo>
                      <a:pt x="21" y="30"/>
                    </a:lnTo>
                    <a:lnTo>
                      <a:pt x="0" y="48"/>
                    </a:lnTo>
                    <a:close/>
                  </a:path>
                </a:pathLst>
              </a:custGeom>
              <a:solidFill>
                <a:srgbClr val="FF66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 type="none" w="sm" len="lg"/>
                    <a:tailEnd type="none" w="sm" len="lg"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487" name="Freeform 45"/>
              <p:cNvSpPr>
                <a:spLocks/>
              </p:cNvSpPr>
              <p:nvPr/>
            </p:nvSpPr>
            <p:spPr bwMode="auto">
              <a:xfrm>
                <a:off x="2423" y="2257"/>
                <a:ext cx="115" cy="29"/>
              </a:xfrm>
              <a:custGeom>
                <a:avLst/>
                <a:gdLst>
                  <a:gd name="T0" fmla="*/ 0 w 135"/>
                  <a:gd name="T1" fmla="*/ 4 h 33"/>
                  <a:gd name="T2" fmla="*/ 3 w 135"/>
                  <a:gd name="T3" fmla="*/ 4 h 33"/>
                  <a:gd name="T4" fmla="*/ 5 w 135"/>
                  <a:gd name="T5" fmla="*/ 4 h 33"/>
                  <a:gd name="T6" fmla="*/ 7 w 135"/>
                  <a:gd name="T7" fmla="*/ 4 h 33"/>
                  <a:gd name="T8" fmla="*/ 6 w 135"/>
                  <a:gd name="T9" fmla="*/ 4 h 33"/>
                  <a:gd name="T10" fmla="*/ 5 w 135"/>
                  <a:gd name="T11" fmla="*/ 0 h 33"/>
                  <a:gd name="T12" fmla="*/ 3 w 135"/>
                  <a:gd name="T13" fmla="*/ 0 h 33"/>
                  <a:gd name="T14" fmla="*/ 3 w 135"/>
                  <a:gd name="T15" fmla="*/ 4 h 33"/>
                  <a:gd name="T16" fmla="*/ 0 w 135"/>
                  <a:gd name="T17" fmla="*/ 4 h 3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35"/>
                  <a:gd name="T28" fmla="*/ 0 h 33"/>
                  <a:gd name="T29" fmla="*/ 135 w 135"/>
                  <a:gd name="T30" fmla="*/ 33 h 3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35" h="33">
                    <a:moveTo>
                      <a:pt x="0" y="27"/>
                    </a:moveTo>
                    <a:lnTo>
                      <a:pt x="51" y="33"/>
                    </a:lnTo>
                    <a:lnTo>
                      <a:pt x="96" y="33"/>
                    </a:lnTo>
                    <a:lnTo>
                      <a:pt x="135" y="27"/>
                    </a:lnTo>
                    <a:lnTo>
                      <a:pt x="123" y="12"/>
                    </a:lnTo>
                    <a:lnTo>
                      <a:pt x="96" y="0"/>
                    </a:lnTo>
                    <a:lnTo>
                      <a:pt x="57" y="0"/>
                    </a:lnTo>
                    <a:lnTo>
                      <a:pt x="18" y="6"/>
                    </a:lnTo>
                    <a:lnTo>
                      <a:pt x="0" y="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765E00"/>
                  </a:gs>
                  <a:gs pos="50000">
                    <a:srgbClr val="FFCC00"/>
                  </a:gs>
                  <a:gs pos="100000">
                    <a:srgbClr val="765E0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 type="none" w="sm" len="lg"/>
                    <a:tailEnd type="none" w="sm" len="lg"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11267" name="Text Box 46"/>
          <p:cNvSpPr txBox="1">
            <a:spLocks noChangeArrowheads="1"/>
          </p:cNvSpPr>
          <p:nvPr/>
        </p:nvSpPr>
        <p:spPr bwMode="auto">
          <a:xfrm>
            <a:off x="84138" y="57150"/>
            <a:ext cx="4394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>
                <a:latin typeface="黑体" panose="02010609060101010101" pitchFamily="49" charset="-122"/>
                <a:ea typeface="黑体" panose="02010609060101010101" pitchFamily="49" charset="-122"/>
              </a:rPr>
              <a:t>一、剖视图的概念</a:t>
            </a:r>
          </a:p>
        </p:txBody>
      </p:sp>
      <p:sp>
        <p:nvSpPr>
          <p:cNvPr id="104495" name="Text Box 47"/>
          <p:cNvSpPr txBox="1">
            <a:spLocks noChangeArrowheads="1"/>
          </p:cNvSpPr>
          <p:nvPr/>
        </p:nvSpPr>
        <p:spPr bwMode="auto">
          <a:xfrm>
            <a:off x="352425" y="687388"/>
            <a:ext cx="380206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</a:rPr>
              <a:t>⒈  </a:t>
            </a:r>
            <a:r>
              <a:rPr lang="zh-CN" altLang="en-US" sz="2800" b="0">
                <a:latin typeface="黑体" panose="02010609060101010101" pitchFamily="49" charset="-122"/>
                <a:ea typeface="黑体" panose="02010609060101010101" pitchFamily="49" charset="-122"/>
              </a:rPr>
              <a:t>剖视图的形成</a:t>
            </a:r>
            <a:endParaRPr lang="zh-CN" altLang="en-US" sz="2400" b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6" name="Group 49"/>
          <p:cNvGrpSpPr>
            <a:grpSpLocks/>
          </p:cNvGrpSpPr>
          <p:nvPr/>
        </p:nvGrpSpPr>
        <p:grpSpPr bwMode="auto">
          <a:xfrm>
            <a:off x="638175" y="1385888"/>
            <a:ext cx="4438650" cy="4343400"/>
            <a:chOff x="397" y="878"/>
            <a:chExt cx="2796" cy="2736"/>
          </a:xfrm>
        </p:grpSpPr>
        <p:grpSp>
          <p:nvGrpSpPr>
            <p:cNvPr id="11395" name="Group 50"/>
            <p:cNvGrpSpPr>
              <a:grpSpLocks/>
            </p:cNvGrpSpPr>
            <p:nvPr/>
          </p:nvGrpSpPr>
          <p:grpSpPr bwMode="auto">
            <a:xfrm>
              <a:off x="397" y="878"/>
              <a:ext cx="2796" cy="2736"/>
              <a:chOff x="1200" y="696"/>
              <a:chExt cx="2796" cy="2736"/>
            </a:xfrm>
          </p:grpSpPr>
          <p:grpSp>
            <p:nvGrpSpPr>
              <p:cNvPr id="11409" name="Group 51"/>
              <p:cNvGrpSpPr>
                <a:grpSpLocks/>
              </p:cNvGrpSpPr>
              <p:nvPr/>
            </p:nvGrpSpPr>
            <p:grpSpPr bwMode="auto">
              <a:xfrm>
                <a:off x="1200" y="696"/>
                <a:ext cx="2796" cy="2736"/>
                <a:chOff x="1200" y="696"/>
                <a:chExt cx="2796" cy="2736"/>
              </a:xfrm>
            </p:grpSpPr>
            <p:sp>
              <p:nvSpPr>
                <p:cNvPr id="11434" name="Freeform 52"/>
                <p:cNvSpPr>
                  <a:spLocks/>
                </p:cNvSpPr>
                <p:nvPr/>
              </p:nvSpPr>
              <p:spPr bwMode="auto">
                <a:xfrm>
                  <a:off x="1206" y="1812"/>
                  <a:ext cx="2790" cy="1620"/>
                </a:xfrm>
                <a:custGeom>
                  <a:avLst/>
                  <a:gdLst>
                    <a:gd name="T0" fmla="*/ 0 w 2790"/>
                    <a:gd name="T1" fmla="*/ 978 h 1620"/>
                    <a:gd name="T2" fmla="*/ 1096 w 2790"/>
                    <a:gd name="T3" fmla="*/ 1620 h 1620"/>
                    <a:gd name="T4" fmla="*/ 2790 w 2790"/>
                    <a:gd name="T5" fmla="*/ 642 h 1620"/>
                    <a:gd name="T6" fmla="*/ 1686 w 2790"/>
                    <a:gd name="T7" fmla="*/ 0 h 1620"/>
                    <a:gd name="T8" fmla="*/ 0 w 2790"/>
                    <a:gd name="T9" fmla="*/ 978 h 162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790"/>
                    <a:gd name="T16" fmla="*/ 0 h 1620"/>
                    <a:gd name="T17" fmla="*/ 2790 w 2790"/>
                    <a:gd name="T18" fmla="*/ 1620 h 162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790" h="1620">
                      <a:moveTo>
                        <a:pt x="0" y="978"/>
                      </a:moveTo>
                      <a:lnTo>
                        <a:pt x="1096" y="1620"/>
                      </a:lnTo>
                      <a:lnTo>
                        <a:pt x="2790" y="642"/>
                      </a:lnTo>
                      <a:lnTo>
                        <a:pt x="1686" y="0"/>
                      </a:lnTo>
                      <a:lnTo>
                        <a:pt x="0" y="978"/>
                      </a:lnTo>
                      <a:close/>
                    </a:path>
                  </a:pathLst>
                </a:custGeom>
                <a:solidFill>
                  <a:srgbClr val="FFFF66"/>
                </a:solidFill>
                <a:ln w="12700">
                  <a:solidFill>
                    <a:schemeClr val="tx1"/>
                  </a:solidFill>
                  <a:round/>
                  <a:headEnd type="none" w="sm" len="lg"/>
                  <a:tailEnd type="none" w="sm" len="lg"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35" name="Freeform 53"/>
                <p:cNvSpPr>
                  <a:spLocks/>
                </p:cNvSpPr>
                <p:nvPr/>
              </p:nvSpPr>
              <p:spPr bwMode="auto">
                <a:xfrm>
                  <a:off x="1200" y="696"/>
                  <a:ext cx="1692" cy="2094"/>
                </a:xfrm>
                <a:custGeom>
                  <a:avLst/>
                  <a:gdLst>
                    <a:gd name="T0" fmla="*/ 0 w 1692"/>
                    <a:gd name="T1" fmla="*/ 972 h 2094"/>
                    <a:gd name="T2" fmla="*/ 0 w 1692"/>
                    <a:gd name="T3" fmla="*/ 2094 h 2094"/>
                    <a:gd name="T4" fmla="*/ 1692 w 1692"/>
                    <a:gd name="T5" fmla="*/ 1116 h 2094"/>
                    <a:gd name="T6" fmla="*/ 1692 w 1692"/>
                    <a:gd name="T7" fmla="*/ 0 h 2094"/>
                    <a:gd name="T8" fmla="*/ 0 w 1692"/>
                    <a:gd name="T9" fmla="*/ 972 h 2094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692"/>
                    <a:gd name="T16" fmla="*/ 0 h 2094"/>
                    <a:gd name="T17" fmla="*/ 1692 w 1692"/>
                    <a:gd name="T18" fmla="*/ 2094 h 2094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692" h="2094">
                      <a:moveTo>
                        <a:pt x="0" y="972"/>
                      </a:moveTo>
                      <a:lnTo>
                        <a:pt x="0" y="2094"/>
                      </a:lnTo>
                      <a:lnTo>
                        <a:pt x="1692" y="1116"/>
                      </a:lnTo>
                      <a:lnTo>
                        <a:pt x="1692" y="0"/>
                      </a:lnTo>
                      <a:lnTo>
                        <a:pt x="0" y="972"/>
                      </a:lnTo>
                      <a:close/>
                    </a:path>
                  </a:pathLst>
                </a:custGeom>
                <a:solidFill>
                  <a:srgbClr val="66FF66"/>
                </a:solidFill>
                <a:ln w="12700">
                  <a:solidFill>
                    <a:schemeClr val="tx1"/>
                  </a:solidFill>
                  <a:round/>
                  <a:headEnd type="none" w="sm" len="lg"/>
                  <a:tailEnd type="none" w="sm" len="lg"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36" name="Freeform 54"/>
                <p:cNvSpPr>
                  <a:spLocks/>
                </p:cNvSpPr>
                <p:nvPr/>
              </p:nvSpPr>
              <p:spPr bwMode="auto">
                <a:xfrm>
                  <a:off x="1821" y="1848"/>
                  <a:ext cx="858" cy="618"/>
                </a:xfrm>
                <a:custGeom>
                  <a:avLst/>
                  <a:gdLst>
                    <a:gd name="T0" fmla="*/ 0 w 858"/>
                    <a:gd name="T1" fmla="*/ 459 h 618"/>
                    <a:gd name="T2" fmla="*/ 801 w 858"/>
                    <a:gd name="T3" fmla="*/ 0 h 618"/>
                    <a:gd name="T4" fmla="*/ 858 w 858"/>
                    <a:gd name="T5" fmla="*/ 261 h 618"/>
                    <a:gd name="T6" fmla="*/ 228 w 858"/>
                    <a:gd name="T7" fmla="*/ 618 h 618"/>
                    <a:gd name="T8" fmla="*/ 0 w 858"/>
                    <a:gd name="T9" fmla="*/ 459 h 61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858"/>
                    <a:gd name="T16" fmla="*/ 0 h 618"/>
                    <a:gd name="T17" fmla="*/ 858 w 858"/>
                    <a:gd name="T18" fmla="*/ 618 h 61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858" h="618">
                      <a:moveTo>
                        <a:pt x="0" y="459"/>
                      </a:moveTo>
                      <a:lnTo>
                        <a:pt x="801" y="0"/>
                      </a:lnTo>
                      <a:lnTo>
                        <a:pt x="858" y="261"/>
                      </a:lnTo>
                      <a:lnTo>
                        <a:pt x="228" y="618"/>
                      </a:lnTo>
                      <a:lnTo>
                        <a:pt x="0" y="459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762F00"/>
                    </a:gs>
                    <a:gs pos="100000">
                      <a:srgbClr val="FF6600"/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37" name="Freeform 55"/>
                <p:cNvSpPr>
                  <a:spLocks/>
                </p:cNvSpPr>
                <p:nvPr/>
              </p:nvSpPr>
              <p:spPr bwMode="auto">
                <a:xfrm>
                  <a:off x="2424" y="2296"/>
                  <a:ext cx="107" cy="204"/>
                </a:xfrm>
                <a:custGeom>
                  <a:avLst/>
                  <a:gdLst>
                    <a:gd name="T0" fmla="*/ 107 w 107"/>
                    <a:gd name="T1" fmla="*/ 184 h 204"/>
                    <a:gd name="T2" fmla="*/ 59 w 107"/>
                    <a:gd name="T3" fmla="*/ 180 h 204"/>
                    <a:gd name="T4" fmla="*/ 35 w 107"/>
                    <a:gd name="T5" fmla="*/ 184 h 204"/>
                    <a:gd name="T6" fmla="*/ 3 w 107"/>
                    <a:gd name="T7" fmla="*/ 204 h 204"/>
                    <a:gd name="T8" fmla="*/ 3 w 107"/>
                    <a:gd name="T9" fmla="*/ 60 h 204"/>
                    <a:gd name="T10" fmla="*/ 0 w 107"/>
                    <a:gd name="T11" fmla="*/ 32 h 204"/>
                    <a:gd name="T12" fmla="*/ 15 w 107"/>
                    <a:gd name="T13" fmla="*/ 12 h 204"/>
                    <a:gd name="T14" fmla="*/ 47 w 107"/>
                    <a:gd name="T15" fmla="*/ 0 h 204"/>
                    <a:gd name="T16" fmla="*/ 107 w 107"/>
                    <a:gd name="T17" fmla="*/ 8 h 204"/>
                    <a:gd name="T18" fmla="*/ 107 w 107"/>
                    <a:gd name="T19" fmla="*/ 184 h 204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107"/>
                    <a:gd name="T31" fmla="*/ 0 h 204"/>
                    <a:gd name="T32" fmla="*/ 107 w 107"/>
                    <a:gd name="T33" fmla="*/ 204 h 204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107" h="204">
                      <a:moveTo>
                        <a:pt x="107" y="184"/>
                      </a:moveTo>
                      <a:lnTo>
                        <a:pt x="59" y="180"/>
                      </a:lnTo>
                      <a:lnTo>
                        <a:pt x="35" y="184"/>
                      </a:lnTo>
                      <a:lnTo>
                        <a:pt x="3" y="204"/>
                      </a:lnTo>
                      <a:lnTo>
                        <a:pt x="3" y="60"/>
                      </a:lnTo>
                      <a:lnTo>
                        <a:pt x="0" y="32"/>
                      </a:lnTo>
                      <a:lnTo>
                        <a:pt x="15" y="12"/>
                      </a:lnTo>
                      <a:lnTo>
                        <a:pt x="47" y="0"/>
                      </a:lnTo>
                      <a:lnTo>
                        <a:pt x="107" y="8"/>
                      </a:lnTo>
                      <a:lnTo>
                        <a:pt x="107" y="184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CC00"/>
                    </a:gs>
                    <a:gs pos="100000">
                      <a:srgbClr val="A2820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38" name="Freeform 56"/>
                <p:cNvSpPr>
                  <a:spLocks/>
                </p:cNvSpPr>
                <p:nvPr/>
              </p:nvSpPr>
              <p:spPr bwMode="auto">
                <a:xfrm>
                  <a:off x="2604" y="1605"/>
                  <a:ext cx="79" cy="499"/>
                </a:xfrm>
                <a:custGeom>
                  <a:avLst/>
                  <a:gdLst>
                    <a:gd name="T0" fmla="*/ 0 w 79"/>
                    <a:gd name="T1" fmla="*/ 0 h 499"/>
                    <a:gd name="T2" fmla="*/ 0 w 79"/>
                    <a:gd name="T3" fmla="*/ 390 h 499"/>
                    <a:gd name="T4" fmla="*/ 9 w 79"/>
                    <a:gd name="T5" fmla="*/ 432 h 499"/>
                    <a:gd name="T6" fmla="*/ 35 w 79"/>
                    <a:gd name="T7" fmla="*/ 463 h 499"/>
                    <a:gd name="T8" fmla="*/ 54 w 79"/>
                    <a:gd name="T9" fmla="*/ 486 h 499"/>
                    <a:gd name="T10" fmla="*/ 79 w 79"/>
                    <a:gd name="T11" fmla="*/ 499 h 499"/>
                    <a:gd name="T12" fmla="*/ 79 w 79"/>
                    <a:gd name="T13" fmla="*/ 191 h 499"/>
                    <a:gd name="T14" fmla="*/ 0 w 79"/>
                    <a:gd name="T15" fmla="*/ 0 h 499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79"/>
                    <a:gd name="T25" fmla="*/ 0 h 499"/>
                    <a:gd name="T26" fmla="*/ 79 w 79"/>
                    <a:gd name="T27" fmla="*/ 499 h 499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79" h="499">
                      <a:moveTo>
                        <a:pt x="0" y="0"/>
                      </a:moveTo>
                      <a:lnTo>
                        <a:pt x="0" y="390"/>
                      </a:lnTo>
                      <a:lnTo>
                        <a:pt x="9" y="432"/>
                      </a:lnTo>
                      <a:lnTo>
                        <a:pt x="35" y="463"/>
                      </a:lnTo>
                      <a:lnTo>
                        <a:pt x="54" y="486"/>
                      </a:lnTo>
                      <a:lnTo>
                        <a:pt x="79" y="499"/>
                      </a:lnTo>
                      <a:lnTo>
                        <a:pt x="79" y="19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5E0000"/>
                    </a:gs>
                    <a:gs pos="100000">
                      <a:srgbClr val="CC000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39" name="Freeform 57"/>
                <p:cNvSpPr>
                  <a:spLocks/>
                </p:cNvSpPr>
                <p:nvPr/>
              </p:nvSpPr>
              <p:spPr bwMode="auto">
                <a:xfrm>
                  <a:off x="2343" y="2136"/>
                  <a:ext cx="234" cy="150"/>
                </a:xfrm>
                <a:custGeom>
                  <a:avLst/>
                  <a:gdLst>
                    <a:gd name="T0" fmla="*/ 234 w 234"/>
                    <a:gd name="T1" fmla="*/ 24 h 150"/>
                    <a:gd name="T2" fmla="*/ 204 w 234"/>
                    <a:gd name="T3" fmla="*/ 15 h 150"/>
                    <a:gd name="T4" fmla="*/ 165 w 234"/>
                    <a:gd name="T5" fmla="*/ 3 h 150"/>
                    <a:gd name="T6" fmla="*/ 132 w 234"/>
                    <a:gd name="T7" fmla="*/ 0 h 150"/>
                    <a:gd name="T8" fmla="*/ 78 w 234"/>
                    <a:gd name="T9" fmla="*/ 9 h 150"/>
                    <a:gd name="T10" fmla="*/ 36 w 234"/>
                    <a:gd name="T11" fmla="*/ 24 h 150"/>
                    <a:gd name="T12" fmla="*/ 21 w 234"/>
                    <a:gd name="T13" fmla="*/ 42 h 150"/>
                    <a:gd name="T14" fmla="*/ 6 w 234"/>
                    <a:gd name="T15" fmla="*/ 63 h 150"/>
                    <a:gd name="T16" fmla="*/ 0 w 234"/>
                    <a:gd name="T17" fmla="*/ 90 h 150"/>
                    <a:gd name="T18" fmla="*/ 12 w 234"/>
                    <a:gd name="T19" fmla="*/ 114 h 150"/>
                    <a:gd name="T20" fmla="*/ 48 w 234"/>
                    <a:gd name="T21" fmla="*/ 150 h 150"/>
                    <a:gd name="T22" fmla="*/ 231 w 234"/>
                    <a:gd name="T23" fmla="*/ 135 h 150"/>
                    <a:gd name="T24" fmla="*/ 234 w 234"/>
                    <a:gd name="T25" fmla="*/ 24 h 150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234"/>
                    <a:gd name="T40" fmla="*/ 0 h 150"/>
                    <a:gd name="T41" fmla="*/ 234 w 234"/>
                    <a:gd name="T42" fmla="*/ 150 h 150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234" h="150">
                      <a:moveTo>
                        <a:pt x="234" y="24"/>
                      </a:moveTo>
                      <a:lnTo>
                        <a:pt x="204" y="15"/>
                      </a:lnTo>
                      <a:lnTo>
                        <a:pt x="165" y="3"/>
                      </a:lnTo>
                      <a:lnTo>
                        <a:pt x="132" y="0"/>
                      </a:lnTo>
                      <a:lnTo>
                        <a:pt x="78" y="9"/>
                      </a:lnTo>
                      <a:lnTo>
                        <a:pt x="36" y="24"/>
                      </a:lnTo>
                      <a:lnTo>
                        <a:pt x="21" y="42"/>
                      </a:lnTo>
                      <a:lnTo>
                        <a:pt x="6" y="63"/>
                      </a:lnTo>
                      <a:lnTo>
                        <a:pt x="0" y="90"/>
                      </a:lnTo>
                      <a:lnTo>
                        <a:pt x="12" y="114"/>
                      </a:lnTo>
                      <a:lnTo>
                        <a:pt x="48" y="150"/>
                      </a:lnTo>
                      <a:lnTo>
                        <a:pt x="231" y="135"/>
                      </a:lnTo>
                      <a:lnTo>
                        <a:pt x="234" y="24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CC00"/>
                    </a:gs>
                    <a:gs pos="100000">
                      <a:srgbClr val="765E0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40" name="Freeform 58"/>
                <p:cNvSpPr>
                  <a:spLocks/>
                </p:cNvSpPr>
                <p:nvPr/>
              </p:nvSpPr>
              <p:spPr bwMode="auto">
                <a:xfrm>
                  <a:off x="2379" y="2248"/>
                  <a:ext cx="200" cy="136"/>
                </a:xfrm>
                <a:custGeom>
                  <a:avLst/>
                  <a:gdLst>
                    <a:gd name="T0" fmla="*/ 52 w 200"/>
                    <a:gd name="T1" fmla="*/ 116 h 136"/>
                    <a:gd name="T2" fmla="*/ 48 w 200"/>
                    <a:gd name="T3" fmla="*/ 80 h 136"/>
                    <a:gd name="T4" fmla="*/ 60 w 200"/>
                    <a:gd name="T5" fmla="*/ 59 h 136"/>
                    <a:gd name="T6" fmla="*/ 99 w 200"/>
                    <a:gd name="T7" fmla="*/ 56 h 136"/>
                    <a:gd name="T8" fmla="*/ 153 w 200"/>
                    <a:gd name="T9" fmla="*/ 62 h 136"/>
                    <a:gd name="T10" fmla="*/ 200 w 200"/>
                    <a:gd name="T11" fmla="*/ 24 h 136"/>
                    <a:gd name="T12" fmla="*/ 174 w 200"/>
                    <a:gd name="T13" fmla="*/ 8 h 136"/>
                    <a:gd name="T14" fmla="*/ 140 w 200"/>
                    <a:gd name="T15" fmla="*/ 0 h 136"/>
                    <a:gd name="T16" fmla="*/ 96 w 200"/>
                    <a:gd name="T17" fmla="*/ 0 h 136"/>
                    <a:gd name="T18" fmla="*/ 48 w 200"/>
                    <a:gd name="T19" fmla="*/ 8 h 136"/>
                    <a:gd name="T20" fmla="*/ 0 w 200"/>
                    <a:gd name="T21" fmla="*/ 41 h 136"/>
                    <a:gd name="T22" fmla="*/ 4 w 200"/>
                    <a:gd name="T23" fmla="*/ 136 h 136"/>
                    <a:gd name="T24" fmla="*/ 52 w 200"/>
                    <a:gd name="T25" fmla="*/ 116 h 1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200"/>
                    <a:gd name="T40" fmla="*/ 0 h 136"/>
                    <a:gd name="T41" fmla="*/ 200 w 200"/>
                    <a:gd name="T42" fmla="*/ 136 h 13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200" h="136">
                      <a:moveTo>
                        <a:pt x="52" y="116"/>
                      </a:moveTo>
                      <a:lnTo>
                        <a:pt x="48" y="80"/>
                      </a:lnTo>
                      <a:lnTo>
                        <a:pt x="60" y="59"/>
                      </a:lnTo>
                      <a:lnTo>
                        <a:pt x="99" y="56"/>
                      </a:lnTo>
                      <a:lnTo>
                        <a:pt x="153" y="62"/>
                      </a:lnTo>
                      <a:lnTo>
                        <a:pt x="200" y="24"/>
                      </a:lnTo>
                      <a:lnTo>
                        <a:pt x="174" y="8"/>
                      </a:lnTo>
                      <a:lnTo>
                        <a:pt x="140" y="0"/>
                      </a:lnTo>
                      <a:lnTo>
                        <a:pt x="96" y="0"/>
                      </a:lnTo>
                      <a:lnTo>
                        <a:pt x="48" y="8"/>
                      </a:lnTo>
                      <a:lnTo>
                        <a:pt x="0" y="41"/>
                      </a:lnTo>
                      <a:lnTo>
                        <a:pt x="4" y="136"/>
                      </a:lnTo>
                      <a:lnTo>
                        <a:pt x="52" y="116"/>
                      </a:lnTo>
                      <a:close/>
                    </a:path>
                  </a:pathLst>
                </a:custGeom>
                <a:solidFill>
                  <a:srgbClr val="FFCC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41" name="Freeform 59"/>
                <p:cNvSpPr>
                  <a:spLocks/>
                </p:cNvSpPr>
                <p:nvPr/>
              </p:nvSpPr>
              <p:spPr bwMode="auto">
                <a:xfrm>
                  <a:off x="2683" y="1492"/>
                  <a:ext cx="424" cy="196"/>
                </a:xfrm>
                <a:custGeom>
                  <a:avLst/>
                  <a:gdLst>
                    <a:gd name="T0" fmla="*/ 0 w 424"/>
                    <a:gd name="T1" fmla="*/ 116 h 196"/>
                    <a:gd name="T2" fmla="*/ 40 w 424"/>
                    <a:gd name="T3" fmla="*/ 48 h 196"/>
                    <a:gd name="T4" fmla="*/ 92 w 424"/>
                    <a:gd name="T5" fmla="*/ 28 h 196"/>
                    <a:gd name="T6" fmla="*/ 124 w 424"/>
                    <a:gd name="T7" fmla="*/ 16 h 196"/>
                    <a:gd name="T8" fmla="*/ 180 w 424"/>
                    <a:gd name="T9" fmla="*/ 4 h 196"/>
                    <a:gd name="T10" fmla="*/ 244 w 424"/>
                    <a:gd name="T11" fmla="*/ 0 h 196"/>
                    <a:gd name="T12" fmla="*/ 320 w 424"/>
                    <a:gd name="T13" fmla="*/ 8 h 196"/>
                    <a:gd name="T14" fmla="*/ 380 w 424"/>
                    <a:gd name="T15" fmla="*/ 20 h 196"/>
                    <a:gd name="T16" fmla="*/ 424 w 424"/>
                    <a:gd name="T17" fmla="*/ 36 h 196"/>
                    <a:gd name="T18" fmla="*/ 424 w 424"/>
                    <a:gd name="T19" fmla="*/ 144 h 196"/>
                    <a:gd name="T20" fmla="*/ 32 w 424"/>
                    <a:gd name="T21" fmla="*/ 196 h 196"/>
                    <a:gd name="T22" fmla="*/ 0 w 424"/>
                    <a:gd name="T23" fmla="*/ 116 h 19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424"/>
                    <a:gd name="T37" fmla="*/ 0 h 196"/>
                    <a:gd name="T38" fmla="*/ 424 w 424"/>
                    <a:gd name="T39" fmla="*/ 196 h 19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424" h="196">
                      <a:moveTo>
                        <a:pt x="0" y="116"/>
                      </a:moveTo>
                      <a:lnTo>
                        <a:pt x="40" y="48"/>
                      </a:lnTo>
                      <a:lnTo>
                        <a:pt x="92" y="28"/>
                      </a:lnTo>
                      <a:lnTo>
                        <a:pt x="124" y="16"/>
                      </a:lnTo>
                      <a:lnTo>
                        <a:pt x="180" y="4"/>
                      </a:lnTo>
                      <a:lnTo>
                        <a:pt x="244" y="0"/>
                      </a:lnTo>
                      <a:lnTo>
                        <a:pt x="320" y="8"/>
                      </a:lnTo>
                      <a:lnTo>
                        <a:pt x="380" y="20"/>
                      </a:lnTo>
                      <a:lnTo>
                        <a:pt x="424" y="36"/>
                      </a:lnTo>
                      <a:lnTo>
                        <a:pt x="424" y="144"/>
                      </a:lnTo>
                      <a:lnTo>
                        <a:pt x="32" y="196"/>
                      </a:lnTo>
                      <a:lnTo>
                        <a:pt x="0" y="116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76762F"/>
                    </a:gs>
                    <a:gs pos="100000">
                      <a:srgbClr val="FFFF66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42" name="Freeform 60"/>
                <p:cNvSpPr>
                  <a:spLocks/>
                </p:cNvSpPr>
                <p:nvPr/>
              </p:nvSpPr>
              <p:spPr bwMode="auto">
                <a:xfrm>
                  <a:off x="2715" y="1576"/>
                  <a:ext cx="400" cy="260"/>
                </a:xfrm>
                <a:custGeom>
                  <a:avLst/>
                  <a:gdLst>
                    <a:gd name="T0" fmla="*/ 296 w 400"/>
                    <a:gd name="T1" fmla="*/ 80 h 260"/>
                    <a:gd name="T2" fmla="*/ 332 w 400"/>
                    <a:gd name="T3" fmla="*/ 59 h 260"/>
                    <a:gd name="T4" fmla="*/ 369 w 400"/>
                    <a:gd name="T5" fmla="*/ 80 h 260"/>
                    <a:gd name="T6" fmla="*/ 400 w 400"/>
                    <a:gd name="T7" fmla="*/ 62 h 260"/>
                    <a:gd name="T8" fmla="*/ 332 w 400"/>
                    <a:gd name="T9" fmla="*/ 24 h 260"/>
                    <a:gd name="T10" fmla="*/ 288 w 400"/>
                    <a:gd name="T11" fmla="*/ 12 h 260"/>
                    <a:gd name="T12" fmla="*/ 216 w 400"/>
                    <a:gd name="T13" fmla="*/ 0 h 260"/>
                    <a:gd name="T14" fmla="*/ 152 w 400"/>
                    <a:gd name="T15" fmla="*/ 8 h 260"/>
                    <a:gd name="T16" fmla="*/ 96 w 400"/>
                    <a:gd name="T17" fmla="*/ 28 h 260"/>
                    <a:gd name="T18" fmla="*/ 52 w 400"/>
                    <a:gd name="T19" fmla="*/ 48 h 260"/>
                    <a:gd name="T20" fmla="*/ 8 w 400"/>
                    <a:gd name="T21" fmla="*/ 88 h 260"/>
                    <a:gd name="T22" fmla="*/ 0 w 400"/>
                    <a:gd name="T23" fmla="*/ 120 h 260"/>
                    <a:gd name="T24" fmla="*/ 20 w 400"/>
                    <a:gd name="T25" fmla="*/ 140 h 260"/>
                    <a:gd name="T26" fmla="*/ 52 w 400"/>
                    <a:gd name="T27" fmla="*/ 156 h 260"/>
                    <a:gd name="T28" fmla="*/ 52 w 400"/>
                    <a:gd name="T29" fmla="*/ 260 h 260"/>
                    <a:gd name="T30" fmla="*/ 100 w 400"/>
                    <a:gd name="T31" fmla="*/ 232 h 260"/>
                    <a:gd name="T32" fmla="*/ 296 w 400"/>
                    <a:gd name="T33" fmla="*/ 80 h 260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400"/>
                    <a:gd name="T52" fmla="*/ 0 h 260"/>
                    <a:gd name="T53" fmla="*/ 400 w 400"/>
                    <a:gd name="T54" fmla="*/ 260 h 260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400" h="260">
                      <a:moveTo>
                        <a:pt x="296" y="80"/>
                      </a:moveTo>
                      <a:lnTo>
                        <a:pt x="332" y="59"/>
                      </a:lnTo>
                      <a:lnTo>
                        <a:pt x="369" y="80"/>
                      </a:lnTo>
                      <a:lnTo>
                        <a:pt x="400" y="62"/>
                      </a:lnTo>
                      <a:lnTo>
                        <a:pt x="332" y="24"/>
                      </a:lnTo>
                      <a:lnTo>
                        <a:pt x="288" y="12"/>
                      </a:lnTo>
                      <a:lnTo>
                        <a:pt x="216" y="0"/>
                      </a:lnTo>
                      <a:lnTo>
                        <a:pt x="152" y="8"/>
                      </a:lnTo>
                      <a:lnTo>
                        <a:pt x="96" y="28"/>
                      </a:lnTo>
                      <a:lnTo>
                        <a:pt x="52" y="48"/>
                      </a:lnTo>
                      <a:lnTo>
                        <a:pt x="8" y="88"/>
                      </a:lnTo>
                      <a:lnTo>
                        <a:pt x="0" y="120"/>
                      </a:lnTo>
                      <a:lnTo>
                        <a:pt x="20" y="140"/>
                      </a:lnTo>
                      <a:lnTo>
                        <a:pt x="52" y="156"/>
                      </a:lnTo>
                      <a:lnTo>
                        <a:pt x="52" y="260"/>
                      </a:lnTo>
                      <a:lnTo>
                        <a:pt x="100" y="232"/>
                      </a:lnTo>
                      <a:lnTo>
                        <a:pt x="296" y="80"/>
                      </a:lnTo>
                      <a:close/>
                    </a:path>
                  </a:pathLst>
                </a:custGeom>
                <a:solidFill>
                  <a:srgbClr val="FFCC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43" name="Freeform 61"/>
                <p:cNvSpPr>
                  <a:spLocks/>
                </p:cNvSpPr>
                <p:nvPr/>
              </p:nvSpPr>
              <p:spPr bwMode="auto">
                <a:xfrm>
                  <a:off x="3051" y="1628"/>
                  <a:ext cx="34" cy="536"/>
                </a:xfrm>
                <a:custGeom>
                  <a:avLst/>
                  <a:gdLst>
                    <a:gd name="T0" fmla="*/ 0 w 34"/>
                    <a:gd name="T1" fmla="*/ 0 h 536"/>
                    <a:gd name="T2" fmla="*/ 0 w 34"/>
                    <a:gd name="T3" fmla="*/ 516 h 536"/>
                    <a:gd name="T4" fmla="*/ 28 w 34"/>
                    <a:gd name="T5" fmla="*/ 536 h 536"/>
                    <a:gd name="T6" fmla="*/ 34 w 34"/>
                    <a:gd name="T7" fmla="*/ 20 h 536"/>
                    <a:gd name="T8" fmla="*/ 0 w 34"/>
                    <a:gd name="T9" fmla="*/ 0 h 53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4"/>
                    <a:gd name="T16" fmla="*/ 0 h 536"/>
                    <a:gd name="T17" fmla="*/ 34 w 34"/>
                    <a:gd name="T18" fmla="*/ 536 h 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4" h="536">
                      <a:moveTo>
                        <a:pt x="0" y="0"/>
                      </a:moveTo>
                      <a:lnTo>
                        <a:pt x="0" y="516"/>
                      </a:lnTo>
                      <a:lnTo>
                        <a:pt x="28" y="536"/>
                      </a:lnTo>
                      <a:lnTo>
                        <a:pt x="34" y="2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44" name="Freeform 62"/>
                <p:cNvSpPr>
                  <a:spLocks/>
                </p:cNvSpPr>
                <p:nvPr/>
              </p:nvSpPr>
              <p:spPr bwMode="auto">
                <a:xfrm>
                  <a:off x="3011" y="1632"/>
                  <a:ext cx="44" cy="524"/>
                </a:xfrm>
                <a:custGeom>
                  <a:avLst/>
                  <a:gdLst>
                    <a:gd name="T0" fmla="*/ 0 w 44"/>
                    <a:gd name="T1" fmla="*/ 20 h 524"/>
                    <a:gd name="T2" fmla="*/ 0 w 44"/>
                    <a:gd name="T3" fmla="*/ 524 h 524"/>
                    <a:gd name="T4" fmla="*/ 44 w 44"/>
                    <a:gd name="T5" fmla="*/ 508 h 524"/>
                    <a:gd name="T6" fmla="*/ 44 w 44"/>
                    <a:gd name="T7" fmla="*/ 0 h 524"/>
                    <a:gd name="T8" fmla="*/ 0 w 44"/>
                    <a:gd name="T9" fmla="*/ 20 h 524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44"/>
                    <a:gd name="T16" fmla="*/ 0 h 524"/>
                    <a:gd name="T17" fmla="*/ 44 w 44"/>
                    <a:gd name="T18" fmla="*/ 524 h 524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44" h="524">
                      <a:moveTo>
                        <a:pt x="0" y="20"/>
                      </a:moveTo>
                      <a:lnTo>
                        <a:pt x="0" y="524"/>
                      </a:lnTo>
                      <a:lnTo>
                        <a:pt x="44" y="508"/>
                      </a:lnTo>
                      <a:lnTo>
                        <a:pt x="44" y="0"/>
                      </a:lnTo>
                      <a:lnTo>
                        <a:pt x="0" y="20"/>
                      </a:lnTo>
                      <a:close/>
                    </a:path>
                  </a:pathLst>
                </a:custGeom>
                <a:solidFill>
                  <a:srgbClr val="0099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45" name="Freeform 63"/>
                <p:cNvSpPr>
                  <a:spLocks/>
                </p:cNvSpPr>
                <p:nvPr/>
              </p:nvSpPr>
              <p:spPr bwMode="auto">
                <a:xfrm>
                  <a:off x="2779" y="1632"/>
                  <a:ext cx="236" cy="548"/>
                </a:xfrm>
                <a:custGeom>
                  <a:avLst/>
                  <a:gdLst>
                    <a:gd name="T0" fmla="*/ 44 w 236"/>
                    <a:gd name="T1" fmla="*/ 176 h 548"/>
                    <a:gd name="T2" fmla="*/ 44 w 236"/>
                    <a:gd name="T3" fmla="*/ 548 h 548"/>
                    <a:gd name="T4" fmla="*/ 84 w 236"/>
                    <a:gd name="T5" fmla="*/ 532 h 548"/>
                    <a:gd name="T6" fmla="*/ 128 w 236"/>
                    <a:gd name="T7" fmla="*/ 524 h 548"/>
                    <a:gd name="T8" fmla="*/ 176 w 236"/>
                    <a:gd name="T9" fmla="*/ 520 h 548"/>
                    <a:gd name="T10" fmla="*/ 236 w 236"/>
                    <a:gd name="T11" fmla="*/ 528 h 548"/>
                    <a:gd name="T12" fmla="*/ 236 w 236"/>
                    <a:gd name="T13" fmla="*/ 20 h 548"/>
                    <a:gd name="T14" fmla="*/ 188 w 236"/>
                    <a:gd name="T15" fmla="*/ 8 h 548"/>
                    <a:gd name="T16" fmla="*/ 136 w 236"/>
                    <a:gd name="T17" fmla="*/ 0 h 548"/>
                    <a:gd name="T18" fmla="*/ 72 w 236"/>
                    <a:gd name="T19" fmla="*/ 8 h 548"/>
                    <a:gd name="T20" fmla="*/ 28 w 236"/>
                    <a:gd name="T21" fmla="*/ 36 h 548"/>
                    <a:gd name="T22" fmla="*/ 4 w 236"/>
                    <a:gd name="T23" fmla="*/ 64 h 548"/>
                    <a:gd name="T24" fmla="*/ 0 w 236"/>
                    <a:gd name="T25" fmla="*/ 100 h 548"/>
                    <a:gd name="T26" fmla="*/ 8 w 236"/>
                    <a:gd name="T27" fmla="*/ 128 h 548"/>
                    <a:gd name="T28" fmla="*/ 16 w 236"/>
                    <a:gd name="T29" fmla="*/ 148 h 548"/>
                    <a:gd name="T30" fmla="*/ 44 w 236"/>
                    <a:gd name="T31" fmla="*/ 176 h 548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236"/>
                    <a:gd name="T49" fmla="*/ 0 h 548"/>
                    <a:gd name="T50" fmla="*/ 236 w 236"/>
                    <a:gd name="T51" fmla="*/ 548 h 548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236" h="548">
                      <a:moveTo>
                        <a:pt x="44" y="176"/>
                      </a:moveTo>
                      <a:lnTo>
                        <a:pt x="44" y="548"/>
                      </a:lnTo>
                      <a:lnTo>
                        <a:pt x="84" y="532"/>
                      </a:lnTo>
                      <a:lnTo>
                        <a:pt x="128" y="524"/>
                      </a:lnTo>
                      <a:lnTo>
                        <a:pt x="176" y="520"/>
                      </a:lnTo>
                      <a:lnTo>
                        <a:pt x="236" y="528"/>
                      </a:lnTo>
                      <a:lnTo>
                        <a:pt x="236" y="20"/>
                      </a:lnTo>
                      <a:lnTo>
                        <a:pt x="188" y="8"/>
                      </a:lnTo>
                      <a:lnTo>
                        <a:pt x="136" y="0"/>
                      </a:lnTo>
                      <a:lnTo>
                        <a:pt x="72" y="8"/>
                      </a:lnTo>
                      <a:lnTo>
                        <a:pt x="28" y="36"/>
                      </a:lnTo>
                      <a:lnTo>
                        <a:pt x="4" y="64"/>
                      </a:lnTo>
                      <a:lnTo>
                        <a:pt x="0" y="100"/>
                      </a:lnTo>
                      <a:lnTo>
                        <a:pt x="8" y="128"/>
                      </a:lnTo>
                      <a:lnTo>
                        <a:pt x="16" y="148"/>
                      </a:lnTo>
                      <a:lnTo>
                        <a:pt x="44" y="176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765E00"/>
                    </a:gs>
                    <a:gs pos="100000">
                      <a:srgbClr val="FFCC0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46" name="Freeform 64"/>
                <p:cNvSpPr>
                  <a:spLocks/>
                </p:cNvSpPr>
                <p:nvPr/>
              </p:nvSpPr>
              <p:spPr bwMode="auto">
                <a:xfrm>
                  <a:off x="2607" y="1424"/>
                  <a:ext cx="588" cy="376"/>
                </a:xfrm>
                <a:custGeom>
                  <a:avLst/>
                  <a:gdLst>
                    <a:gd name="T0" fmla="*/ 588 w 588"/>
                    <a:gd name="T1" fmla="*/ 72 h 376"/>
                    <a:gd name="T2" fmla="*/ 520 w 588"/>
                    <a:gd name="T3" fmla="*/ 36 h 376"/>
                    <a:gd name="T4" fmla="*/ 468 w 588"/>
                    <a:gd name="T5" fmla="*/ 20 h 376"/>
                    <a:gd name="T6" fmla="*/ 412 w 588"/>
                    <a:gd name="T7" fmla="*/ 8 h 376"/>
                    <a:gd name="T8" fmla="*/ 336 w 588"/>
                    <a:gd name="T9" fmla="*/ 0 h 376"/>
                    <a:gd name="T10" fmla="*/ 244 w 588"/>
                    <a:gd name="T11" fmla="*/ 8 h 376"/>
                    <a:gd name="T12" fmla="*/ 148 w 588"/>
                    <a:gd name="T13" fmla="*/ 36 h 376"/>
                    <a:gd name="T14" fmla="*/ 88 w 588"/>
                    <a:gd name="T15" fmla="*/ 64 h 376"/>
                    <a:gd name="T16" fmla="*/ 48 w 588"/>
                    <a:gd name="T17" fmla="*/ 96 h 376"/>
                    <a:gd name="T18" fmla="*/ 24 w 588"/>
                    <a:gd name="T19" fmla="*/ 124 h 376"/>
                    <a:gd name="T20" fmla="*/ 4 w 588"/>
                    <a:gd name="T21" fmla="*/ 168 h 376"/>
                    <a:gd name="T22" fmla="*/ 0 w 588"/>
                    <a:gd name="T23" fmla="*/ 214 h 376"/>
                    <a:gd name="T24" fmla="*/ 8 w 588"/>
                    <a:gd name="T25" fmla="*/ 268 h 376"/>
                    <a:gd name="T26" fmla="*/ 24 w 588"/>
                    <a:gd name="T27" fmla="*/ 304 h 376"/>
                    <a:gd name="T28" fmla="*/ 40 w 588"/>
                    <a:gd name="T29" fmla="*/ 332 h 376"/>
                    <a:gd name="T30" fmla="*/ 76 w 588"/>
                    <a:gd name="T31" fmla="*/ 376 h 376"/>
                    <a:gd name="T32" fmla="*/ 168 w 588"/>
                    <a:gd name="T33" fmla="*/ 323 h 376"/>
                    <a:gd name="T34" fmla="*/ 136 w 588"/>
                    <a:gd name="T35" fmla="*/ 296 h 376"/>
                    <a:gd name="T36" fmla="*/ 112 w 588"/>
                    <a:gd name="T37" fmla="*/ 280 h 376"/>
                    <a:gd name="T38" fmla="*/ 96 w 588"/>
                    <a:gd name="T39" fmla="*/ 236 h 376"/>
                    <a:gd name="T40" fmla="*/ 100 w 588"/>
                    <a:gd name="T41" fmla="*/ 180 h 376"/>
                    <a:gd name="T42" fmla="*/ 132 w 588"/>
                    <a:gd name="T43" fmla="*/ 128 h 376"/>
                    <a:gd name="T44" fmla="*/ 188 w 588"/>
                    <a:gd name="T45" fmla="*/ 92 h 376"/>
                    <a:gd name="T46" fmla="*/ 240 w 588"/>
                    <a:gd name="T47" fmla="*/ 76 h 376"/>
                    <a:gd name="T48" fmla="*/ 308 w 588"/>
                    <a:gd name="T49" fmla="*/ 68 h 376"/>
                    <a:gd name="T50" fmla="*/ 376 w 588"/>
                    <a:gd name="T51" fmla="*/ 76 h 376"/>
                    <a:gd name="T52" fmla="*/ 432 w 588"/>
                    <a:gd name="T53" fmla="*/ 88 h 376"/>
                    <a:gd name="T54" fmla="*/ 508 w 588"/>
                    <a:gd name="T55" fmla="*/ 112 h 376"/>
                    <a:gd name="T56" fmla="*/ 588 w 588"/>
                    <a:gd name="T57" fmla="*/ 72 h 37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w 588"/>
                    <a:gd name="T88" fmla="*/ 0 h 376"/>
                    <a:gd name="T89" fmla="*/ 588 w 588"/>
                    <a:gd name="T90" fmla="*/ 376 h 376"/>
                  </a:gdLst>
                  <a:ahLst/>
                  <a:cxnLst>
                    <a:cxn ang="T58">
                      <a:pos x="T0" y="T1"/>
                    </a:cxn>
                    <a:cxn ang="T59">
                      <a:pos x="T2" y="T3"/>
                    </a:cxn>
                    <a:cxn ang="T60">
                      <a:pos x="T4" y="T5"/>
                    </a:cxn>
                    <a:cxn ang="T61">
                      <a:pos x="T6" y="T7"/>
                    </a:cxn>
                    <a:cxn ang="T62">
                      <a:pos x="T8" y="T9"/>
                    </a:cxn>
                    <a:cxn ang="T63">
                      <a:pos x="T10" y="T11"/>
                    </a:cxn>
                    <a:cxn ang="T64">
                      <a:pos x="T12" y="T13"/>
                    </a:cxn>
                    <a:cxn ang="T65">
                      <a:pos x="T14" y="T15"/>
                    </a:cxn>
                    <a:cxn ang="T66">
                      <a:pos x="T16" y="T17"/>
                    </a:cxn>
                    <a:cxn ang="T67">
                      <a:pos x="T18" y="T19"/>
                    </a:cxn>
                    <a:cxn ang="T68">
                      <a:pos x="T20" y="T21"/>
                    </a:cxn>
                    <a:cxn ang="T69">
                      <a:pos x="T22" y="T23"/>
                    </a:cxn>
                    <a:cxn ang="T70">
                      <a:pos x="T24" y="T25"/>
                    </a:cxn>
                    <a:cxn ang="T71">
                      <a:pos x="T26" y="T27"/>
                    </a:cxn>
                    <a:cxn ang="T72">
                      <a:pos x="T28" y="T29"/>
                    </a:cxn>
                    <a:cxn ang="T73">
                      <a:pos x="T30" y="T31"/>
                    </a:cxn>
                    <a:cxn ang="T74">
                      <a:pos x="T32" y="T33"/>
                    </a:cxn>
                    <a:cxn ang="T75">
                      <a:pos x="T34" y="T35"/>
                    </a:cxn>
                    <a:cxn ang="T76">
                      <a:pos x="T36" y="T37"/>
                    </a:cxn>
                    <a:cxn ang="T77">
                      <a:pos x="T38" y="T39"/>
                    </a:cxn>
                    <a:cxn ang="T78">
                      <a:pos x="T40" y="T41"/>
                    </a:cxn>
                    <a:cxn ang="T79">
                      <a:pos x="T42" y="T43"/>
                    </a:cxn>
                    <a:cxn ang="T80">
                      <a:pos x="T44" y="T45"/>
                    </a:cxn>
                    <a:cxn ang="T81">
                      <a:pos x="T46" y="T47"/>
                    </a:cxn>
                    <a:cxn ang="T82">
                      <a:pos x="T48" y="T49"/>
                    </a:cxn>
                    <a:cxn ang="T83">
                      <a:pos x="T50" y="T51"/>
                    </a:cxn>
                    <a:cxn ang="T84">
                      <a:pos x="T52" y="T53"/>
                    </a:cxn>
                    <a:cxn ang="T85">
                      <a:pos x="T54" y="T55"/>
                    </a:cxn>
                    <a:cxn ang="T86">
                      <a:pos x="T56" y="T57"/>
                    </a:cxn>
                  </a:cxnLst>
                  <a:rect l="T87" t="T88" r="T89" b="T90"/>
                  <a:pathLst>
                    <a:path w="588" h="376">
                      <a:moveTo>
                        <a:pt x="588" y="72"/>
                      </a:moveTo>
                      <a:lnTo>
                        <a:pt x="520" y="36"/>
                      </a:lnTo>
                      <a:lnTo>
                        <a:pt x="468" y="20"/>
                      </a:lnTo>
                      <a:lnTo>
                        <a:pt x="412" y="8"/>
                      </a:lnTo>
                      <a:lnTo>
                        <a:pt x="336" y="0"/>
                      </a:lnTo>
                      <a:lnTo>
                        <a:pt x="244" y="8"/>
                      </a:lnTo>
                      <a:lnTo>
                        <a:pt x="148" y="36"/>
                      </a:lnTo>
                      <a:lnTo>
                        <a:pt x="88" y="64"/>
                      </a:lnTo>
                      <a:lnTo>
                        <a:pt x="48" y="96"/>
                      </a:lnTo>
                      <a:lnTo>
                        <a:pt x="24" y="124"/>
                      </a:lnTo>
                      <a:lnTo>
                        <a:pt x="4" y="168"/>
                      </a:lnTo>
                      <a:lnTo>
                        <a:pt x="0" y="214"/>
                      </a:lnTo>
                      <a:lnTo>
                        <a:pt x="8" y="268"/>
                      </a:lnTo>
                      <a:lnTo>
                        <a:pt x="24" y="304"/>
                      </a:lnTo>
                      <a:lnTo>
                        <a:pt x="40" y="332"/>
                      </a:lnTo>
                      <a:lnTo>
                        <a:pt x="76" y="376"/>
                      </a:lnTo>
                      <a:lnTo>
                        <a:pt x="168" y="323"/>
                      </a:lnTo>
                      <a:lnTo>
                        <a:pt x="136" y="296"/>
                      </a:lnTo>
                      <a:lnTo>
                        <a:pt x="112" y="280"/>
                      </a:lnTo>
                      <a:lnTo>
                        <a:pt x="96" y="236"/>
                      </a:lnTo>
                      <a:lnTo>
                        <a:pt x="100" y="180"/>
                      </a:lnTo>
                      <a:lnTo>
                        <a:pt x="132" y="128"/>
                      </a:lnTo>
                      <a:lnTo>
                        <a:pt x="188" y="92"/>
                      </a:lnTo>
                      <a:lnTo>
                        <a:pt x="240" y="76"/>
                      </a:lnTo>
                      <a:lnTo>
                        <a:pt x="308" y="68"/>
                      </a:lnTo>
                      <a:lnTo>
                        <a:pt x="376" y="76"/>
                      </a:lnTo>
                      <a:lnTo>
                        <a:pt x="432" y="88"/>
                      </a:lnTo>
                      <a:lnTo>
                        <a:pt x="508" y="112"/>
                      </a:lnTo>
                      <a:lnTo>
                        <a:pt x="588" y="72"/>
                      </a:lnTo>
                      <a:close/>
                    </a:path>
                  </a:pathLst>
                </a:custGeom>
                <a:solidFill>
                  <a:srgbClr val="FF3300"/>
                </a:solidFill>
                <a:ln w="12700">
                  <a:solidFill>
                    <a:srgbClr val="FF3300"/>
                  </a:solidFill>
                  <a:round/>
                  <a:headEnd type="none" w="sm" len="lg"/>
                  <a:tailEnd type="none" w="sm" len="lg"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47" name="Freeform 65"/>
                <p:cNvSpPr>
                  <a:spLocks/>
                </p:cNvSpPr>
                <p:nvPr/>
              </p:nvSpPr>
              <p:spPr bwMode="auto">
                <a:xfrm>
                  <a:off x="1974" y="2308"/>
                  <a:ext cx="321" cy="368"/>
                </a:xfrm>
                <a:custGeom>
                  <a:avLst/>
                  <a:gdLst>
                    <a:gd name="T0" fmla="*/ 5 w 321"/>
                    <a:gd name="T1" fmla="*/ 84 h 368"/>
                    <a:gd name="T2" fmla="*/ 0 w 321"/>
                    <a:gd name="T3" fmla="*/ 368 h 368"/>
                    <a:gd name="T4" fmla="*/ 89 w 321"/>
                    <a:gd name="T5" fmla="*/ 324 h 368"/>
                    <a:gd name="T6" fmla="*/ 133 w 321"/>
                    <a:gd name="T7" fmla="*/ 304 h 368"/>
                    <a:gd name="T8" fmla="*/ 181 w 321"/>
                    <a:gd name="T9" fmla="*/ 284 h 368"/>
                    <a:gd name="T10" fmla="*/ 221 w 321"/>
                    <a:gd name="T11" fmla="*/ 280 h 368"/>
                    <a:gd name="T12" fmla="*/ 261 w 321"/>
                    <a:gd name="T13" fmla="*/ 288 h 368"/>
                    <a:gd name="T14" fmla="*/ 285 w 321"/>
                    <a:gd name="T15" fmla="*/ 296 h 368"/>
                    <a:gd name="T16" fmla="*/ 321 w 321"/>
                    <a:gd name="T17" fmla="*/ 320 h 368"/>
                    <a:gd name="T18" fmla="*/ 321 w 321"/>
                    <a:gd name="T19" fmla="*/ 20 h 368"/>
                    <a:gd name="T20" fmla="*/ 281 w 321"/>
                    <a:gd name="T21" fmla="*/ 8 h 368"/>
                    <a:gd name="T22" fmla="*/ 225 w 321"/>
                    <a:gd name="T23" fmla="*/ 0 h 368"/>
                    <a:gd name="T24" fmla="*/ 173 w 321"/>
                    <a:gd name="T25" fmla="*/ 4 h 368"/>
                    <a:gd name="T26" fmla="*/ 109 w 321"/>
                    <a:gd name="T27" fmla="*/ 24 h 368"/>
                    <a:gd name="T28" fmla="*/ 5 w 321"/>
                    <a:gd name="T29" fmla="*/ 84 h 368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321"/>
                    <a:gd name="T46" fmla="*/ 0 h 368"/>
                    <a:gd name="T47" fmla="*/ 321 w 321"/>
                    <a:gd name="T48" fmla="*/ 368 h 368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321" h="368">
                      <a:moveTo>
                        <a:pt x="5" y="84"/>
                      </a:moveTo>
                      <a:lnTo>
                        <a:pt x="0" y="368"/>
                      </a:lnTo>
                      <a:lnTo>
                        <a:pt x="89" y="324"/>
                      </a:lnTo>
                      <a:lnTo>
                        <a:pt x="133" y="304"/>
                      </a:lnTo>
                      <a:lnTo>
                        <a:pt x="181" y="284"/>
                      </a:lnTo>
                      <a:lnTo>
                        <a:pt x="221" y="280"/>
                      </a:lnTo>
                      <a:lnTo>
                        <a:pt x="261" y="288"/>
                      </a:lnTo>
                      <a:lnTo>
                        <a:pt x="285" y="296"/>
                      </a:lnTo>
                      <a:lnTo>
                        <a:pt x="321" y="320"/>
                      </a:lnTo>
                      <a:lnTo>
                        <a:pt x="321" y="20"/>
                      </a:lnTo>
                      <a:lnTo>
                        <a:pt x="281" y="8"/>
                      </a:lnTo>
                      <a:lnTo>
                        <a:pt x="225" y="0"/>
                      </a:lnTo>
                      <a:lnTo>
                        <a:pt x="173" y="4"/>
                      </a:lnTo>
                      <a:lnTo>
                        <a:pt x="109" y="24"/>
                      </a:lnTo>
                      <a:lnTo>
                        <a:pt x="5" y="84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CC00"/>
                    </a:gs>
                    <a:gs pos="100000">
                      <a:srgbClr val="A8860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48" name="Freeform 66"/>
                <p:cNvSpPr>
                  <a:spLocks/>
                </p:cNvSpPr>
                <p:nvPr/>
              </p:nvSpPr>
              <p:spPr bwMode="auto">
                <a:xfrm>
                  <a:off x="3083" y="1496"/>
                  <a:ext cx="112" cy="660"/>
                </a:xfrm>
                <a:custGeom>
                  <a:avLst/>
                  <a:gdLst>
                    <a:gd name="T0" fmla="*/ 32 w 112"/>
                    <a:gd name="T1" fmla="*/ 36 h 660"/>
                    <a:gd name="T2" fmla="*/ 32 w 112"/>
                    <a:gd name="T3" fmla="*/ 136 h 660"/>
                    <a:gd name="T4" fmla="*/ 0 w 112"/>
                    <a:gd name="T5" fmla="*/ 156 h 660"/>
                    <a:gd name="T6" fmla="*/ 0 w 112"/>
                    <a:gd name="T7" fmla="*/ 660 h 660"/>
                    <a:gd name="T8" fmla="*/ 112 w 112"/>
                    <a:gd name="T9" fmla="*/ 608 h 660"/>
                    <a:gd name="T10" fmla="*/ 112 w 112"/>
                    <a:gd name="T11" fmla="*/ 0 h 660"/>
                    <a:gd name="T12" fmla="*/ 32 w 112"/>
                    <a:gd name="T13" fmla="*/ 36 h 660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112"/>
                    <a:gd name="T22" fmla="*/ 0 h 660"/>
                    <a:gd name="T23" fmla="*/ 112 w 112"/>
                    <a:gd name="T24" fmla="*/ 660 h 660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112" h="660">
                      <a:moveTo>
                        <a:pt x="32" y="36"/>
                      </a:moveTo>
                      <a:lnTo>
                        <a:pt x="32" y="136"/>
                      </a:lnTo>
                      <a:lnTo>
                        <a:pt x="0" y="156"/>
                      </a:lnTo>
                      <a:lnTo>
                        <a:pt x="0" y="660"/>
                      </a:lnTo>
                      <a:lnTo>
                        <a:pt x="112" y="608"/>
                      </a:lnTo>
                      <a:lnTo>
                        <a:pt x="112" y="0"/>
                      </a:lnTo>
                      <a:lnTo>
                        <a:pt x="32" y="36"/>
                      </a:lnTo>
                      <a:close/>
                    </a:path>
                  </a:pathLst>
                </a:custGeom>
                <a:solidFill>
                  <a:srgbClr val="FF66FF"/>
                </a:solidFill>
                <a:ln w="28575">
                  <a:solidFill>
                    <a:schemeClr val="tx1"/>
                  </a:solidFill>
                  <a:round/>
                  <a:headEnd type="none" w="sm" len="lg"/>
                  <a:tailEnd type="none" w="sm" len="lg"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49" name="Freeform 67"/>
                <p:cNvSpPr>
                  <a:spLocks/>
                </p:cNvSpPr>
                <p:nvPr/>
              </p:nvSpPr>
              <p:spPr bwMode="auto">
                <a:xfrm>
                  <a:off x="1827" y="2304"/>
                  <a:ext cx="153" cy="372"/>
                </a:xfrm>
                <a:custGeom>
                  <a:avLst/>
                  <a:gdLst>
                    <a:gd name="T0" fmla="*/ 0 w 153"/>
                    <a:gd name="T1" fmla="*/ 0 h 372"/>
                    <a:gd name="T2" fmla="*/ 152 w 153"/>
                    <a:gd name="T3" fmla="*/ 88 h 372"/>
                    <a:gd name="T4" fmla="*/ 153 w 153"/>
                    <a:gd name="T5" fmla="*/ 372 h 372"/>
                    <a:gd name="T6" fmla="*/ 0 w 153"/>
                    <a:gd name="T7" fmla="*/ 296 h 372"/>
                    <a:gd name="T8" fmla="*/ 0 w 153"/>
                    <a:gd name="T9" fmla="*/ 0 h 37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53"/>
                    <a:gd name="T16" fmla="*/ 0 h 372"/>
                    <a:gd name="T17" fmla="*/ 153 w 153"/>
                    <a:gd name="T18" fmla="*/ 372 h 37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53" h="372">
                      <a:moveTo>
                        <a:pt x="0" y="0"/>
                      </a:moveTo>
                      <a:lnTo>
                        <a:pt x="152" y="88"/>
                      </a:lnTo>
                      <a:lnTo>
                        <a:pt x="153" y="372"/>
                      </a:lnTo>
                      <a:lnTo>
                        <a:pt x="0" y="29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C33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50" name="Freeform 68"/>
                <p:cNvSpPr>
                  <a:spLocks/>
                </p:cNvSpPr>
                <p:nvPr/>
              </p:nvSpPr>
              <p:spPr bwMode="auto">
                <a:xfrm>
                  <a:off x="2291" y="2280"/>
                  <a:ext cx="136" cy="336"/>
                </a:xfrm>
                <a:custGeom>
                  <a:avLst/>
                  <a:gdLst>
                    <a:gd name="T0" fmla="*/ 0 w 136"/>
                    <a:gd name="T1" fmla="*/ 48 h 336"/>
                    <a:gd name="T2" fmla="*/ 88 w 136"/>
                    <a:gd name="T3" fmla="*/ 0 h 336"/>
                    <a:gd name="T4" fmla="*/ 88 w 136"/>
                    <a:gd name="T5" fmla="*/ 108 h 336"/>
                    <a:gd name="T6" fmla="*/ 136 w 136"/>
                    <a:gd name="T7" fmla="*/ 84 h 336"/>
                    <a:gd name="T8" fmla="*/ 136 w 136"/>
                    <a:gd name="T9" fmla="*/ 256 h 336"/>
                    <a:gd name="T10" fmla="*/ 0 w 136"/>
                    <a:gd name="T11" fmla="*/ 336 h 336"/>
                    <a:gd name="T12" fmla="*/ 0 w 136"/>
                    <a:gd name="T13" fmla="*/ 48 h 3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136"/>
                    <a:gd name="T22" fmla="*/ 0 h 336"/>
                    <a:gd name="T23" fmla="*/ 136 w 136"/>
                    <a:gd name="T24" fmla="*/ 336 h 3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136" h="336">
                      <a:moveTo>
                        <a:pt x="0" y="48"/>
                      </a:moveTo>
                      <a:lnTo>
                        <a:pt x="88" y="0"/>
                      </a:lnTo>
                      <a:lnTo>
                        <a:pt x="88" y="108"/>
                      </a:lnTo>
                      <a:lnTo>
                        <a:pt x="136" y="84"/>
                      </a:lnTo>
                      <a:lnTo>
                        <a:pt x="136" y="256"/>
                      </a:lnTo>
                      <a:lnTo>
                        <a:pt x="0" y="336"/>
                      </a:lnTo>
                      <a:lnTo>
                        <a:pt x="0" y="48"/>
                      </a:lnTo>
                      <a:close/>
                    </a:path>
                  </a:pathLst>
                </a:custGeom>
                <a:solidFill>
                  <a:srgbClr val="FF99FF"/>
                </a:solidFill>
                <a:ln w="38100">
                  <a:solidFill>
                    <a:schemeClr val="tx1"/>
                  </a:solidFill>
                  <a:round/>
                  <a:headEnd type="none" w="sm" len="lg"/>
                  <a:tailEnd type="none" w="sm" len="lg"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51" name="Freeform 69"/>
                <p:cNvSpPr>
                  <a:spLocks/>
                </p:cNvSpPr>
                <p:nvPr/>
              </p:nvSpPr>
              <p:spPr bwMode="auto">
                <a:xfrm>
                  <a:off x="2530" y="1748"/>
                  <a:ext cx="293" cy="732"/>
                </a:xfrm>
                <a:custGeom>
                  <a:avLst/>
                  <a:gdLst>
                    <a:gd name="T0" fmla="*/ 149 w 293"/>
                    <a:gd name="T1" fmla="*/ 40 h 732"/>
                    <a:gd name="T2" fmla="*/ 149 w 293"/>
                    <a:gd name="T3" fmla="*/ 356 h 732"/>
                    <a:gd name="T4" fmla="*/ 49 w 293"/>
                    <a:gd name="T5" fmla="*/ 414 h 732"/>
                    <a:gd name="T6" fmla="*/ 49 w 293"/>
                    <a:gd name="T7" fmla="*/ 532 h 732"/>
                    <a:gd name="T8" fmla="*/ 0 w 293"/>
                    <a:gd name="T9" fmla="*/ 560 h 732"/>
                    <a:gd name="T10" fmla="*/ 0 w 293"/>
                    <a:gd name="T11" fmla="*/ 732 h 732"/>
                    <a:gd name="T12" fmla="*/ 293 w 293"/>
                    <a:gd name="T13" fmla="*/ 563 h 732"/>
                    <a:gd name="T14" fmla="*/ 293 w 293"/>
                    <a:gd name="T15" fmla="*/ 56 h 732"/>
                    <a:gd name="T16" fmla="*/ 237 w 293"/>
                    <a:gd name="T17" fmla="*/ 88 h 732"/>
                    <a:gd name="T18" fmla="*/ 237 w 293"/>
                    <a:gd name="T19" fmla="*/ 0 h 732"/>
                    <a:gd name="T20" fmla="*/ 149 w 293"/>
                    <a:gd name="T21" fmla="*/ 40 h 732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93"/>
                    <a:gd name="T34" fmla="*/ 0 h 732"/>
                    <a:gd name="T35" fmla="*/ 293 w 293"/>
                    <a:gd name="T36" fmla="*/ 732 h 732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93" h="732">
                      <a:moveTo>
                        <a:pt x="149" y="40"/>
                      </a:moveTo>
                      <a:lnTo>
                        <a:pt x="149" y="356"/>
                      </a:lnTo>
                      <a:lnTo>
                        <a:pt x="49" y="414"/>
                      </a:lnTo>
                      <a:lnTo>
                        <a:pt x="49" y="532"/>
                      </a:lnTo>
                      <a:lnTo>
                        <a:pt x="0" y="560"/>
                      </a:lnTo>
                      <a:lnTo>
                        <a:pt x="0" y="732"/>
                      </a:lnTo>
                      <a:lnTo>
                        <a:pt x="293" y="563"/>
                      </a:lnTo>
                      <a:lnTo>
                        <a:pt x="293" y="56"/>
                      </a:lnTo>
                      <a:lnTo>
                        <a:pt x="237" y="88"/>
                      </a:lnTo>
                      <a:lnTo>
                        <a:pt x="237" y="0"/>
                      </a:lnTo>
                      <a:lnTo>
                        <a:pt x="149" y="40"/>
                      </a:lnTo>
                      <a:close/>
                    </a:path>
                  </a:pathLst>
                </a:custGeom>
                <a:solidFill>
                  <a:srgbClr val="FF99FF"/>
                </a:solidFill>
                <a:ln w="28575">
                  <a:solidFill>
                    <a:schemeClr val="tx1"/>
                  </a:solidFill>
                  <a:round/>
                  <a:headEnd type="none" w="sm" len="lg"/>
                  <a:tailEnd type="none" w="sm" len="lg"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52" name="Freeform 70"/>
                <p:cNvSpPr>
                  <a:spLocks/>
                </p:cNvSpPr>
                <p:nvPr/>
              </p:nvSpPr>
              <p:spPr bwMode="auto">
                <a:xfrm>
                  <a:off x="2530" y="1968"/>
                  <a:ext cx="295" cy="511"/>
                </a:xfrm>
                <a:custGeom>
                  <a:avLst/>
                  <a:gdLst>
                    <a:gd name="T0" fmla="*/ 0 w 885"/>
                    <a:gd name="T1" fmla="*/ 0 h 1531"/>
                    <a:gd name="T2" fmla="*/ 0 w 885"/>
                    <a:gd name="T3" fmla="*/ 0 h 1531"/>
                    <a:gd name="T4" fmla="*/ 0 w 885"/>
                    <a:gd name="T5" fmla="*/ 0 h 1531"/>
                    <a:gd name="T6" fmla="*/ 0 60000 65536"/>
                    <a:gd name="T7" fmla="*/ 0 60000 65536"/>
                    <a:gd name="T8" fmla="*/ 0 60000 65536"/>
                    <a:gd name="T9" fmla="*/ 0 w 885"/>
                    <a:gd name="T10" fmla="*/ 0 h 1531"/>
                    <a:gd name="T11" fmla="*/ 885 w 885"/>
                    <a:gd name="T12" fmla="*/ 1531 h 1531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885" h="1531">
                      <a:moveTo>
                        <a:pt x="0" y="1531"/>
                      </a:moveTo>
                      <a:lnTo>
                        <a:pt x="884" y="0"/>
                      </a:lnTo>
                      <a:lnTo>
                        <a:pt x="885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53" name="Freeform 71"/>
                <p:cNvSpPr>
                  <a:spLocks/>
                </p:cNvSpPr>
                <p:nvPr/>
              </p:nvSpPr>
              <p:spPr bwMode="auto">
                <a:xfrm>
                  <a:off x="2641" y="2096"/>
                  <a:ext cx="184" cy="319"/>
                </a:xfrm>
                <a:custGeom>
                  <a:avLst/>
                  <a:gdLst>
                    <a:gd name="T0" fmla="*/ 0 w 552"/>
                    <a:gd name="T1" fmla="*/ 0 h 957"/>
                    <a:gd name="T2" fmla="*/ 0 w 552"/>
                    <a:gd name="T3" fmla="*/ 0 h 957"/>
                    <a:gd name="T4" fmla="*/ 0 w 552"/>
                    <a:gd name="T5" fmla="*/ 0 h 957"/>
                    <a:gd name="T6" fmla="*/ 0 60000 65536"/>
                    <a:gd name="T7" fmla="*/ 0 60000 65536"/>
                    <a:gd name="T8" fmla="*/ 0 60000 65536"/>
                    <a:gd name="T9" fmla="*/ 0 w 552"/>
                    <a:gd name="T10" fmla="*/ 0 h 957"/>
                    <a:gd name="T11" fmla="*/ 552 w 552"/>
                    <a:gd name="T12" fmla="*/ 957 h 957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552" h="957">
                      <a:moveTo>
                        <a:pt x="0" y="957"/>
                      </a:moveTo>
                      <a:lnTo>
                        <a:pt x="551" y="0"/>
                      </a:lnTo>
                      <a:lnTo>
                        <a:pt x="552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54" name="Freeform 72"/>
                <p:cNvSpPr>
                  <a:spLocks/>
                </p:cNvSpPr>
                <p:nvPr/>
              </p:nvSpPr>
              <p:spPr bwMode="auto">
                <a:xfrm>
                  <a:off x="2751" y="2224"/>
                  <a:ext cx="74" cy="127"/>
                </a:xfrm>
                <a:custGeom>
                  <a:avLst/>
                  <a:gdLst>
                    <a:gd name="T0" fmla="*/ 0 w 221"/>
                    <a:gd name="T1" fmla="*/ 0 h 380"/>
                    <a:gd name="T2" fmla="*/ 0 w 221"/>
                    <a:gd name="T3" fmla="*/ 0 h 380"/>
                    <a:gd name="T4" fmla="*/ 0 w 221"/>
                    <a:gd name="T5" fmla="*/ 0 h 380"/>
                    <a:gd name="T6" fmla="*/ 0 60000 65536"/>
                    <a:gd name="T7" fmla="*/ 0 60000 65536"/>
                    <a:gd name="T8" fmla="*/ 0 60000 65536"/>
                    <a:gd name="T9" fmla="*/ 0 w 221"/>
                    <a:gd name="T10" fmla="*/ 0 h 380"/>
                    <a:gd name="T11" fmla="*/ 221 w 221"/>
                    <a:gd name="T12" fmla="*/ 380 h 38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21" h="380">
                      <a:moveTo>
                        <a:pt x="0" y="380"/>
                      </a:moveTo>
                      <a:lnTo>
                        <a:pt x="220" y="0"/>
                      </a:lnTo>
                      <a:lnTo>
                        <a:pt x="221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55" name="Freeform 73"/>
                <p:cNvSpPr>
                  <a:spLocks/>
                </p:cNvSpPr>
                <p:nvPr/>
              </p:nvSpPr>
              <p:spPr bwMode="auto">
                <a:xfrm>
                  <a:off x="2530" y="2283"/>
                  <a:ext cx="40" cy="68"/>
                </a:xfrm>
                <a:custGeom>
                  <a:avLst/>
                  <a:gdLst>
                    <a:gd name="T0" fmla="*/ 0 w 120"/>
                    <a:gd name="T1" fmla="*/ 0 h 205"/>
                    <a:gd name="T2" fmla="*/ 0 w 120"/>
                    <a:gd name="T3" fmla="*/ 0 h 205"/>
                    <a:gd name="T4" fmla="*/ 0 w 120"/>
                    <a:gd name="T5" fmla="*/ 0 h 205"/>
                    <a:gd name="T6" fmla="*/ 0 60000 65536"/>
                    <a:gd name="T7" fmla="*/ 0 60000 65536"/>
                    <a:gd name="T8" fmla="*/ 0 60000 65536"/>
                    <a:gd name="T9" fmla="*/ 0 w 120"/>
                    <a:gd name="T10" fmla="*/ 0 h 205"/>
                    <a:gd name="T11" fmla="*/ 120 w 120"/>
                    <a:gd name="T12" fmla="*/ 205 h 205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20" h="205">
                      <a:moveTo>
                        <a:pt x="0" y="205"/>
                      </a:moveTo>
                      <a:lnTo>
                        <a:pt x="119" y="0"/>
                      </a:lnTo>
                      <a:lnTo>
                        <a:pt x="120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56" name="Freeform 74"/>
                <p:cNvSpPr>
                  <a:spLocks/>
                </p:cNvSpPr>
                <p:nvPr/>
              </p:nvSpPr>
              <p:spPr bwMode="auto">
                <a:xfrm>
                  <a:off x="2686" y="1801"/>
                  <a:ext cx="88" cy="151"/>
                </a:xfrm>
                <a:custGeom>
                  <a:avLst/>
                  <a:gdLst>
                    <a:gd name="T0" fmla="*/ 0 w 264"/>
                    <a:gd name="T1" fmla="*/ 0 h 455"/>
                    <a:gd name="T2" fmla="*/ 0 w 264"/>
                    <a:gd name="T3" fmla="*/ 0 h 455"/>
                    <a:gd name="T4" fmla="*/ 0 w 264"/>
                    <a:gd name="T5" fmla="*/ 0 h 455"/>
                    <a:gd name="T6" fmla="*/ 0 60000 65536"/>
                    <a:gd name="T7" fmla="*/ 0 60000 65536"/>
                    <a:gd name="T8" fmla="*/ 0 60000 65536"/>
                    <a:gd name="T9" fmla="*/ 0 w 264"/>
                    <a:gd name="T10" fmla="*/ 0 h 455"/>
                    <a:gd name="T11" fmla="*/ 264 w 264"/>
                    <a:gd name="T12" fmla="*/ 455 h 455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64" h="455">
                      <a:moveTo>
                        <a:pt x="0" y="455"/>
                      </a:moveTo>
                      <a:lnTo>
                        <a:pt x="263" y="0"/>
                      </a:lnTo>
                      <a:lnTo>
                        <a:pt x="264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57" name="Freeform 75"/>
                <p:cNvSpPr>
                  <a:spLocks/>
                </p:cNvSpPr>
                <p:nvPr/>
              </p:nvSpPr>
              <p:spPr bwMode="auto">
                <a:xfrm>
                  <a:off x="2686" y="1774"/>
                  <a:ext cx="30" cy="50"/>
                </a:xfrm>
                <a:custGeom>
                  <a:avLst/>
                  <a:gdLst>
                    <a:gd name="T0" fmla="*/ 0 w 89"/>
                    <a:gd name="T1" fmla="*/ 0 h 151"/>
                    <a:gd name="T2" fmla="*/ 0 w 89"/>
                    <a:gd name="T3" fmla="*/ 0 h 151"/>
                    <a:gd name="T4" fmla="*/ 0 w 89"/>
                    <a:gd name="T5" fmla="*/ 0 h 151"/>
                    <a:gd name="T6" fmla="*/ 0 60000 65536"/>
                    <a:gd name="T7" fmla="*/ 0 60000 65536"/>
                    <a:gd name="T8" fmla="*/ 0 60000 65536"/>
                    <a:gd name="T9" fmla="*/ 0 w 89"/>
                    <a:gd name="T10" fmla="*/ 0 h 151"/>
                    <a:gd name="T11" fmla="*/ 89 w 89"/>
                    <a:gd name="T12" fmla="*/ 151 h 151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89" h="151">
                      <a:moveTo>
                        <a:pt x="0" y="151"/>
                      </a:moveTo>
                      <a:lnTo>
                        <a:pt x="88" y="0"/>
                      </a:lnTo>
                      <a:lnTo>
                        <a:pt x="89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58" name="Freeform 76"/>
                <p:cNvSpPr>
                  <a:spLocks/>
                </p:cNvSpPr>
                <p:nvPr/>
              </p:nvSpPr>
              <p:spPr bwMode="auto">
                <a:xfrm>
                  <a:off x="2686" y="1840"/>
                  <a:ext cx="139" cy="240"/>
                </a:xfrm>
                <a:custGeom>
                  <a:avLst/>
                  <a:gdLst>
                    <a:gd name="T0" fmla="*/ 0 w 416"/>
                    <a:gd name="T1" fmla="*/ 0 h 719"/>
                    <a:gd name="T2" fmla="*/ 0 w 416"/>
                    <a:gd name="T3" fmla="*/ 0 h 719"/>
                    <a:gd name="T4" fmla="*/ 0 w 416"/>
                    <a:gd name="T5" fmla="*/ 0 h 719"/>
                    <a:gd name="T6" fmla="*/ 0 60000 65536"/>
                    <a:gd name="T7" fmla="*/ 0 60000 65536"/>
                    <a:gd name="T8" fmla="*/ 0 60000 65536"/>
                    <a:gd name="T9" fmla="*/ 0 w 416"/>
                    <a:gd name="T10" fmla="*/ 0 h 719"/>
                    <a:gd name="T11" fmla="*/ 416 w 416"/>
                    <a:gd name="T12" fmla="*/ 719 h 719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416" h="719">
                      <a:moveTo>
                        <a:pt x="0" y="719"/>
                      </a:moveTo>
                      <a:lnTo>
                        <a:pt x="415" y="0"/>
                      </a:lnTo>
                      <a:lnTo>
                        <a:pt x="416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59" name="Freeform 77"/>
                <p:cNvSpPr>
                  <a:spLocks/>
                </p:cNvSpPr>
                <p:nvPr/>
              </p:nvSpPr>
              <p:spPr bwMode="auto">
                <a:xfrm>
                  <a:off x="2581" y="2112"/>
                  <a:ext cx="87" cy="151"/>
                </a:xfrm>
                <a:custGeom>
                  <a:avLst/>
                  <a:gdLst>
                    <a:gd name="T0" fmla="*/ 0 w 263"/>
                    <a:gd name="T1" fmla="*/ 0 h 454"/>
                    <a:gd name="T2" fmla="*/ 0 w 263"/>
                    <a:gd name="T3" fmla="*/ 0 h 454"/>
                    <a:gd name="T4" fmla="*/ 0 w 263"/>
                    <a:gd name="T5" fmla="*/ 0 h 454"/>
                    <a:gd name="T6" fmla="*/ 0 60000 65536"/>
                    <a:gd name="T7" fmla="*/ 0 60000 65536"/>
                    <a:gd name="T8" fmla="*/ 0 60000 65536"/>
                    <a:gd name="T9" fmla="*/ 0 w 263"/>
                    <a:gd name="T10" fmla="*/ 0 h 454"/>
                    <a:gd name="T11" fmla="*/ 263 w 263"/>
                    <a:gd name="T12" fmla="*/ 454 h 454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63" h="454">
                      <a:moveTo>
                        <a:pt x="0" y="454"/>
                      </a:moveTo>
                      <a:lnTo>
                        <a:pt x="262" y="0"/>
                      </a:lnTo>
                      <a:lnTo>
                        <a:pt x="263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60" name="Freeform 78"/>
                <p:cNvSpPr>
                  <a:spLocks/>
                </p:cNvSpPr>
                <p:nvPr/>
              </p:nvSpPr>
              <p:spPr bwMode="auto">
                <a:xfrm>
                  <a:off x="3090" y="1587"/>
                  <a:ext cx="102" cy="178"/>
                </a:xfrm>
                <a:custGeom>
                  <a:avLst/>
                  <a:gdLst>
                    <a:gd name="T0" fmla="*/ 0 w 308"/>
                    <a:gd name="T1" fmla="*/ 0 h 534"/>
                    <a:gd name="T2" fmla="*/ 0 w 308"/>
                    <a:gd name="T3" fmla="*/ 0 h 534"/>
                    <a:gd name="T4" fmla="*/ 0 w 308"/>
                    <a:gd name="T5" fmla="*/ 0 h 534"/>
                    <a:gd name="T6" fmla="*/ 0 60000 65536"/>
                    <a:gd name="T7" fmla="*/ 0 60000 65536"/>
                    <a:gd name="T8" fmla="*/ 0 60000 65536"/>
                    <a:gd name="T9" fmla="*/ 0 w 308"/>
                    <a:gd name="T10" fmla="*/ 0 h 534"/>
                    <a:gd name="T11" fmla="*/ 308 w 308"/>
                    <a:gd name="T12" fmla="*/ 534 h 534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308" h="534">
                      <a:moveTo>
                        <a:pt x="0" y="534"/>
                      </a:moveTo>
                      <a:lnTo>
                        <a:pt x="307" y="0"/>
                      </a:lnTo>
                      <a:lnTo>
                        <a:pt x="308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61" name="Freeform 79"/>
                <p:cNvSpPr>
                  <a:spLocks/>
                </p:cNvSpPr>
                <p:nvPr/>
              </p:nvSpPr>
              <p:spPr bwMode="auto">
                <a:xfrm>
                  <a:off x="3090" y="1714"/>
                  <a:ext cx="102" cy="179"/>
                </a:xfrm>
                <a:custGeom>
                  <a:avLst/>
                  <a:gdLst>
                    <a:gd name="T0" fmla="*/ 0 w 308"/>
                    <a:gd name="T1" fmla="*/ 0 h 535"/>
                    <a:gd name="T2" fmla="*/ 0 w 308"/>
                    <a:gd name="T3" fmla="*/ 0 h 535"/>
                    <a:gd name="T4" fmla="*/ 0 w 308"/>
                    <a:gd name="T5" fmla="*/ 0 h 535"/>
                    <a:gd name="T6" fmla="*/ 0 60000 65536"/>
                    <a:gd name="T7" fmla="*/ 0 60000 65536"/>
                    <a:gd name="T8" fmla="*/ 0 60000 65536"/>
                    <a:gd name="T9" fmla="*/ 0 w 308"/>
                    <a:gd name="T10" fmla="*/ 0 h 535"/>
                    <a:gd name="T11" fmla="*/ 308 w 308"/>
                    <a:gd name="T12" fmla="*/ 535 h 535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308" h="535">
                      <a:moveTo>
                        <a:pt x="0" y="535"/>
                      </a:moveTo>
                      <a:lnTo>
                        <a:pt x="307" y="0"/>
                      </a:lnTo>
                      <a:lnTo>
                        <a:pt x="308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62" name="Freeform 80"/>
                <p:cNvSpPr>
                  <a:spLocks/>
                </p:cNvSpPr>
                <p:nvPr/>
              </p:nvSpPr>
              <p:spPr bwMode="auto">
                <a:xfrm>
                  <a:off x="3090" y="1843"/>
                  <a:ext cx="102" cy="177"/>
                </a:xfrm>
                <a:custGeom>
                  <a:avLst/>
                  <a:gdLst>
                    <a:gd name="T0" fmla="*/ 0 w 308"/>
                    <a:gd name="T1" fmla="*/ 0 h 533"/>
                    <a:gd name="T2" fmla="*/ 0 w 308"/>
                    <a:gd name="T3" fmla="*/ 0 h 533"/>
                    <a:gd name="T4" fmla="*/ 0 w 308"/>
                    <a:gd name="T5" fmla="*/ 0 h 533"/>
                    <a:gd name="T6" fmla="*/ 0 60000 65536"/>
                    <a:gd name="T7" fmla="*/ 0 60000 65536"/>
                    <a:gd name="T8" fmla="*/ 0 60000 65536"/>
                    <a:gd name="T9" fmla="*/ 0 w 308"/>
                    <a:gd name="T10" fmla="*/ 0 h 533"/>
                    <a:gd name="T11" fmla="*/ 308 w 308"/>
                    <a:gd name="T12" fmla="*/ 533 h 533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308" h="533">
                      <a:moveTo>
                        <a:pt x="0" y="533"/>
                      </a:moveTo>
                      <a:lnTo>
                        <a:pt x="307" y="0"/>
                      </a:lnTo>
                      <a:lnTo>
                        <a:pt x="308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63" name="Freeform 81"/>
                <p:cNvSpPr>
                  <a:spLocks/>
                </p:cNvSpPr>
                <p:nvPr/>
              </p:nvSpPr>
              <p:spPr bwMode="auto">
                <a:xfrm>
                  <a:off x="3090" y="1970"/>
                  <a:ext cx="102" cy="178"/>
                </a:xfrm>
                <a:custGeom>
                  <a:avLst/>
                  <a:gdLst>
                    <a:gd name="T0" fmla="*/ 0 w 308"/>
                    <a:gd name="T1" fmla="*/ 0 h 533"/>
                    <a:gd name="T2" fmla="*/ 0 w 308"/>
                    <a:gd name="T3" fmla="*/ 0 h 533"/>
                    <a:gd name="T4" fmla="*/ 0 w 308"/>
                    <a:gd name="T5" fmla="*/ 0 h 533"/>
                    <a:gd name="T6" fmla="*/ 0 60000 65536"/>
                    <a:gd name="T7" fmla="*/ 0 60000 65536"/>
                    <a:gd name="T8" fmla="*/ 0 60000 65536"/>
                    <a:gd name="T9" fmla="*/ 0 w 308"/>
                    <a:gd name="T10" fmla="*/ 0 h 533"/>
                    <a:gd name="T11" fmla="*/ 308 w 308"/>
                    <a:gd name="T12" fmla="*/ 533 h 533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308" h="533">
                      <a:moveTo>
                        <a:pt x="0" y="533"/>
                      </a:moveTo>
                      <a:lnTo>
                        <a:pt x="307" y="0"/>
                      </a:lnTo>
                      <a:lnTo>
                        <a:pt x="308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64" name="Freeform 82"/>
                <p:cNvSpPr>
                  <a:spLocks/>
                </p:cNvSpPr>
                <p:nvPr/>
              </p:nvSpPr>
              <p:spPr bwMode="auto">
                <a:xfrm>
                  <a:off x="3116" y="1519"/>
                  <a:ext cx="42" cy="71"/>
                </a:xfrm>
                <a:custGeom>
                  <a:avLst/>
                  <a:gdLst>
                    <a:gd name="T0" fmla="*/ 0 w 125"/>
                    <a:gd name="T1" fmla="*/ 0 h 215"/>
                    <a:gd name="T2" fmla="*/ 0 w 125"/>
                    <a:gd name="T3" fmla="*/ 0 h 215"/>
                    <a:gd name="T4" fmla="*/ 0 w 125"/>
                    <a:gd name="T5" fmla="*/ 0 h 215"/>
                    <a:gd name="T6" fmla="*/ 0 60000 65536"/>
                    <a:gd name="T7" fmla="*/ 0 60000 65536"/>
                    <a:gd name="T8" fmla="*/ 0 60000 65536"/>
                    <a:gd name="T9" fmla="*/ 0 w 125"/>
                    <a:gd name="T10" fmla="*/ 0 h 215"/>
                    <a:gd name="T11" fmla="*/ 125 w 125"/>
                    <a:gd name="T12" fmla="*/ 215 h 215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25" h="215">
                      <a:moveTo>
                        <a:pt x="0" y="215"/>
                      </a:moveTo>
                      <a:lnTo>
                        <a:pt x="124" y="0"/>
                      </a:lnTo>
                      <a:lnTo>
                        <a:pt x="125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65" name="Freeform 83"/>
                <p:cNvSpPr>
                  <a:spLocks/>
                </p:cNvSpPr>
                <p:nvPr/>
              </p:nvSpPr>
              <p:spPr bwMode="auto">
                <a:xfrm>
                  <a:off x="2304" y="2393"/>
                  <a:ext cx="125" cy="217"/>
                </a:xfrm>
                <a:custGeom>
                  <a:avLst/>
                  <a:gdLst>
                    <a:gd name="T0" fmla="*/ 0 w 376"/>
                    <a:gd name="T1" fmla="*/ 0 h 650"/>
                    <a:gd name="T2" fmla="*/ 0 w 376"/>
                    <a:gd name="T3" fmla="*/ 0 h 650"/>
                    <a:gd name="T4" fmla="*/ 0 w 376"/>
                    <a:gd name="T5" fmla="*/ 0 h 650"/>
                    <a:gd name="T6" fmla="*/ 0 60000 65536"/>
                    <a:gd name="T7" fmla="*/ 0 60000 65536"/>
                    <a:gd name="T8" fmla="*/ 0 60000 65536"/>
                    <a:gd name="T9" fmla="*/ 0 w 376"/>
                    <a:gd name="T10" fmla="*/ 0 h 650"/>
                    <a:gd name="T11" fmla="*/ 376 w 376"/>
                    <a:gd name="T12" fmla="*/ 650 h 65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376" h="650">
                      <a:moveTo>
                        <a:pt x="0" y="650"/>
                      </a:moveTo>
                      <a:lnTo>
                        <a:pt x="375" y="0"/>
                      </a:lnTo>
                      <a:lnTo>
                        <a:pt x="376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66" name="Freeform 84"/>
                <p:cNvSpPr>
                  <a:spLocks/>
                </p:cNvSpPr>
                <p:nvPr/>
              </p:nvSpPr>
              <p:spPr bwMode="auto">
                <a:xfrm>
                  <a:off x="2292" y="2353"/>
                  <a:ext cx="87" cy="149"/>
                </a:xfrm>
                <a:custGeom>
                  <a:avLst/>
                  <a:gdLst>
                    <a:gd name="T0" fmla="*/ 0 w 259"/>
                    <a:gd name="T1" fmla="*/ 0 h 448"/>
                    <a:gd name="T2" fmla="*/ 0 w 259"/>
                    <a:gd name="T3" fmla="*/ 0 h 448"/>
                    <a:gd name="T4" fmla="*/ 0 w 259"/>
                    <a:gd name="T5" fmla="*/ 0 h 448"/>
                    <a:gd name="T6" fmla="*/ 0 60000 65536"/>
                    <a:gd name="T7" fmla="*/ 0 60000 65536"/>
                    <a:gd name="T8" fmla="*/ 0 60000 65536"/>
                    <a:gd name="T9" fmla="*/ 0 w 259"/>
                    <a:gd name="T10" fmla="*/ 0 h 448"/>
                    <a:gd name="T11" fmla="*/ 259 w 259"/>
                    <a:gd name="T12" fmla="*/ 448 h 448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59" h="448">
                      <a:moveTo>
                        <a:pt x="0" y="448"/>
                      </a:moveTo>
                      <a:lnTo>
                        <a:pt x="258" y="0"/>
                      </a:lnTo>
                      <a:lnTo>
                        <a:pt x="259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67" name="Freeform 85"/>
                <p:cNvSpPr>
                  <a:spLocks/>
                </p:cNvSpPr>
                <p:nvPr/>
              </p:nvSpPr>
              <p:spPr bwMode="auto">
                <a:xfrm>
                  <a:off x="2292" y="2307"/>
                  <a:ext cx="39" cy="67"/>
                </a:xfrm>
                <a:custGeom>
                  <a:avLst/>
                  <a:gdLst>
                    <a:gd name="T0" fmla="*/ 0 w 117"/>
                    <a:gd name="T1" fmla="*/ 0 h 202"/>
                    <a:gd name="T2" fmla="*/ 0 w 117"/>
                    <a:gd name="T3" fmla="*/ 0 h 202"/>
                    <a:gd name="T4" fmla="*/ 0 w 117"/>
                    <a:gd name="T5" fmla="*/ 0 h 202"/>
                    <a:gd name="T6" fmla="*/ 0 60000 65536"/>
                    <a:gd name="T7" fmla="*/ 0 60000 65536"/>
                    <a:gd name="T8" fmla="*/ 0 60000 65536"/>
                    <a:gd name="T9" fmla="*/ 0 w 117"/>
                    <a:gd name="T10" fmla="*/ 0 h 202"/>
                    <a:gd name="T11" fmla="*/ 117 w 117"/>
                    <a:gd name="T12" fmla="*/ 202 h 202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17" h="202">
                      <a:moveTo>
                        <a:pt x="0" y="202"/>
                      </a:moveTo>
                      <a:lnTo>
                        <a:pt x="116" y="0"/>
                      </a:lnTo>
                      <a:lnTo>
                        <a:pt x="117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1410" name="Group 86"/>
              <p:cNvGrpSpPr>
                <a:grpSpLocks/>
              </p:cNvGrpSpPr>
              <p:nvPr/>
            </p:nvGrpSpPr>
            <p:grpSpPr bwMode="auto">
              <a:xfrm>
                <a:off x="1822" y="2376"/>
                <a:ext cx="1472" cy="854"/>
                <a:chOff x="1822" y="2376"/>
                <a:chExt cx="1472" cy="854"/>
              </a:xfrm>
            </p:grpSpPr>
            <p:sp>
              <p:nvSpPr>
                <p:cNvPr id="11411" name="Oval 87"/>
                <p:cNvSpPr>
                  <a:spLocks noChangeArrowheads="1"/>
                </p:cNvSpPr>
                <p:nvPr/>
              </p:nvSpPr>
              <p:spPr bwMode="auto">
                <a:xfrm>
                  <a:off x="2352" y="2796"/>
                  <a:ext cx="216" cy="131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lg"/>
                  <a:tailEnd type="none" w="sm" len="lg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  <p:sp>
              <p:nvSpPr>
                <p:cNvPr id="11412" name="Freeform 88"/>
                <p:cNvSpPr>
                  <a:spLocks/>
                </p:cNvSpPr>
                <p:nvPr/>
              </p:nvSpPr>
              <p:spPr bwMode="auto">
                <a:xfrm>
                  <a:off x="2102" y="2947"/>
                  <a:ext cx="171" cy="23"/>
                </a:xfrm>
                <a:custGeom>
                  <a:avLst/>
                  <a:gdLst>
                    <a:gd name="T0" fmla="*/ 0 w 513"/>
                    <a:gd name="T1" fmla="*/ 0 h 67"/>
                    <a:gd name="T2" fmla="*/ 0 w 513"/>
                    <a:gd name="T3" fmla="*/ 0 h 67"/>
                    <a:gd name="T4" fmla="*/ 0 w 513"/>
                    <a:gd name="T5" fmla="*/ 0 h 67"/>
                    <a:gd name="T6" fmla="*/ 0 w 513"/>
                    <a:gd name="T7" fmla="*/ 0 h 6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513"/>
                    <a:gd name="T13" fmla="*/ 0 h 67"/>
                    <a:gd name="T14" fmla="*/ 513 w 513"/>
                    <a:gd name="T15" fmla="*/ 67 h 6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513" h="67">
                      <a:moveTo>
                        <a:pt x="513" y="67"/>
                      </a:moveTo>
                      <a:lnTo>
                        <a:pt x="256" y="0"/>
                      </a:lnTo>
                      <a:lnTo>
                        <a:pt x="0" y="67"/>
                      </a:lnTo>
                      <a:lnTo>
                        <a:pt x="1" y="67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13" name="Oval 89"/>
                <p:cNvSpPr>
                  <a:spLocks noChangeArrowheads="1"/>
                </p:cNvSpPr>
                <p:nvPr/>
              </p:nvSpPr>
              <p:spPr bwMode="auto">
                <a:xfrm>
                  <a:off x="2406" y="2838"/>
                  <a:ext cx="108" cy="47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lg"/>
                  <a:tailEnd type="none" w="sm" len="lg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  <p:sp>
              <p:nvSpPr>
                <p:cNvPr id="11414" name="Line 90"/>
                <p:cNvSpPr>
                  <a:spLocks noChangeShapeType="1"/>
                </p:cNvSpPr>
                <p:nvPr/>
              </p:nvSpPr>
              <p:spPr bwMode="auto">
                <a:xfrm flipV="1">
                  <a:off x="2004" y="2381"/>
                  <a:ext cx="1290" cy="745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prstDash val="lgDashDot"/>
                  <a:round/>
                  <a:headEnd type="none" w="sm" len="lg"/>
                  <a:tailEnd type="none" w="sm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15" name="Freeform 91"/>
                <p:cNvSpPr>
                  <a:spLocks/>
                </p:cNvSpPr>
                <p:nvPr/>
              </p:nvSpPr>
              <p:spPr bwMode="auto">
                <a:xfrm>
                  <a:off x="2774" y="2490"/>
                  <a:ext cx="322" cy="190"/>
                </a:xfrm>
                <a:custGeom>
                  <a:avLst/>
                  <a:gdLst>
                    <a:gd name="T0" fmla="*/ 232 w 322"/>
                    <a:gd name="T1" fmla="*/ 12 h 190"/>
                    <a:gd name="T2" fmla="*/ 154 w 322"/>
                    <a:gd name="T3" fmla="*/ 0 h 190"/>
                    <a:gd name="T4" fmla="*/ 88 w 322"/>
                    <a:gd name="T5" fmla="*/ 9 h 190"/>
                    <a:gd name="T6" fmla="*/ 40 w 322"/>
                    <a:gd name="T7" fmla="*/ 30 h 190"/>
                    <a:gd name="T8" fmla="*/ 13 w 322"/>
                    <a:gd name="T9" fmla="*/ 57 h 190"/>
                    <a:gd name="T10" fmla="*/ 1 w 322"/>
                    <a:gd name="T11" fmla="*/ 99 h 190"/>
                    <a:gd name="T12" fmla="*/ 19 w 322"/>
                    <a:gd name="T13" fmla="*/ 141 h 190"/>
                    <a:gd name="T14" fmla="*/ 46 w 322"/>
                    <a:gd name="T15" fmla="*/ 168 h 190"/>
                    <a:gd name="T16" fmla="*/ 112 w 322"/>
                    <a:gd name="T17" fmla="*/ 186 h 190"/>
                    <a:gd name="T18" fmla="*/ 163 w 322"/>
                    <a:gd name="T19" fmla="*/ 189 h 190"/>
                    <a:gd name="T20" fmla="*/ 226 w 322"/>
                    <a:gd name="T21" fmla="*/ 180 h 190"/>
                    <a:gd name="T22" fmla="*/ 280 w 322"/>
                    <a:gd name="T23" fmla="*/ 162 h 190"/>
                    <a:gd name="T24" fmla="*/ 310 w 322"/>
                    <a:gd name="T25" fmla="*/ 135 h 190"/>
                    <a:gd name="T26" fmla="*/ 322 w 322"/>
                    <a:gd name="T27" fmla="*/ 99 h 190"/>
                    <a:gd name="T28" fmla="*/ 310 w 322"/>
                    <a:gd name="T29" fmla="*/ 54 h 190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322"/>
                    <a:gd name="T46" fmla="*/ 0 h 190"/>
                    <a:gd name="T47" fmla="*/ 322 w 322"/>
                    <a:gd name="T48" fmla="*/ 190 h 190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322" h="190">
                      <a:moveTo>
                        <a:pt x="232" y="12"/>
                      </a:moveTo>
                      <a:cubicBezTo>
                        <a:pt x="219" y="10"/>
                        <a:pt x="178" y="0"/>
                        <a:pt x="154" y="0"/>
                      </a:cubicBezTo>
                      <a:cubicBezTo>
                        <a:pt x="130" y="0"/>
                        <a:pt x="107" y="4"/>
                        <a:pt x="88" y="9"/>
                      </a:cubicBezTo>
                      <a:cubicBezTo>
                        <a:pt x="69" y="14"/>
                        <a:pt x="52" y="22"/>
                        <a:pt x="40" y="30"/>
                      </a:cubicBezTo>
                      <a:cubicBezTo>
                        <a:pt x="28" y="38"/>
                        <a:pt x="19" y="46"/>
                        <a:pt x="13" y="57"/>
                      </a:cubicBezTo>
                      <a:cubicBezTo>
                        <a:pt x="7" y="68"/>
                        <a:pt x="0" y="85"/>
                        <a:pt x="1" y="99"/>
                      </a:cubicBezTo>
                      <a:cubicBezTo>
                        <a:pt x="2" y="113"/>
                        <a:pt x="12" y="130"/>
                        <a:pt x="19" y="141"/>
                      </a:cubicBezTo>
                      <a:cubicBezTo>
                        <a:pt x="26" y="152"/>
                        <a:pt x="30" y="160"/>
                        <a:pt x="46" y="168"/>
                      </a:cubicBezTo>
                      <a:cubicBezTo>
                        <a:pt x="62" y="176"/>
                        <a:pt x="93" y="183"/>
                        <a:pt x="112" y="186"/>
                      </a:cubicBezTo>
                      <a:cubicBezTo>
                        <a:pt x="131" y="189"/>
                        <a:pt x="144" y="190"/>
                        <a:pt x="163" y="189"/>
                      </a:cubicBezTo>
                      <a:cubicBezTo>
                        <a:pt x="182" y="188"/>
                        <a:pt x="207" y="184"/>
                        <a:pt x="226" y="180"/>
                      </a:cubicBezTo>
                      <a:cubicBezTo>
                        <a:pt x="245" y="176"/>
                        <a:pt x="266" y="170"/>
                        <a:pt x="280" y="162"/>
                      </a:cubicBezTo>
                      <a:cubicBezTo>
                        <a:pt x="294" y="154"/>
                        <a:pt x="303" y="145"/>
                        <a:pt x="310" y="135"/>
                      </a:cubicBezTo>
                      <a:cubicBezTo>
                        <a:pt x="317" y="125"/>
                        <a:pt x="322" y="112"/>
                        <a:pt x="322" y="99"/>
                      </a:cubicBezTo>
                      <a:cubicBezTo>
                        <a:pt x="322" y="86"/>
                        <a:pt x="312" y="63"/>
                        <a:pt x="310" y="54"/>
                      </a:cubicBez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 type="none" w="sm" len="lg"/>
                  <a:tailEnd type="none" w="sm" len="lg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16" name="Oval 92"/>
                <p:cNvSpPr>
                  <a:spLocks noChangeArrowheads="1"/>
                </p:cNvSpPr>
                <p:nvPr/>
              </p:nvSpPr>
              <p:spPr bwMode="auto">
                <a:xfrm>
                  <a:off x="2700" y="2437"/>
                  <a:ext cx="468" cy="299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lg"/>
                  <a:tailEnd type="none" w="sm" len="lg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  <p:sp>
              <p:nvSpPr>
                <p:cNvPr id="11417" name="Oval 93"/>
                <p:cNvSpPr>
                  <a:spLocks noChangeArrowheads="1"/>
                </p:cNvSpPr>
                <p:nvPr/>
              </p:nvSpPr>
              <p:spPr bwMode="auto">
                <a:xfrm>
                  <a:off x="2598" y="2376"/>
                  <a:ext cx="678" cy="419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lg"/>
                  <a:tailEnd type="none" w="sm" len="lg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  <p:sp>
              <p:nvSpPr>
                <p:cNvPr id="11418" name="Freeform 94"/>
                <p:cNvSpPr>
                  <a:spLocks/>
                </p:cNvSpPr>
                <p:nvPr/>
              </p:nvSpPr>
              <p:spPr bwMode="auto">
                <a:xfrm>
                  <a:off x="1822" y="2938"/>
                  <a:ext cx="169" cy="96"/>
                </a:xfrm>
                <a:custGeom>
                  <a:avLst/>
                  <a:gdLst>
                    <a:gd name="T0" fmla="*/ 0 w 505"/>
                    <a:gd name="T1" fmla="*/ 0 h 289"/>
                    <a:gd name="T2" fmla="*/ 0 w 505"/>
                    <a:gd name="T3" fmla="*/ 0 h 289"/>
                    <a:gd name="T4" fmla="*/ 0 w 505"/>
                    <a:gd name="T5" fmla="*/ 0 h 289"/>
                    <a:gd name="T6" fmla="*/ 0 60000 65536"/>
                    <a:gd name="T7" fmla="*/ 0 60000 65536"/>
                    <a:gd name="T8" fmla="*/ 0 60000 65536"/>
                    <a:gd name="T9" fmla="*/ 0 w 505"/>
                    <a:gd name="T10" fmla="*/ 0 h 289"/>
                    <a:gd name="T11" fmla="*/ 505 w 505"/>
                    <a:gd name="T12" fmla="*/ 289 h 289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505" h="289">
                      <a:moveTo>
                        <a:pt x="0" y="0"/>
                      </a:moveTo>
                      <a:lnTo>
                        <a:pt x="504" y="289"/>
                      </a:lnTo>
                      <a:lnTo>
                        <a:pt x="505" y="289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19" name="Freeform 95"/>
                <p:cNvSpPr>
                  <a:spLocks/>
                </p:cNvSpPr>
                <p:nvPr/>
              </p:nvSpPr>
              <p:spPr bwMode="auto">
                <a:xfrm>
                  <a:off x="1822" y="2441"/>
                  <a:ext cx="860" cy="497"/>
                </a:xfrm>
                <a:custGeom>
                  <a:avLst/>
                  <a:gdLst>
                    <a:gd name="T0" fmla="*/ 0 w 2580"/>
                    <a:gd name="T1" fmla="*/ 0 h 1491"/>
                    <a:gd name="T2" fmla="*/ 0 w 2580"/>
                    <a:gd name="T3" fmla="*/ 0 h 1491"/>
                    <a:gd name="T4" fmla="*/ 0 w 2580"/>
                    <a:gd name="T5" fmla="*/ 0 h 1491"/>
                    <a:gd name="T6" fmla="*/ 0 60000 65536"/>
                    <a:gd name="T7" fmla="*/ 0 60000 65536"/>
                    <a:gd name="T8" fmla="*/ 0 60000 65536"/>
                    <a:gd name="T9" fmla="*/ 0 w 2580"/>
                    <a:gd name="T10" fmla="*/ 0 h 1491"/>
                    <a:gd name="T11" fmla="*/ 2580 w 2580"/>
                    <a:gd name="T12" fmla="*/ 1491 h 1491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580" h="1491">
                      <a:moveTo>
                        <a:pt x="2580" y="0"/>
                      </a:moveTo>
                      <a:lnTo>
                        <a:pt x="0" y="1491"/>
                      </a:lnTo>
                      <a:lnTo>
                        <a:pt x="1" y="1491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20" name="Freeform 96"/>
                <p:cNvSpPr>
                  <a:spLocks/>
                </p:cNvSpPr>
                <p:nvPr/>
              </p:nvSpPr>
              <p:spPr bwMode="auto">
                <a:xfrm>
                  <a:off x="2328" y="2733"/>
                  <a:ext cx="860" cy="497"/>
                </a:xfrm>
                <a:custGeom>
                  <a:avLst/>
                  <a:gdLst>
                    <a:gd name="T0" fmla="*/ 0 w 2579"/>
                    <a:gd name="T1" fmla="*/ 0 h 1491"/>
                    <a:gd name="T2" fmla="*/ 0 w 2579"/>
                    <a:gd name="T3" fmla="*/ 0 h 1491"/>
                    <a:gd name="T4" fmla="*/ 0 w 2579"/>
                    <a:gd name="T5" fmla="*/ 0 h 1491"/>
                    <a:gd name="T6" fmla="*/ 0 60000 65536"/>
                    <a:gd name="T7" fmla="*/ 0 60000 65536"/>
                    <a:gd name="T8" fmla="*/ 0 60000 65536"/>
                    <a:gd name="T9" fmla="*/ 0 w 2579"/>
                    <a:gd name="T10" fmla="*/ 0 h 1491"/>
                    <a:gd name="T11" fmla="*/ 2579 w 2579"/>
                    <a:gd name="T12" fmla="*/ 1491 h 1491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579" h="1491">
                      <a:moveTo>
                        <a:pt x="2579" y="0"/>
                      </a:moveTo>
                      <a:lnTo>
                        <a:pt x="0" y="1491"/>
                      </a:lnTo>
                      <a:lnTo>
                        <a:pt x="1" y="1491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21" name="Freeform 97"/>
                <p:cNvSpPr>
                  <a:spLocks/>
                </p:cNvSpPr>
                <p:nvPr/>
              </p:nvSpPr>
              <p:spPr bwMode="auto">
                <a:xfrm>
                  <a:off x="3005" y="2481"/>
                  <a:ext cx="40" cy="23"/>
                </a:xfrm>
                <a:custGeom>
                  <a:avLst/>
                  <a:gdLst>
                    <a:gd name="T0" fmla="*/ 0 w 120"/>
                    <a:gd name="T1" fmla="*/ 0 h 70"/>
                    <a:gd name="T2" fmla="*/ 0 w 120"/>
                    <a:gd name="T3" fmla="*/ 0 h 70"/>
                    <a:gd name="T4" fmla="*/ 0 w 120"/>
                    <a:gd name="T5" fmla="*/ 0 h 70"/>
                    <a:gd name="T6" fmla="*/ 0 60000 65536"/>
                    <a:gd name="T7" fmla="*/ 0 60000 65536"/>
                    <a:gd name="T8" fmla="*/ 0 60000 65536"/>
                    <a:gd name="T9" fmla="*/ 0 w 120"/>
                    <a:gd name="T10" fmla="*/ 0 h 70"/>
                    <a:gd name="T11" fmla="*/ 120 w 120"/>
                    <a:gd name="T12" fmla="*/ 70 h 7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20" h="70">
                      <a:moveTo>
                        <a:pt x="120" y="0"/>
                      </a:moveTo>
                      <a:lnTo>
                        <a:pt x="0" y="70"/>
                      </a:lnTo>
                      <a:lnTo>
                        <a:pt x="1" y="7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22" name="Freeform 98"/>
                <p:cNvSpPr>
                  <a:spLocks/>
                </p:cNvSpPr>
                <p:nvPr/>
              </p:nvSpPr>
              <p:spPr bwMode="auto">
                <a:xfrm>
                  <a:off x="3075" y="2525"/>
                  <a:ext cx="46" cy="26"/>
                </a:xfrm>
                <a:custGeom>
                  <a:avLst/>
                  <a:gdLst>
                    <a:gd name="T0" fmla="*/ 0 w 137"/>
                    <a:gd name="T1" fmla="*/ 0 h 79"/>
                    <a:gd name="T2" fmla="*/ 0 w 137"/>
                    <a:gd name="T3" fmla="*/ 0 h 79"/>
                    <a:gd name="T4" fmla="*/ 0 w 137"/>
                    <a:gd name="T5" fmla="*/ 0 h 79"/>
                    <a:gd name="T6" fmla="*/ 0 60000 65536"/>
                    <a:gd name="T7" fmla="*/ 0 60000 65536"/>
                    <a:gd name="T8" fmla="*/ 0 60000 65536"/>
                    <a:gd name="T9" fmla="*/ 0 w 137"/>
                    <a:gd name="T10" fmla="*/ 0 h 79"/>
                    <a:gd name="T11" fmla="*/ 137 w 137"/>
                    <a:gd name="T12" fmla="*/ 79 h 79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37" h="79">
                      <a:moveTo>
                        <a:pt x="137" y="0"/>
                      </a:moveTo>
                      <a:lnTo>
                        <a:pt x="0" y="79"/>
                      </a:lnTo>
                      <a:lnTo>
                        <a:pt x="1" y="79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23" name="Freeform 99"/>
                <p:cNvSpPr>
                  <a:spLocks/>
                </p:cNvSpPr>
                <p:nvPr/>
              </p:nvSpPr>
              <p:spPr bwMode="auto">
                <a:xfrm>
                  <a:off x="3039" y="2481"/>
                  <a:ext cx="76" cy="44"/>
                </a:xfrm>
                <a:custGeom>
                  <a:avLst/>
                  <a:gdLst>
                    <a:gd name="T0" fmla="*/ 0 w 229"/>
                    <a:gd name="T1" fmla="*/ 0 h 132"/>
                    <a:gd name="T2" fmla="*/ 0 w 229"/>
                    <a:gd name="T3" fmla="*/ 0 h 132"/>
                    <a:gd name="T4" fmla="*/ 0 w 229"/>
                    <a:gd name="T5" fmla="*/ 0 h 132"/>
                    <a:gd name="T6" fmla="*/ 0 60000 65536"/>
                    <a:gd name="T7" fmla="*/ 0 60000 65536"/>
                    <a:gd name="T8" fmla="*/ 0 60000 65536"/>
                    <a:gd name="T9" fmla="*/ 0 w 229"/>
                    <a:gd name="T10" fmla="*/ 0 h 132"/>
                    <a:gd name="T11" fmla="*/ 229 w 229"/>
                    <a:gd name="T12" fmla="*/ 132 h 132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29" h="132">
                      <a:moveTo>
                        <a:pt x="0" y="0"/>
                      </a:moveTo>
                      <a:lnTo>
                        <a:pt x="228" y="132"/>
                      </a:lnTo>
                      <a:lnTo>
                        <a:pt x="229" y="132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24" name="Freeform 100"/>
                <p:cNvSpPr>
                  <a:spLocks/>
                </p:cNvSpPr>
                <p:nvPr/>
              </p:nvSpPr>
              <p:spPr bwMode="auto">
                <a:xfrm>
                  <a:off x="1990" y="2970"/>
                  <a:ext cx="112" cy="64"/>
                </a:xfrm>
                <a:custGeom>
                  <a:avLst/>
                  <a:gdLst>
                    <a:gd name="T0" fmla="*/ 0 w 334"/>
                    <a:gd name="T1" fmla="*/ 0 h 194"/>
                    <a:gd name="T2" fmla="*/ 0 w 334"/>
                    <a:gd name="T3" fmla="*/ 0 h 194"/>
                    <a:gd name="T4" fmla="*/ 0 w 334"/>
                    <a:gd name="T5" fmla="*/ 0 h 194"/>
                    <a:gd name="T6" fmla="*/ 0 60000 65536"/>
                    <a:gd name="T7" fmla="*/ 0 60000 65536"/>
                    <a:gd name="T8" fmla="*/ 0 60000 65536"/>
                    <a:gd name="T9" fmla="*/ 0 w 334"/>
                    <a:gd name="T10" fmla="*/ 0 h 194"/>
                    <a:gd name="T11" fmla="*/ 334 w 334"/>
                    <a:gd name="T12" fmla="*/ 194 h 194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334" h="194">
                      <a:moveTo>
                        <a:pt x="334" y="0"/>
                      </a:moveTo>
                      <a:lnTo>
                        <a:pt x="0" y="194"/>
                      </a:lnTo>
                      <a:lnTo>
                        <a:pt x="1" y="194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25" name="Freeform 101"/>
                <p:cNvSpPr>
                  <a:spLocks/>
                </p:cNvSpPr>
                <p:nvPr/>
              </p:nvSpPr>
              <p:spPr bwMode="auto">
                <a:xfrm>
                  <a:off x="2161" y="3069"/>
                  <a:ext cx="112" cy="64"/>
                </a:xfrm>
                <a:custGeom>
                  <a:avLst/>
                  <a:gdLst>
                    <a:gd name="T0" fmla="*/ 0 w 336"/>
                    <a:gd name="T1" fmla="*/ 0 h 194"/>
                    <a:gd name="T2" fmla="*/ 0 w 336"/>
                    <a:gd name="T3" fmla="*/ 0 h 194"/>
                    <a:gd name="T4" fmla="*/ 0 w 336"/>
                    <a:gd name="T5" fmla="*/ 0 h 194"/>
                    <a:gd name="T6" fmla="*/ 0 60000 65536"/>
                    <a:gd name="T7" fmla="*/ 0 60000 65536"/>
                    <a:gd name="T8" fmla="*/ 0 60000 65536"/>
                    <a:gd name="T9" fmla="*/ 0 w 336"/>
                    <a:gd name="T10" fmla="*/ 0 h 194"/>
                    <a:gd name="T11" fmla="*/ 336 w 336"/>
                    <a:gd name="T12" fmla="*/ 194 h 194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336" h="194">
                      <a:moveTo>
                        <a:pt x="336" y="0"/>
                      </a:moveTo>
                      <a:lnTo>
                        <a:pt x="0" y="194"/>
                      </a:lnTo>
                      <a:lnTo>
                        <a:pt x="1" y="194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26" name="Freeform 102"/>
                <p:cNvSpPr>
                  <a:spLocks/>
                </p:cNvSpPr>
                <p:nvPr/>
              </p:nvSpPr>
              <p:spPr bwMode="auto">
                <a:xfrm>
                  <a:off x="2273" y="2970"/>
                  <a:ext cx="25" cy="99"/>
                </a:xfrm>
                <a:custGeom>
                  <a:avLst/>
                  <a:gdLst>
                    <a:gd name="T0" fmla="*/ 0 w 75"/>
                    <a:gd name="T1" fmla="*/ 0 h 297"/>
                    <a:gd name="T2" fmla="*/ 0 w 75"/>
                    <a:gd name="T3" fmla="*/ 0 h 297"/>
                    <a:gd name="T4" fmla="*/ 0 w 75"/>
                    <a:gd name="T5" fmla="*/ 0 h 297"/>
                    <a:gd name="T6" fmla="*/ 0 w 75"/>
                    <a:gd name="T7" fmla="*/ 0 h 297"/>
                    <a:gd name="T8" fmla="*/ 0 w 75"/>
                    <a:gd name="T9" fmla="*/ 0 h 297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5"/>
                    <a:gd name="T16" fmla="*/ 0 h 297"/>
                    <a:gd name="T17" fmla="*/ 75 w 75"/>
                    <a:gd name="T18" fmla="*/ 297 h 297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5" h="297">
                      <a:moveTo>
                        <a:pt x="0" y="297"/>
                      </a:moveTo>
                      <a:lnTo>
                        <a:pt x="75" y="208"/>
                      </a:lnTo>
                      <a:lnTo>
                        <a:pt x="75" y="90"/>
                      </a:lnTo>
                      <a:lnTo>
                        <a:pt x="0" y="0"/>
                      </a:lnTo>
                      <a:lnTo>
                        <a:pt x="1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27" name="Freeform 103"/>
                <p:cNvSpPr>
                  <a:spLocks/>
                </p:cNvSpPr>
                <p:nvPr/>
              </p:nvSpPr>
              <p:spPr bwMode="auto">
                <a:xfrm>
                  <a:off x="2161" y="3133"/>
                  <a:ext cx="168" cy="97"/>
                </a:xfrm>
                <a:custGeom>
                  <a:avLst/>
                  <a:gdLst>
                    <a:gd name="T0" fmla="*/ 0 w 504"/>
                    <a:gd name="T1" fmla="*/ 0 h 290"/>
                    <a:gd name="T2" fmla="*/ 0 w 504"/>
                    <a:gd name="T3" fmla="*/ 0 h 290"/>
                    <a:gd name="T4" fmla="*/ 0 w 504"/>
                    <a:gd name="T5" fmla="*/ 0 h 290"/>
                    <a:gd name="T6" fmla="*/ 0 60000 65536"/>
                    <a:gd name="T7" fmla="*/ 0 60000 65536"/>
                    <a:gd name="T8" fmla="*/ 0 60000 65536"/>
                    <a:gd name="T9" fmla="*/ 0 w 504"/>
                    <a:gd name="T10" fmla="*/ 0 h 290"/>
                    <a:gd name="T11" fmla="*/ 504 w 504"/>
                    <a:gd name="T12" fmla="*/ 290 h 29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504" h="290">
                      <a:moveTo>
                        <a:pt x="0" y="0"/>
                      </a:moveTo>
                      <a:lnTo>
                        <a:pt x="503" y="290"/>
                      </a:lnTo>
                      <a:lnTo>
                        <a:pt x="504" y="29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28" name="Freeform 104"/>
                <p:cNvSpPr>
                  <a:spLocks/>
                </p:cNvSpPr>
                <p:nvPr/>
              </p:nvSpPr>
              <p:spPr bwMode="auto">
                <a:xfrm>
                  <a:off x="2336" y="2790"/>
                  <a:ext cx="243" cy="141"/>
                </a:xfrm>
                <a:custGeom>
                  <a:avLst/>
                  <a:gdLst>
                    <a:gd name="T0" fmla="*/ 0 w 730"/>
                    <a:gd name="T1" fmla="*/ 0 h 421"/>
                    <a:gd name="T2" fmla="*/ 0 w 730"/>
                    <a:gd name="T3" fmla="*/ 0 h 421"/>
                    <a:gd name="T4" fmla="*/ 0 w 730"/>
                    <a:gd name="T5" fmla="*/ 0 h 421"/>
                    <a:gd name="T6" fmla="*/ 0 60000 65536"/>
                    <a:gd name="T7" fmla="*/ 0 60000 65536"/>
                    <a:gd name="T8" fmla="*/ 0 60000 65536"/>
                    <a:gd name="T9" fmla="*/ 0 w 730"/>
                    <a:gd name="T10" fmla="*/ 0 h 421"/>
                    <a:gd name="T11" fmla="*/ 730 w 730"/>
                    <a:gd name="T12" fmla="*/ 421 h 421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730" h="421">
                      <a:moveTo>
                        <a:pt x="0" y="0"/>
                      </a:moveTo>
                      <a:lnTo>
                        <a:pt x="729" y="421"/>
                      </a:lnTo>
                      <a:lnTo>
                        <a:pt x="730" y="421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29" name="Freeform 105"/>
                <p:cNvSpPr>
                  <a:spLocks/>
                </p:cNvSpPr>
                <p:nvPr/>
              </p:nvSpPr>
              <p:spPr bwMode="auto">
                <a:xfrm>
                  <a:off x="2066" y="2949"/>
                  <a:ext cx="259" cy="150"/>
                </a:xfrm>
                <a:custGeom>
                  <a:avLst/>
                  <a:gdLst>
                    <a:gd name="T0" fmla="*/ 0 w 777"/>
                    <a:gd name="T1" fmla="*/ 0 h 449"/>
                    <a:gd name="T2" fmla="*/ 0 w 777"/>
                    <a:gd name="T3" fmla="*/ 0 h 449"/>
                    <a:gd name="T4" fmla="*/ 0 w 777"/>
                    <a:gd name="T5" fmla="*/ 0 h 449"/>
                    <a:gd name="T6" fmla="*/ 0 60000 65536"/>
                    <a:gd name="T7" fmla="*/ 0 60000 65536"/>
                    <a:gd name="T8" fmla="*/ 0 60000 65536"/>
                    <a:gd name="T9" fmla="*/ 0 w 777"/>
                    <a:gd name="T10" fmla="*/ 0 h 449"/>
                    <a:gd name="T11" fmla="*/ 777 w 777"/>
                    <a:gd name="T12" fmla="*/ 449 h 449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777" h="449">
                      <a:moveTo>
                        <a:pt x="0" y="0"/>
                      </a:moveTo>
                      <a:lnTo>
                        <a:pt x="776" y="449"/>
                      </a:lnTo>
                      <a:lnTo>
                        <a:pt x="777" y="449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grpSp>
              <p:nvGrpSpPr>
                <p:cNvPr id="11430" name="Group 106"/>
                <p:cNvGrpSpPr>
                  <a:grpSpLocks/>
                </p:cNvGrpSpPr>
                <p:nvPr/>
              </p:nvGrpSpPr>
              <p:grpSpPr bwMode="auto">
                <a:xfrm>
                  <a:off x="2654" y="2424"/>
                  <a:ext cx="601" cy="348"/>
                  <a:chOff x="2654" y="2424"/>
                  <a:chExt cx="601" cy="348"/>
                </a:xfrm>
              </p:grpSpPr>
              <p:sp>
                <p:nvSpPr>
                  <p:cNvPr id="11431" name="Freeform 107"/>
                  <p:cNvSpPr>
                    <a:spLocks/>
                  </p:cNvSpPr>
                  <p:nvPr/>
                </p:nvSpPr>
                <p:spPr bwMode="auto">
                  <a:xfrm>
                    <a:off x="2654" y="2424"/>
                    <a:ext cx="199" cy="116"/>
                  </a:xfrm>
                  <a:custGeom>
                    <a:avLst/>
                    <a:gdLst>
                      <a:gd name="T0" fmla="*/ 0 w 599"/>
                      <a:gd name="T1" fmla="*/ 0 h 347"/>
                      <a:gd name="T2" fmla="*/ 0 w 599"/>
                      <a:gd name="T3" fmla="*/ 0 h 347"/>
                      <a:gd name="T4" fmla="*/ 0 w 599"/>
                      <a:gd name="T5" fmla="*/ 0 h 347"/>
                      <a:gd name="T6" fmla="*/ 0 60000 65536"/>
                      <a:gd name="T7" fmla="*/ 0 60000 65536"/>
                      <a:gd name="T8" fmla="*/ 0 60000 65536"/>
                      <a:gd name="T9" fmla="*/ 0 w 599"/>
                      <a:gd name="T10" fmla="*/ 0 h 347"/>
                      <a:gd name="T11" fmla="*/ 599 w 599"/>
                      <a:gd name="T12" fmla="*/ 347 h 347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599" h="347">
                        <a:moveTo>
                          <a:pt x="0" y="0"/>
                        </a:moveTo>
                        <a:lnTo>
                          <a:pt x="598" y="347"/>
                        </a:lnTo>
                        <a:lnTo>
                          <a:pt x="599" y="347"/>
                        </a:lnTo>
                      </a:path>
                    </a:pathLst>
                  </a:cu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432" name="Freeform 108"/>
                  <p:cNvSpPr>
                    <a:spLocks/>
                  </p:cNvSpPr>
                  <p:nvPr/>
                </p:nvSpPr>
                <p:spPr bwMode="auto">
                  <a:xfrm>
                    <a:off x="2876" y="2552"/>
                    <a:ext cx="5" cy="4"/>
                  </a:xfrm>
                  <a:custGeom>
                    <a:avLst/>
                    <a:gdLst>
                      <a:gd name="T0" fmla="*/ 0 w 16"/>
                      <a:gd name="T1" fmla="*/ 0 h 10"/>
                      <a:gd name="T2" fmla="*/ 0 w 16"/>
                      <a:gd name="T3" fmla="*/ 0 h 10"/>
                      <a:gd name="T4" fmla="*/ 0 w 16"/>
                      <a:gd name="T5" fmla="*/ 0 h 10"/>
                      <a:gd name="T6" fmla="*/ 0 60000 65536"/>
                      <a:gd name="T7" fmla="*/ 0 60000 65536"/>
                      <a:gd name="T8" fmla="*/ 0 60000 65536"/>
                      <a:gd name="T9" fmla="*/ 0 w 16"/>
                      <a:gd name="T10" fmla="*/ 0 h 10"/>
                      <a:gd name="T11" fmla="*/ 16 w 16"/>
                      <a:gd name="T12" fmla="*/ 10 h 10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16" h="10">
                        <a:moveTo>
                          <a:pt x="0" y="0"/>
                        </a:moveTo>
                        <a:lnTo>
                          <a:pt x="15" y="10"/>
                        </a:lnTo>
                        <a:lnTo>
                          <a:pt x="16" y="10"/>
                        </a:lnTo>
                      </a:path>
                    </a:pathLst>
                  </a:cu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433" name="Freeform 109"/>
                  <p:cNvSpPr>
                    <a:spLocks/>
                  </p:cNvSpPr>
                  <p:nvPr/>
                </p:nvSpPr>
                <p:spPr bwMode="auto">
                  <a:xfrm>
                    <a:off x="2899" y="2566"/>
                    <a:ext cx="356" cy="206"/>
                  </a:xfrm>
                  <a:custGeom>
                    <a:avLst/>
                    <a:gdLst>
                      <a:gd name="T0" fmla="*/ 0 w 1069"/>
                      <a:gd name="T1" fmla="*/ 0 h 618"/>
                      <a:gd name="T2" fmla="*/ 0 w 1069"/>
                      <a:gd name="T3" fmla="*/ 0 h 618"/>
                      <a:gd name="T4" fmla="*/ 0 w 1069"/>
                      <a:gd name="T5" fmla="*/ 0 h 618"/>
                      <a:gd name="T6" fmla="*/ 0 60000 65536"/>
                      <a:gd name="T7" fmla="*/ 0 60000 65536"/>
                      <a:gd name="T8" fmla="*/ 0 60000 65536"/>
                      <a:gd name="T9" fmla="*/ 0 w 1069"/>
                      <a:gd name="T10" fmla="*/ 0 h 618"/>
                      <a:gd name="T11" fmla="*/ 1069 w 1069"/>
                      <a:gd name="T12" fmla="*/ 618 h 618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1069" h="618">
                        <a:moveTo>
                          <a:pt x="0" y="0"/>
                        </a:moveTo>
                        <a:lnTo>
                          <a:pt x="1068" y="618"/>
                        </a:lnTo>
                        <a:lnTo>
                          <a:pt x="1069" y="618"/>
                        </a:lnTo>
                      </a:path>
                    </a:pathLst>
                  </a:cu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</p:grpSp>
        </p:grpSp>
        <p:grpSp>
          <p:nvGrpSpPr>
            <p:cNvPr id="11396" name="Group 110"/>
            <p:cNvGrpSpPr>
              <a:grpSpLocks/>
            </p:cNvGrpSpPr>
            <p:nvPr/>
          </p:nvGrpSpPr>
          <p:grpSpPr bwMode="auto">
            <a:xfrm>
              <a:off x="1075" y="1293"/>
              <a:ext cx="1700" cy="2078"/>
              <a:chOff x="1878" y="1111"/>
              <a:chExt cx="1700" cy="2078"/>
            </a:xfrm>
          </p:grpSpPr>
          <p:sp>
            <p:nvSpPr>
              <p:cNvPr id="11397" name="Freeform 111"/>
              <p:cNvSpPr>
                <a:spLocks/>
              </p:cNvSpPr>
              <p:nvPr/>
            </p:nvSpPr>
            <p:spPr bwMode="auto">
              <a:xfrm>
                <a:off x="1878" y="1111"/>
                <a:ext cx="1700" cy="2078"/>
              </a:xfrm>
              <a:custGeom>
                <a:avLst/>
                <a:gdLst>
                  <a:gd name="T0" fmla="*/ 11 w 1700"/>
                  <a:gd name="T1" fmla="*/ 966 h 2078"/>
                  <a:gd name="T2" fmla="*/ 1700 w 1700"/>
                  <a:gd name="T3" fmla="*/ 0 h 2078"/>
                  <a:gd name="T4" fmla="*/ 1700 w 1700"/>
                  <a:gd name="T5" fmla="*/ 1100 h 2078"/>
                  <a:gd name="T6" fmla="*/ 0 w 1700"/>
                  <a:gd name="T7" fmla="*/ 2078 h 2078"/>
                  <a:gd name="T8" fmla="*/ 11 w 1700"/>
                  <a:gd name="T9" fmla="*/ 966 h 207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700"/>
                  <a:gd name="T16" fmla="*/ 0 h 2078"/>
                  <a:gd name="T17" fmla="*/ 1700 w 1700"/>
                  <a:gd name="T18" fmla="*/ 2078 h 207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700" h="2078">
                    <a:moveTo>
                      <a:pt x="11" y="966"/>
                    </a:moveTo>
                    <a:lnTo>
                      <a:pt x="1700" y="0"/>
                    </a:lnTo>
                    <a:lnTo>
                      <a:pt x="1700" y="1100"/>
                    </a:lnTo>
                    <a:lnTo>
                      <a:pt x="0" y="2078"/>
                    </a:lnTo>
                    <a:lnTo>
                      <a:pt x="11" y="966"/>
                    </a:lnTo>
                    <a:close/>
                  </a:path>
                </a:pathLst>
              </a:custGeom>
              <a:solidFill>
                <a:srgbClr val="CCCCFF">
                  <a:alpha val="50195"/>
                </a:srgbClr>
              </a:solidFill>
              <a:ln w="12700">
                <a:solidFill>
                  <a:schemeClr val="tx1"/>
                </a:solidFill>
                <a:round/>
                <a:headEnd type="none" w="sm" len="lg"/>
                <a:tailEnd type="none" w="sm" len="lg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grpSp>
            <p:nvGrpSpPr>
              <p:cNvPr id="11398" name="Group 112"/>
              <p:cNvGrpSpPr>
                <a:grpSpLocks/>
              </p:cNvGrpSpPr>
              <p:nvPr/>
            </p:nvGrpSpPr>
            <p:grpSpPr bwMode="auto">
              <a:xfrm>
                <a:off x="2178" y="1494"/>
                <a:ext cx="1100" cy="1388"/>
                <a:chOff x="2178" y="1494"/>
                <a:chExt cx="1100" cy="1388"/>
              </a:xfrm>
            </p:grpSpPr>
            <p:sp>
              <p:nvSpPr>
                <p:cNvPr id="11399" name="Freeform 113"/>
                <p:cNvSpPr>
                  <a:spLocks/>
                </p:cNvSpPr>
                <p:nvPr/>
              </p:nvSpPr>
              <p:spPr bwMode="auto">
                <a:xfrm>
                  <a:off x="3082" y="1660"/>
                  <a:ext cx="42" cy="82"/>
                </a:xfrm>
                <a:custGeom>
                  <a:avLst/>
                  <a:gdLst>
                    <a:gd name="T0" fmla="*/ 0 w 42"/>
                    <a:gd name="T1" fmla="*/ 0 h 82"/>
                    <a:gd name="T2" fmla="*/ 0 w 42"/>
                    <a:gd name="T3" fmla="*/ 82 h 82"/>
                    <a:gd name="T4" fmla="*/ 8 w 42"/>
                    <a:gd name="T5" fmla="*/ 68 h 82"/>
                    <a:gd name="T6" fmla="*/ 8 w 42"/>
                    <a:gd name="T7" fmla="*/ 48 h 82"/>
                    <a:gd name="T8" fmla="*/ 42 w 42"/>
                    <a:gd name="T9" fmla="*/ 28 h 82"/>
                    <a:gd name="T10" fmla="*/ 0 w 42"/>
                    <a:gd name="T11" fmla="*/ 0 h 82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42"/>
                    <a:gd name="T19" fmla="*/ 0 h 82"/>
                    <a:gd name="T20" fmla="*/ 42 w 42"/>
                    <a:gd name="T21" fmla="*/ 82 h 82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42" h="82">
                      <a:moveTo>
                        <a:pt x="0" y="0"/>
                      </a:moveTo>
                      <a:lnTo>
                        <a:pt x="0" y="82"/>
                      </a:lnTo>
                      <a:lnTo>
                        <a:pt x="8" y="68"/>
                      </a:lnTo>
                      <a:lnTo>
                        <a:pt x="8" y="48"/>
                      </a:lnTo>
                      <a:lnTo>
                        <a:pt x="42" y="2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00" name="Freeform 114"/>
                <p:cNvSpPr>
                  <a:spLocks/>
                </p:cNvSpPr>
                <p:nvPr/>
              </p:nvSpPr>
              <p:spPr bwMode="auto">
                <a:xfrm>
                  <a:off x="3112" y="1542"/>
                  <a:ext cx="62" cy="148"/>
                </a:xfrm>
                <a:custGeom>
                  <a:avLst/>
                  <a:gdLst>
                    <a:gd name="T0" fmla="*/ 0 w 62"/>
                    <a:gd name="T1" fmla="*/ 0 h 148"/>
                    <a:gd name="T2" fmla="*/ 2 w 62"/>
                    <a:gd name="T3" fmla="*/ 106 h 148"/>
                    <a:gd name="T4" fmla="*/ 26 w 62"/>
                    <a:gd name="T5" fmla="*/ 122 h 148"/>
                    <a:gd name="T6" fmla="*/ 50 w 62"/>
                    <a:gd name="T7" fmla="*/ 148 h 148"/>
                    <a:gd name="T8" fmla="*/ 62 w 62"/>
                    <a:gd name="T9" fmla="*/ 100 h 148"/>
                    <a:gd name="T10" fmla="*/ 58 w 62"/>
                    <a:gd name="T11" fmla="*/ 66 h 148"/>
                    <a:gd name="T12" fmla="*/ 46 w 62"/>
                    <a:gd name="T13" fmla="*/ 32 h 148"/>
                    <a:gd name="T14" fmla="*/ 0 w 62"/>
                    <a:gd name="T15" fmla="*/ 0 h 148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62"/>
                    <a:gd name="T25" fmla="*/ 0 h 148"/>
                    <a:gd name="T26" fmla="*/ 62 w 62"/>
                    <a:gd name="T27" fmla="*/ 148 h 148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62" h="148">
                      <a:moveTo>
                        <a:pt x="0" y="0"/>
                      </a:moveTo>
                      <a:lnTo>
                        <a:pt x="2" y="106"/>
                      </a:lnTo>
                      <a:lnTo>
                        <a:pt x="26" y="122"/>
                      </a:lnTo>
                      <a:lnTo>
                        <a:pt x="50" y="148"/>
                      </a:lnTo>
                      <a:lnTo>
                        <a:pt x="62" y="100"/>
                      </a:lnTo>
                      <a:lnTo>
                        <a:pt x="58" y="66"/>
                      </a:lnTo>
                      <a:lnTo>
                        <a:pt x="46" y="3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CC00"/>
                    </a:gs>
                    <a:gs pos="100000">
                      <a:srgbClr val="765E0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01" name="Freeform 115"/>
                <p:cNvSpPr>
                  <a:spLocks/>
                </p:cNvSpPr>
                <p:nvPr/>
              </p:nvSpPr>
              <p:spPr bwMode="auto">
                <a:xfrm>
                  <a:off x="2178" y="2098"/>
                  <a:ext cx="1016" cy="497"/>
                </a:xfrm>
                <a:custGeom>
                  <a:avLst/>
                  <a:gdLst>
                    <a:gd name="T0" fmla="*/ 0 w 1016"/>
                    <a:gd name="T1" fmla="*/ 408 h 497"/>
                    <a:gd name="T2" fmla="*/ 120 w 1016"/>
                    <a:gd name="T3" fmla="*/ 336 h 497"/>
                    <a:gd name="T4" fmla="*/ 124 w 1016"/>
                    <a:gd name="T5" fmla="*/ 304 h 497"/>
                    <a:gd name="T6" fmla="*/ 124 w 1016"/>
                    <a:gd name="T7" fmla="*/ 268 h 497"/>
                    <a:gd name="T8" fmla="*/ 116 w 1016"/>
                    <a:gd name="T9" fmla="*/ 220 h 497"/>
                    <a:gd name="T10" fmla="*/ 200 w 1016"/>
                    <a:gd name="T11" fmla="*/ 176 h 497"/>
                    <a:gd name="T12" fmla="*/ 248 w 1016"/>
                    <a:gd name="T13" fmla="*/ 192 h 497"/>
                    <a:gd name="T14" fmla="*/ 300 w 1016"/>
                    <a:gd name="T15" fmla="*/ 204 h 497"/>
                    <a:gd name="T16" fmla="*/ 356 w 1016"/>
                    <a:gd name="T17" fmla="*/ 196 h 497"/>
                    <a:gd name="T18" fmla="*/ 396 w 1016"/>
                    <a:gd name="T19" fmla="*/ 180 h 497"/>
                    <a:gd name="T20" fmla="*/ 420 w 1016"/>
                    <a:gd name="T21" fmla="*/ 160 h 497"/>
                    <a:gd name="T22" fmla="*/ 404 w 1016"/>
                    <a:gd name="T23" fmla="*/ 60 h 497"/>
                    <a:gd name="T24" fmla="*/ 500 w 1016"/>
                    <a:gd name="T25" fmla="*/ 4 h 497"/>
                    <a:gd name="T26" fmla="*/ 1016 w 1016"/>
                    <a:gd name="T27" fmla="*/ 0 h 497"/>
                    <a:gd name="T28" fmla="*/ 156 w 1016"/>
                    <a:gd name="T29" fmla="*/ 497 h 497"/>
                    <a:gd name="T30" fmla="*/ 0 w 1016"/>
                    <a:gd name="T31" fmla="*/ 408 h 497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016"/>
                    <a:gd name="T49" fmla="*/ 0 h 497"/>
                    <a:gd name="T50" fmla="*/ 1016 w 1016"/>
                    <a:gd name="T51" fmla="*/ 497 h 497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016" h="497">
                      <a:moveTo>
                        <a:pt x="0" y="408"/>
                      </a:moveTo>
                      <a:lnTo>
                        <a:pt x="120" y="336"/>
                      </a:lnTo>
                      <a:lnTo>
                        <a:pt x="124" y="304"/>
                      </a:lnTo>
                      <a:lnTo>
                        <a:pt x="124" y="268"/>
                      </a:lnTo>
                      <a:lnTo>
                        <a:pt x="116" y="220"/>
                      </a:lnTo>
                      <a:lnTo>
                        <a:pt x="200" y="176"/>
                      </a:lnTo>
                      <a:lnTo>
                        <a:pt x="248" y="192"/>
                      </a:lnTo>
                      <a:lnTo>
                        <a:pt x="300" y="204"/>
                      </a:lnTo>
                      <a:lnTo>
                        <a:pt x="356" y="196"/>
                      </a:lnTo>
                      <a:lnTo>
                        <a:pt x="396" y="180"/>
                      </a:lnTo>
                      <a:lnTo>
                        <a:pt x="420" y="160"/>
                      </a:lnTo>
                      <a:lnTo>
                        <a:pt x="404" y="60"/>
                      </a:lnTo>
                      <a:lnTo>
                        <a:pt x="500" y="4"/>
                      </a:lnTo>
                      <a:lnTo>
                        <a:pt x="1016" y="0"/>
                      </a:lnTo>
                      <a:lnTo>
                        <a:pt x="156" y="497"/>
                      </a:lnTo>
                      <a:lnTo>
                        <a:pt x="0" y="408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CC5200"/>
                    </a:gs>
                    <a:gs pos="100000">
                      <a:srgbClr val="FF6600"/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02" name="Freeform 116"/>
                <p:cNvSpPr>
                  <a:spLocks/>
                </p:cNvSpPr>
                <p:nvPr/>
              </p:nvSpPr>
              <p:spPr bwMode="auto">
                <a:xfrm>
                  <a:off x="3087" y="1666"/>
                  <a:ext cx="38" cy="22"/>
                </a:xfrm>
                <a:custGeom>
                  <a:avLst/>
                  <a:gdLst>
                    <a:gd name="T0" fmla="*/ 0 w 115"/>
                    <a:gd name="T1" fmla="*/ 0 h 66"/>
                    <a:gd name="T2" fmla="*/ 0 w 115"/>
                    <a:gd name="T3" fmla="*/ 0 h 66"/>
                    <a:gd name="T4" fmla="*/ 0 w 115"/>
                    <a:gd name="T5" fmla="*/ 0 h 66"/>
                    <a:gd name="T6" fmla="*/ 0 60000 65536"/>
                    <a:gd name="T7" fmla="*/ 0 60000 65536"/>
                    <a:gd name="T8" fmla="*/ 0 60000 65536"/>
                    <a:gd name="T9" fmla="*/ 0 w 115"/>
                    <a:gd name="T10" fmla="*/ 0 h 66"/>
                    <a:gd name="T11" fmla="*/ 115 w 115"/>
                    <a:gd name="T12" fmla="*/ 66 h 6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15" h="66">
                      <a:moveTo>
                        <a:pt x="0" y="0"/>
                      </a:moveTo>
                      <a:lnTo>
                        <a:pt x="113" y="66"/>
                      </a:lnTo>
                      <a:lnTo>
                        <a:pt x="115" y="66"/>
                      </a:lnTo>
                    </a:path>
                  </a:pathLst>
                </a:custGeom>
                <a:noFill/>
                <a:ln w="0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03" name="Freeform 117"/>
                <p:cNvSpPr>
                  <a:spLocks/>
                </p:cNvSpPr>
                <p:nvPr/>
              </p:nvSpPr>
              <p:spPr bwMode="auto">
                <a:xfrm>
                  <a:off x="3066" y="1644"/>
                  <a:ext cx="96" cy="117"/>
                </a:xfrm>
                <a:custGeom>
                  <a:avLst/>
                  <a:gdLst>
                    <a:gd name="T0" fmla="*/ 27 w 96"/>
                    <a:gd name="T1" fmla="*/ 63 h 117"/>
                    <a:gd name="T2" fmla="*/ 18 w 96"/>
                    <a:gd name="T3" fmla="*/ 96 h 117"/>
                    <a:gd name="T4" fmla="*/ 0 w 96"/>
                    <a:gd name="T5" fmla="*/ 117 h 117"/>
                    <a:gd name="T6" fmla="*/ 38 w 96"/>
                    <a:gd name="T7" fmla="*/ 104 h 117"/>
                    <a:gd name="T8" fmla="*/ 64 w 96"/>
                    <a:gd name="T9" fmla="*/ 90 h 117"/>
                    <a:gd name="T10" fmla="*/ 84 w 96"/>
                    <a:gd name="T11" fmla="*/ 69 h 117"/>
                    <a:gd name="T12" fmla="*/ 96 w 96"/>
                    <a:gd name="T13" fmla="*/ 42 h 117"/>
                    <a:gd name="T14" fmla="*/ 74 w 96"/>
                    <a:gd name="T15" fmla="*/ 18 h 117"/>
                    <a:gd name="T16" fmla="*/ 50 w 96"/>
                    <a:gd name="T17" fmla="*/ 0 h 117"/>
                    <a:gd name="T18" fmla="*/ 14 w 96"/>
                    <a:gd name="T19" fmla="*/ 18 h 117"/>
                    <a:gd name="T20" fmla="*/ 52 w 96"/>
                    <a:gd name="T21" fmla="*/ 40 h 117"/>
                    <a:gd name="T22" fmla="*/ 27 w 96"/>
                    <a:gd name="T23" fmla="*/ 63 h 117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96"/>
                    <a:gd name="T37" fmla="*/ 0 h 117"/>
                    <a:gd name="T38" fmla="*/ 96 w 96"/>
                    <a:gd name="T39" fmla="*/ 117 h 117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96" h="117">
                      <a:moveTo>
                        <a:pt x="27" y="63"/>
                      </a:moveTo>
                      <a:lnTo>
                        <a:pt x="18" y="96"/>
                      </a:lnTo>
                      <a:lnTo>
                        <a:pt x="0" y="117"/>
                      </a:lnTo>
                      <a:lnTo>
                        <a:pt x="38" y="104"/>
                      </a:lnTo>
                      <a:lnTo>
                        <a:pt x="64" y="90"/>
                      </a:lnTo>
                      <a:lnTo>
                        <a:pt x="84" y="69"/>
                      </a:lnTo>
                      <a:lnTo>
                        <a:pt x="96" y="42"/>
                      </a:lnTo>
                      <a:lnTo>
                        <a:pt x="74" y="18"/>
                      </a:lnTo>
                      <a:lnTo>
                        <a:pt x="50" y="0"/>
                      </a:lnTo>
                      <a:lnTo>
                        <a:pt x="14" y="18"/>
                      </a:lnTo>
                      <a:lnTo>
                        <a:pt x="52" y="40"/>
                      </a:lnTo>
                      <a:lnTo>
                        <a:pt x="27" y="63"/>
                      </a:lnTo>
                      <a:close/>
                    </a:path>
                  </a:pathLst>
                </a:custGeom>
                <a:solidFill>
                  <a:srgbClr val="FFCC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04" name="Freeform 118"/>
                <p:cNvSpPr>
                  <a:spLocks/>
                </p:cNvSpPr>
                <p:nvPr/>
              </p:nvSpPr>
              <p:spPr bwMode="auto">
                <a:xfrm>
                  <a:off x="2294" y="2330"/>
                  <a:ext cx="24" cy="116"/>
                </a:xfrm>
                <a:custGeom>
                  <a:avLst/>
                  <a:gdLst>
                    <a:gd name="T0" fmla="*/ 0 w 24"/>
                    <a:gd name="T1" fmla="*/ 0 h 116"/>
                    <a:gd name="T2" fmla="*/ 24 w 24"/>
                    <a:gd name="T3" fmla="*/ 36 h 116"/>
                    <a:gd name="T4" fmla="*/ 24 w 24"/>
                    <a:gd name="T5" fmla="*/ 64 h 116"/>
                    <a:gd name="T6" fmla="*/ 12 w 24"/>
                    <a:gd name="T7" fmla="*/ 92 h 116"/>
                    <a:gd name="T8" fmla="*/ 0 w 24"/>
                    <a:gd name="T9" fmla="*/ 116 h 116"/>
                    <a:gd name="T10" fmla="*/ 0 w 24"/>
                    <a:gd name="T11" fmla="*/ 0 h 116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24"/>
                    <a:gd name="T19" fmla="*/ 0 h 116"/>
                    <a:gd name="T20" fmla="*/ 24 w 24"/>
                    <a:gd name="T21" fmla="*/ 116 h 116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24" h="116">
                      <a:moveTo>
                        <a:pt x="0" y="0"/>
                      </a:moveTo>
                      <a:lnTo>
                        <a:pt x="24" y="36"/>
                      </a:lnTo>
                      <a:lnTo>
                        <a:pt x="24" y="64"/>
                      </a:lnTo>
                      <a:lnTo>
                        <a:pt x="12" y="92"/>
                      </a:lnTo>
                      <a:lnTo>
                        <a:pt x="0" y="11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CC00"/>
                    </a:gs>
                    <a:gs pos="100000">
                      <a:srgbClr val="765E0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05" name="Freeform 119"/>
                <p:cNvSpPr>
                  <a:spLocks/>
                </p:cNvSpPr>
                <p:nvPr/>
              </p:nvSpPr>
              <p:spPr bwMode="auto">
                <a:xfrm>
                  <a:off x="2574" y="2172"/>
                  <a:ext cx="36" cy="102"/>
                </a:xfrm>
                <a:custGeom>
                  <a:avLst/>
                  <a:gdLst>
                    <a:gd name="T0" fmla="*/ 0 w 36"/>
                    <a:gd name="T1" fmla="*/ 0 h 102"/>
                    <a:gd name="T2" fmla="*/ 8 w 36"/>
                    <a:gd name="T3" fmla="*/ 102 h 102"/>
                    <a:gd name="T4" fmla="*/ 32 w 36"/>
                    <a:gd name="T5" fmla="*/ 82 h 102"/>
                    <a:gd name="T6" fmla="*/ 36 w 36"/>
                    <a:gd name="T7" fmla="*/ 50 h 102"/>
                    <a:gd name="T8" fmla="*/ 24 w 36"/>
                    <a:gd name="T9" fmla="*/ 24 h 102"/>
                    <a:gd name="T10" fmla="*/ 0 w 36"/>
                    <a:gd name="T11" fmla="*/ 0 h 102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36"/>
                    <a:gd name="T19" fmla="*/ 0 h 102"/>
                    <a:gd name="T20" fmla="*/ 36 w 36"/>
                    <a:gd name="T21" fmla="*/ 102 h 102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36" h="102">
                      <a:moveTo>
                        <a:pt x="0" y="0"/>
                      </a:moveTo>
                      <a:lnTo>
                        <a:pt x="8" y="102"/>
                      </a:lnTo>
                      <a:lnTo>
                        <a:pt x="32" y="82"/>
                      </a:lnTo>
                      <a:lnTo>
                        <a:pt x="36" y="50"/>
                      </a:lnTo>
                      <a:lnTo>
                        <a:pt x="24" y="2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CC9900"/>
                    </a:gs>
                    <a:gs pos="100000">
                      <a:srgbClr val="261D0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06" name="Freeform 120"/>
                <p:cNvSpPr>
                  <a:spLocks/>
                </p:cNvSpPr>
                <p:nvPr/>
              </p:nvSpPr>
              <p:spPr bwMode="auto">
                <a:xfrm>
                  <a:off x="2330" y="1634"/>
                  <a:ext cx="944" cy="1248"/>
                </a:xfrm>
                <a:custGeom>
                  <a:avLst/>
                  <a:gdLst>
                    <a:gd name="T0" fmla="*/ 348 w 944"/>
                    <a:gd name="T1" fmla="*/ 160 h 1248"/>
                    <a:gd name="T2" fmla="*/ 348 w 944"/>
                    <a:gd name="T3" fmla="*/ 468 h 1248"/>
                    <a:gd name="T4" fmla="*/ 412 w 944"/>
                    <a:gd name="T5" fmla="*/ 496 h 1248"/>
                    <a:gd name="T6" fmla="*/ 520 w 944"/>
                    <a:gd name="T7" fmla="*/ 524 h 1248"/>
                    <a:gd name="T8" fmla="*/ 616 w 944"/>
                    <a:gd name="T9" fmla="*/ 532 h 1248"/>
                    <a:gd name="T10" fmla="*/ 700 w 944"/>
                    <a:gd name="T11" fmla="*/ 520 h 1248"/>
                    <a:gd name="T12" fmla="*/ 776 w 944"/>
                    <a:gd name="T13" fmla="*/ 500 h 1248"/>
                    <a:gd name="T14" fmla="*/ 860 w 944"/>
                    <a:gd name="T15" fmla="*/ 464 h 1248"/>
                    <a:gd name="T16" fmla="*/ 0 w 944"/>
                    <a:gd name="T17" fmla="*/ 961 h 1248"/>
                    <a:gd name="T18" fmla="*/ 0 w 944"/>
                    <a:gd name="T19" fmla="*/ 1248 h 1248"/>
                    <a:gd name="T20" fmla="*/ 853 w 944"/>
                    <a:gd name="T21" fmla="*/ 756 h 1248"/>
                    <a:gd name="T22" fmla="*/ 900 w 944"/>
                    <a:gd name="T23" fmla="*/ 712 h 1248"/>
                    <a:gd name="T24" fmla="*/ 936 w 944"/>
                    <a:gd name="T25" fmla="*/ 672 h 1248"/>
                    <a:gd name="T26" fmla="*/ 944 w 944"/>
                    <a:gd name="T27" fmla="*/ 636 h 1248"/>
                    <a:gd name="T28" fmla="*/ 944 w 944"/>
                    <a:gd name="T29" fmla="*/ 604 h 1248"/>
                    <a:gd name="T30" fmla="*/ 944 w 944"/>
                    <a:gd name="T31" fmla="*/ 0 h 1248"/>
                    <a:gd name="T32" fmla="*/ 776 w 944"/>
                    <a:gd name="T33" fmla="*/ 160 h 1248"/>
                    <a:gd name="T34" fmla="*/ 532 w 944"/>
                    <a:gd name="T35" fmla="*/ 188 h 1248"/>
                    <a:gd name="T36" fmla="*/ 348 w 944"/>
                    <a:gd name="T37" fmla="*/ 160 h 1248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944"/>
                    <a:gd name="T58" fmla="*/ 0 h 1248"/>
                    <a:gd name="T59" fmla="*/ 944 w 944"/>
                    <a:gd name="T60" fmla="*/ 1248 h 1248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944" h="1248">
                      <a:moveTo>
                        <a:pt x="348" y="160"/>
                      </a:moveTo>
                      <a:lnTo>
                        <a:pt x="348" y="468"/>
                      </a:lnTo>
                      <a:lnTo>
                        <a:pt x="412" y="496"/>
                      </a:lnTo>
                      <a:lnTo>
                        <a:pt x="520" y="524"/>
                      </a:lnTo>
                      <a:lnTo>
                        <a:pt x="616" y="532"/>
                      </a:lnTo>
                      <a:lnTo>
                        <a:pt x="700" y="520"/>
                      </a:lnTo>
                      <a:lnTo>
                        <a:pt x="776" y="500"/>
                      </a:lnTo>
                      <a:lnTo>
                        <a:pt x="860" y="464"/>
                      </a:lnTo>
                      <a:lnTo>
                        <a:pt x="0" y="961"/>
                      </a:lnTo>
                      <a:lnTo>
                        <a:pt x="0" y="1248"/>
                      </a:lnTo>
                      <a:lnTo>
                        <a:pt x="853" y="756"/>
                      </a:lnTo>
                      <a:lnTo>
                        <a:pt x="900" y="712"/>
                      </a:lnTo>
                      <a:lnTo>
                        <a:pt x="936" y="672"/>
                      </a:lnTo>
                      <a:lnTo>
                        <a:pt x="944" y="636"/>
                      </a:lnTo>
                      <a:lnTo>
                        <a:pt x="944" y="604"/>
                      </a:lnTo>
                      <a:lnTo>
                        <a:pt x="944" y="0"/>
                      </a:lnTo>
                      <a:lnTo>
                        <a:pt x="776" y="160"/>
                      </a:lnTo>
                      <a:lnTo>
                        <a:pt x="532" y="188"/>
                      </a:lnTo>
                      <a:lnTo>
                        <a:pt x="348" y="16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780000"/>
                    </a:gs>
                    <a:gs pos="50000">
                      <a:srgbClr val="CC0000"/>
                    </a:gs>
                    <a:gs pos="100000">
                      <a:srgbClr val="78000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07" name="Freeform 121"/>
                <p:cNvSpPr>
                  <a:spLocks/>
                </p:cNvSpPr>
                <p:nvPr/>
              </p:nvSpPr>
              <p:spPr bwMode="auto">
                <a:xfrm>
                  <a:off x="2676" y="1494"/>
                  <a:ext cx="602" cy="368"/>
                </a:xfrm>
                <a:custGeom>
                  <a:avLst/>
                  <a:gdLst>
                    <a:gd name="T0" fmla="*/ 0 w 602"/>
                    <a:gd name="T1" fmla="*/ 294 h 368"/>
                    <a:gd name="T2" fmla="*/ 82 w 602"/>
                    <a:gd name="T3" fmla="*/ 250 h 368"/>
                    <a:gd name="T4" fmla="*/ 144 w 602"/>
                    <a:gd name="T5" fmla="*/ 276 h 368"/>
                    <a:gd name="T6" fmla="*/ 198 w 602"/>
                    <a:gd name="T7" fmla="*/ 288 h 368"/>
                    <a:gd name="T8" fmla="*/ 264 w 602"/>
                    <a:gd name="T9" fmla="*/ 294 h 368"/>
                    <a:gd name="T10" fmla="*/ 324 w 602"/>
                    <a:gd name="T11" fmla="*/ 290 h 368"/>
                    <a:gd name="T12" fmla="*/ 370 w 602"/>
                    <a:gd name="T13" fmla="*/ 276 h 368"/>
                    <a:gd name="T14" fmla="*/ 430 w 602"/>
                    <a:gd name="T15" fmla="*/ 248 h 368"/>
                    <a:gd name="T16" fmla="*/ 458 w 602"/>
                    <a:gd name="T17" fmla="*/ 224 h 368"/>
                    <a:gd name="T18" fmla="*/ 488 w 602"/>
                    <a:gd name="T19" fmla="*/ 192 h 368"/>
                    <a:gd name="T20" fmla="*/ 496 w 602"/>
                    <a:gd name="T21" fmla="*/ 136 h 368"/>
                    <a:gd name="T22" fmla="*/ 490 w 602"/>
                    <a:gd name="T23" fmla="*/ 102 h 368"/>
                    <a:gd name="T24" fmla="*/ 472 w 602"/>
                    <a:gd name="T25" fmla="*/ 78 h 368"/>
                    <a:gd name="T26" fmla="*/ 434 w 602"/>
                    <a:gd name="T27" fmla="*/ 48 h 368"/>
                    <a:gd name="T28" fmla="*/ 516 w 602"/>
                    <a:gd name="T29" fmla="*/ 0 h 368"/>
                    <a:gd name="T30" fmla="*/ 558 w 602"/>
                    <a:gd name="T31" fmla="*/ 30 h 368"/>
                    <a:gd name="T32" fmla="*/ 574 w 602"/>
                    <a:gd name="T33" fmla="*/ 64 h 368"/>
                    <a:gd name="T34" fmla="*/ 594 w 602"/>
                    <a:gd name="T35" fmla="*/ 108 h 368"/>
                    <a:gd name="T36" fmla="*/ 602 w 602"/>
                    <a:gd name="T37" fmla="*/ 148 h 368"/>
                    <a:gd name="T38" fmla="*/ 590 w 602"/>
                    <a:gd name="T39" fmla="*/ 202 h 368"/>
                    <a:gd name="T40" fmla="*/ 576 w 602"/>
                    <a:gd name="T41" fmla="*/ 230 h 368"/>
                    <a:gd name="T42" fmla="*/ 540 w 602"/>
                    <a:gd name="T43" fmla="*/ 272 h 368"/>
                    <a:gd name="T44" fmla="*/ 500 w 602"/>
                    <a:gd name="T45" fmla="*/ 302 h 368"/>
                    <a:gd name="T46" fmla="*/ 426 w 602"/>
                    <a:gd name="T47" fmla="*/ 334 h 368"/>
                    <a:gd name="T48" fmla="*/ 350 w 602"/>
                    <a:gd name="T49" fmla="*/ 356 h 368"/>
                    <a:gd name="T50" fmla="*/ 258 w 602"/>
                    <a:gd name="T51" fmla="*/ 368 h 368"/>
                    <a:gd name="T52" fmla="*/ 166 w 602"/>
                    <a:gd name="T53" fmla="*/ 360 h 368"/>
                    <a:gd name="T54" fmla="*/ 70 w 602"/>
                    <a:gd name="T55" fmla="*/ 336 h 368"/>
                    <a:gd name="T56" fmla="*/ 0 w 602"/>
                    <a:gd name="T57" fmla="*/ 294 h 368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w 602"/>
                    <a:gd name="T88" fmla="*/ 0 h 368"/>
                    <a:gd name="T89" fmla="*/ 602 w 602"/>
                    <a:gd name="T90" fmla="*/ 368 h 368"/>
                  </a:gdLst>
                  <a:ahLst/>
                  <a:cxnLst>
                    <a:cxn ang="T58">
                      <a:pos x="T0" y="T1"/>
                    </a:cxn>
                    <a:cxn ang="T59">
                      <a:pos x="T2" y="T3"/>
                    </a:cxn>
                    <a:cxn ang="T60">
                      <a:pos x="T4" y="T5"/>
                    </a:cxn>
                    <a:cxn ang="T61">
                      <a:pos x="T6" y="T7"/>
                    </a:cxn>
                    <a:cxn ang="T62">
                      <a:pos x="T8" y="T9"/>
                    </a:cxn>
                    <a:cxn ang="T63">
                      <a:pos x="T10" y="T11"/>
                    </a:cxn>
                    <a:cxn ang="T64">
                      <a:pos x="T12" y="T13"/>
                    </a:cxn>
                    <a:cxn ang="T65">
                      <a:pos x="T14" y="T15"/>
                    </a:cxn>
                    <a:cxn ang="T66">
                      <a:pos x="T16" y="T17"/>
                    </a:cxn>
                    <a:cxn ang="T67">
                      <a:pos x="T18" y="T19"/>
                    </a:cxn>
                    <a:cxn ang="T68">
                      <a:pos x="T20" y="T21"/>
                    </a:cxn>
                    <a:cxn ang="T69">
                      <a:pos x="T22" y="T23"/>
                    </a:cxn>
                    <a:cxn ang="T70">
                      <a:pos x="T24" y="T25"/>
                    </a:cxn>
                    <a:cxn ang="T71">
                      <a:pos x="T26" y="T27"/>
                    </a:cxn>
                    <a:cxn ang="T72">
                      <a:pos x="T28" y="T29"/>
                    </a:cxn>
                    <a:cxn ang="T73">
                      <a:pos x="T30" y="T31"/>
                    </a:cxn>
                    <a:cxn ang="T74">
                      <a:pos x="T32" y="T33"/>
                    </a:cxn>
                    <a:cxn ang="T75">
                      <a:pos x="T34" y="T35"/>
                    </a:cxn>
                    <a:cxn ang="T76">
                      <a:pos x="T36" y="T37"/>
                    </a:cxn>
                    <a:cxn ang="T77">
                      <a:pos x="T38" y="T39"/>
                    </a:cxn>
                    <a:cxn ang="T78">
                      <a:pos x="T40" y="T41"/>
                    </a:cxn>
                    <a:cxn ang="T79">
                      <a:pos x="T42" y="T43"/>
                    </a:cxn>
                    <a:cxn ang="T80">
                      <a:pos x="T44" y="T45"/>
                    </a:cxn>
                    <a:cxn ang="T81">
                      <a:pos x="T46" y="T47"/>
                    </a:cxn>
                    <a:cxn ang="T82">
                      <a:pos x="T48" y="T49"/>
                    </a:cxn>
                    <a:cxn ang="T83">
                      <a:pos x="T50" y="T51"/>
                    </a:cxn>
                    <a:cxn ang="T84">
                      <a:pos x="T52" y="T53"/>
                    </a:cxn>
                    <a:cxn ang="T85">
                      <a:pos x="T54" y="T55"/>
                    </a:cxn>
                    <a:cxn ang="T86">
                      <a:pos x="T56" y="T57"/>
                    </a:cxn>
                  </a:cxnLst>
                  <a:rect l="T87" t="T88" r="T89" b="T90"/>
                  <a:pathLst>
                    <a:path w="602" h="368">
                      <a:moveTo>
                        <a:pt x="0" y="294"/>
                      </a:moveTo>
                      <a:lnTo>
                        <a:pt x="82" y="250"/>
                      </a:lnTo>
                      <a:lnTo>
                        <a:pt x="144" y="276"/>
                      </a:lnTo>
                      <a:lnTo>
                        <a:pt x="198" y="288"/>
                      </a:lnTo>
                      <a:lnTo>
                        <a:pt x="264" y="294"/>
                      </a:lnTo>
                      <a:lnTo>
                        <a:pt x="324" y="290"/>
                      </a:lnTo>
                      <a:lnTo>
                        <a:pt x="370" y="276"/>
                      </a:lnTo>
                      <a:lnTo>
                        <a:pt x="430" y="248"/>
                      </a:lnTo>
                      <a:lnTo>
                        <a:pt x="458" y="224"/>
                      </a:lnTo>
                      <a:lnTo>
                        <a:pt x="488" y="192"/>
                      </a:lnTo>
                      <a:lnTo>
                        <a:pt x="496" y="136"/>
                      </a:lnTo>
                      <a:lnTo>
                        <a:pt x="490" y="102"/>
                      </a:lnTo>
                      <a:lnTo>
                        <a:pt x="472" y="78"/>
                      </a:lnTo>
                      <a:lnTo>
                        <a:pt x="434" y="48"/>
                      </a:lnTo>
                      <a:lnTo>
                        <a:pt x="516" y="0"/>
                      </a:lnTo>
                      <a:lnTo>
                        <a:pt x="558" y="30"/>
                      </a:lnTo>
                      <a:lnTo>
                        <a:pt x="574" y="64"/>
                      </a:lnTo>
                      <a:lnTo>
                        <a:pt x="594" y="108"/>
                      </a:lnTo>
                      <a:lnTo>
                        <a:pt x="602" y="148"/>
                      </a:lnTo>
                      <a:lnTo>
                        <a:pt x="590" y="202"/>
                      </a:lnTo>
                      <a:lnTo>
                        <a:pt x="576" y="230"/>
                      </a:lnTo>
                      <a:lnTo>
                        <a:pt x="540" y="272"/>
                      </a:lnTo>
                      <a:lnTo>
                        <a:pt x="500" y="302"/>
                      </a:lnTo>
                      <a:lnTo>
                        <a:pt x="426" y="334"/>
                      </a:lnTo>
                      <a:lnTo>
                        <a:pt x="350" y="356"/>
                      </a:lnTo>
                      <a:lnTo>
                        <a:pt x="258" y="368"/>
                      </a:lnTo>
                      <a:lnTo>
                        <a:pt x="166" y="360"/>
                      </a:lnTo>
                      <a:lnTo>
                        <a:pt x="70" y="336"/>
                      </a:lnTo>
                      <a:lnTo>
                        <a:pt x="0" y="294"/>
                      </a:lnTo>
                      <a:close/>
                    </a:path>
                  </a:pathLst>
                </a:custGeom>
                <a:solidFill>
                  <a:srgbClr val="FF66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408" name="Freeform 122"/>
                <p:cNvSpPr>
                  <a:spLocks/>
                </p:cNvSpPr>
                <p:nvPr/>
              </p:nvSpPr>
              <p:spPr bwMode="auto">
                <a:xfrm>
                  <a:off x="2178" y="2506"/>
                  <a:ext cx="156" cy="376"/>
                </a:xfrm>
                <a:custGeom>
                  <a:avLst/>
                  <a:gdLst>
                    <a:gd name="T0" fmla="*/ 0 w 156"/>
                    <a:gd name="T1" fmla="*/ 0 h 376"/>
                    <a:gd name="T2" fmla="*/ 156 w 156"/>
                    <a:gd name="T3" fmla="*/ 88 h 376"/>
                    <a:gd name="T4" fmla="*/ 156 w 156"/>
                    <a:gd name="T5" fmla="*/ 376 h 376"/>
                    <a:gd name="T6" fmla="*/ 0 w 156"/>
                    <a:gd name="T7" fmla="*/ 288 h 376"/>
                    <a:gd name="T8" fmla="*/ 0 w 156"/>
                    <a:gd name="T9" fmla="*/ 0 h 37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56"/>
                    <a:gd name="T16" fmla="*/ 0 h 376"/>
                    <a:gd name="T17" fmla="*/ 156 w 156"/>
                    <a:gd name="T18" fmla="*/ 376 h 37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56" h="376">
                      <a:moveTo>
                        <a:pt x="0" y="0"/>
                      </a:moveTo>
                      <a:lnTo>
                        <a:pt x="156" y="88"/>
                      </a:lnTo>
                      <a:lnTo>
                        <a:pt x="156" y="376"/>
                      </a:lnTo>
                      <a:lnTo>
                        <a:pt x="0" y="28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C33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13" name="Group 123"/>
          <p:cNvGrpSpPr>
            <a:grpSpLocks/>
          </p:cNvGrpSpPr>
          <p:nvPr/>
        </p:nvGrpSpPr>
        <p:grpSpPr bwMode="auto">
          <a:xfrm>
            <a:off x="623888" y="1387475"/>
            <a:ext cx="5073650" cy="4984750"/>
            <a:chOff x="393" y="874"/>
            <a:chExt cx="3196" cy="3140"/>
          </a:xfrm>
        </p:grpSpPr>
        <p:grpSp>
          <p:nvGrpSpPr>
            <p:cNvPr id="11324" name="Group 124"/>
            <p:cNvGrpSpPr>
              <a:grpSpLocks/>
            </p:cNvGrpSpPr>
            <p:nvPr/>
          </p:nvGrpSpPr>
          <p:grpSpPr bwMode="auto">
            <a:xfrm>
              <a:off x="2489" y="2630"/>
              <a:ext cx="1100" cy="1384"/>
              <a:chOff x="3576" y="2308"/>
              <a:chExt cx="1100" cy="1384"/>
            </a:xfrm>
          </p:grpSpPr>
          <p:sp>
            <p:nvSpPr>
              <p:cNvPr id="11385" name="Freeform 125"/>
              <p:cNvSpPr>
                <a:spLocks/>
              </p:cNvSpPr>
              <p:nvPr/>
            </p:nvSpPr>
            <p:spPr bwMode="auto">
              <a:xfrm>
                <a:off x="4480" y="2470"/>
                <a:ext cx="42" cy="82"/>
              </a:xfrm>
              <a:custGeom>
                <a:avLst/>
                <a:gdLst>
                  <a:gd name="T0" fmla="*/ 0 w 42"/>
                  <a:gd name="T1" fmla="*/ 0 h 82"/>
                  <a:gd name="T2" fmla="*/ 0 w 42"/>
                  <a:gd name="T3" fmla="*/ 82 h 82"/>
                  <a:gd name="T4" fmla="*/ 8 w 42"/>
                  <a:gd name="T5" fmla="*/ 68 h 82"/>
                  <a:gd name="T6" fmla="*/ 8 w 42"/>
                  <a:gd name="T7" fmla="*/ 48 h 82"/>
                  <a:gd name="T8" fmla="*/ 42 w 42"/>
                  <a:gd name="T9" fmla="*/ 28 h 82"/>
                  <a:gd name="T10" fmla="*/ 0 w 42"/>
                  <a:gd name="T11" fmla="*/ 0 h 8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42"/>
                  <a:gd name="T19" fmla="*/ 0 h 82"/>
                  <a:gd name="T20" fmla="*/ 42 w 42"/>
                  <a:gd name="T21" fmla="*/ 82 h 8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42" h="82">
                    <a:moveTo>
                      <a:pt x="0" y="0"/>
                    </a:moveTo>
                    <a:lnTo>
                      <a:pt x="0" y="82"/>
                    </a:lnTo>
                    <a:lnTo>
                      <a:pt x="8" y="68"/>
                    </a:lnTo>
                    <a:lnTo>
                      <a:pt x="8" y="48"/>
                    </a:lnTo>
                    <a:lnTo>
                      <a:pt x="42" y="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 type="none" w="sm" len="lg"/>
                    <a:tailEnd type="none" w="sm" len="lg"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386" name="Freeform 126"/>
              <p:cNvSpPr>
                <a:spLocks/>
              </p:cNvSpPr>
              <p:nvPr/>
            </p:nvSpPr>
            <p:spPr bwMode="auto">
              <a:xfrm>
                <a:off x="4510" y="2352"/>
                <a:ext cx="62" cy="148"/>
              </a:xfrm>
              <a:custGeom>
                <a:avLst/>
                <a:gdLst>
                  <a:gd name="T0" fmla="*/ 0 w 62"/>
                  <a:gd name="T1" fmla="*/ 0 h 148"/>
                  <a:gd name="T2" fmla="*/ 2 w 62"/>
                  <a:gd name="T3" fmla="*/ 106 h 148"/>
                  <a:gd name="T4" fmla="*/ 26 w 62"/>
                  <a:gd name="T5" fmla="*/ 122 h 148"/>
                  <a:gd name="T6" fmla="*/ 50 w 62"/>
                  <a:gd name="T7" fmla="*/ 148 h 148"/>
                  <a:gd name="T8" fmla="*/ 62 w 62"/>
                  <a:gd name="T9" fmla="*/ 100 h 148"/>
                  <a:gd name="T10" fmla="*/ 58 w 62"/>
                  <a:gd name="T11" fmla="*/ 66 h 148"/>
                  <a:gd name="T12" fmla="*/ 46 w 62"/>
                  <a:gd name="T13" fmla="*/ 32 h 148"/>
                  <a:gd name="T14" fmla="*/ 0 w 62"/>
                  <a:gd name="T15" fmla="*/ 0 h 14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2"/>
                  <a:gd name="T25" fmla="*/ 0 h 148"/>
                  <a:gd name="T26" fmla="*/ 62 w 62"/>
                  <a:gd name="T27" fmla="*/ 148 h 14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2" h="148">
                    <a:moveTo>
                      <a:pt x="0" y="0"/>
                    </a:moveTo>
                    <a:lnTo>
                      <a:pt x="2" y="106"/>
                    </a:lnTo>
                    <a:lnTo>
                      <a:pt x="26" y="122"/>
                    </a:lnTo>
                    <a:lnTo>
                      <a:pt x="50" y="148"/>
                    </a:lnTo>
                    <a:lnTo>
                      <a:pt x="62" y="100"/>
                    </a:lnTo>
                    <a:lnTo>
                      <a:pt x="58" y="66"/>
                    </a:lnTo>
                    <a:lnTo>
                      <a:pt x="46" y="32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00"/>
                  </a:gs>
                  <a:gs pos="100000">
                    <a:srgbClr val="765E0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 type="none" w="sm" len="lg"/>
                    <a:tailEnd type="none" w="sm" len="lg"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387" name="Freeform 127"/>
              <p:cNvSpPr>
                <a:spLocks/>
              </p:cNvSpPr>
              <p:nvPr/>
            </p:nvSpPr>
            <p:spPr bwMode="auto">
              <a:xfrm>
                <a:off x="3576" y="2908"/>
                <a:ext cx="1016" cy="497"/>
              </a:xfrm>
              <a:custGeom>
                <a:avLst/>
                <a:gdLst>
                  <a:gd name="T0" fmla="*/ 0 w 1016"/>
                  <a:gd name="T1" fmla="*/ 408 h 497"/>
                  <a:gd name="T2" fmla="*/ 120 w 1016"/>
                  <a:gd name="T3" fmla="*/ 336 h 497"/>
                  <a:gd name="T4" fmla="*/ 124 w 1016"/>
                  <a:gd name="T5" fmla="*/ 304 h 497"/>
                  <a:gd name="T6" fmla="*/ 124 w 1016"/>
                  <a:gd name="T7" fmla="*/ 268 h 497"/>
                  <a:gd name="T8" fmla="*/ 116 w 1016"/>
                  <a:gd name="T9" fmla="*/ 220 h 497"/>
                  <a:gd name="T10" fmla="*/ 200 w 1016"/>
                  <a:gd name="T11" fmla="*/ 176 h 497"/>
                  <a:gd name="T12" fmla="*/ 248 w 1016"/>
                  <a:gd name="T13" fmla="*/ 192 h 497"/>
                  <a:gd name="T14" fmla="*/ 300 w 1016"/>
                  <a:gd name="T15" fmla="*/ 204 h 497"/>
                  <a:gd name="T16" fmla="*/ 356 w 1016"/>
                  <a:gd name="T17" fmla="*/ 196 h 497"/>
                  <a:gd name="T18" fmla="*/ 396 w 1016"/>
                  <a:gd name="T19" fmla="*/ 180 h 497"/>
                  <a:gd name="T20" fmla="*/ 420 w 1016"/>
                  <a:gd name="T21" fmla="*/ 160 h 497"/>
                  <a:gd name="T22" fmla="*/ 404 w 1016"/>
                  <a:gd name="T23" fmla="*/ 60 h 497"/>
                  <a:gd name="T24" fmla="*/ 500 w 1016"/>
                  <a:gd name="T25" fmla="*/ 4 h 497"/>
                  <a:gd name="T26" fmla="*/ 1016 w 1016"/>
                  <a:gd name="T27" fmla="*/ 0 h 497"/>
                  <a:gd name="T28" fmla="*/ 156 w 1016"/>
                  <a:gd name="T29" fmla="*/ 497 h 497"/>
                  <a:gd name="T30" fmla="*/ 0 w 1016"/>
                  <a:gd name="T31" fmla="*/ 408 h 497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016"/>
                  <a:gd name="T49" fmla="*/ 0 h 497"/>
                  <a:gd name="T50" fmla="*/ 1016 w 1016"/>
                  <a:gd name="T51" fmla="*/ 497 h 497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016" h="497">
                    <a:moveTo>
                      <a:pt x="0" y="408"/>
                    </a:moveTo>
                    <a:lnTo>
                      <a:pt x="120" y="336"/>
                    </a:lnTo>
                    <a:lnTo>
                      <a:pt x="124" y="304"/>
                    </a:lnTo>
                    <a:lnTo>
                      <a:pt x="124" y="268"/>
                    </a:lnTo>
                    <a:lnTo>
                      <a:pt x="116" y="220"/>
                    </a:lnTo>
                    <a:lnTo>
                      <a:pt x="200" y="176"/>
                    </a:lnTo>
                    <a:lnTo>
                      <a:pt x="248" y="192"/>
                    </a:lnTo>
                    <a:lnTo>
                      <a:pt x="300" y="204"/>
                    </a:lnTo>
                    <a:lnTo>
                      <a:pt x="356" y="196"/>
                    </a:lnTo>
                    <a:lnTo>
                      <a:pt x="396" y="180"/>
                    </a:lnTo>
                    <a:lnTo>
                      <a:pt x="420" y="160"/>
                    </a:lnTo>
                    <a:lnTo>
                      <a:pt x="404" y="60"/>
                    </a:lnTo>
                    <a:lnTo>
                      <a:pt x="500" y="4"/>
                    </a:lnTo>
                    <a:lnTo>
                      <a:pt x="1016" y="0"/>
                    </a:lnTo>
                    <a:lnTo>
                      <a:pt x="156" y="497"/>
                    </a:lnTo>
                    <a:lnTo>
                      <a:pt x="0" y="40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CC5200"/>
                  </a:gs>
                  <a:gs pos="100000">
                    <a:srgbClr val="FF6600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 type="none" w="sm" len="lg"/>
                    <a:tailEnd type="none" w="sm" len="lg"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388" name="Freeform 128"/>
              <p:cNvSpPr>
                <a:spLocks/>
              </p:cNvSpPr>
              <p:nvPr/>
            </p:nvSpPr>
            <p:spPr bwMode="auto">
              <a:xfrm>
                <a:off x="4485" y="2476"/>
                <a:ext cx="38" cy="22"/>
              </a:xfrm>
              <a:custGeom>
                <a:avLst/>
                <a:gdLst>
                  <a:gd name="T0" fmla="*/ 0 w 115"/>
                  <a:gd name="T1" fmla="*/ 0 h 66"/>
                  <a:gd name="T2" fmla="*/ 0 w 115"/>
                  <a:gd name="T3" fmla="*/ 0 h 66"/>
                  <a:gd name="T4" fmla="*/ 0 w 115"/>
                  <a:gd name="T5" fmla="*/ 0 h 66"/>
                  <a:gd name="T6" fmla="*/ 0 60000 65536"/>
                  <a:gd name="T7" fmla="*/ 0 60000 65536"/>
                  <a:gd name="T8" fmla="*/ 0 60000 65536"/>
                  <a:gd name="T9" fmla="*/ 0 w 115"/>
                  <a:gd name="T10" fmla="*/ 0 h 66"/>
                  <a:gd name="T11" fmla="*/ 115 w 115"/>
                  <a:gd name="T12" fmla="*/ 66 h 6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15" h="66">
                    <a:moveTo>
                      <a:pt x="0" y="0"/>
                    </a:moveTo>
                    <a:lnTo>
                      <a:pt x="113" y="66"/>
                    </a:lnTo>
                    <a:lnTo>
                      <a:pt x="115" y="66"/>
                    </a:lnTo>
                  </a:path>
                </a:pathLst>
              </a:custGeom>
              <a:noFill/>
              <a:ln w="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389" name="Freeform 129"/>
              <p:cNvSpPr>
                <a:spLocks/>
              </p:cNvSpPr>
              <p:nvPr/>
            </p:nvSpPr>
            <p:spPr bwMode="auto">
              <a:xfrm>
                <a:off x="4464" y="2454"/>
                <a:ext cx="96" cy="117"/>
              </a:xfrm>
              <a:custGeom>
                <a:avLst/>
                <a:gdLst>
                  <a:gd name="T0" fmla="*/ 27 w 96"/>
                  <a:gd name="T1" fmla="*/ 63 h 117"/>
                  <a:gd name="T2" fmla="*/ 18 w 96"/>
                  <a:gd name="T3" fmla="*/ 96 h 117"/>
                  <a:gd name="T4" fmla="*/ 0 w 96"/>
                  <a:gd name="T5" fmla="*/ 117 h 117"/>
                  <a:gd name="T6" fmla="*/ 38 w 96"/>
                  <a:gd name="T7" fmla="*/ 104 h 117"/>
                  <a:gd name="T8" fmla="*/ 64 w 96"/>
                  <a:gd name="T9" fmla="*/ 90 h 117"/>
                  <a:gd name="T10" fmla="*/ 84 w 96"/>
                  <a:gd name="T11" fmla="*/ 69 h 117"/>
                  <a:gd name="T12" fmla="*/ 96 w 96"/>
                  <a:gd name="T13" fmla="*/ 42 h 117"/>
                  <a:gd name="T14" fmla="*/ 74 w 96"/>
                  <a:gd name="T15" fmla="*/ 18 h 117"/>
                  <a:gd name="T16" fmla="*/ 50 w 96"/>
                  <a:gd name="T17" fmla="*/ 0 h 117"/>
                  <a:gd name="T18" fmla="*/ 14 w 96"/>
                  <a:gd name="T19" fmla="*/ 18 h 117"/>
                  <a:gd name="T20" fmla="*/ 52 w 96"/>
                  <a:gd name="T21" fmla="*/ 40 h 117"/>
                  <a:gd name="T22" fmla="*/ 27 w 96"/>
                  <a:gd name="T23" fmla="*/ 63 h 117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96"/>
                  <a:gd name="T37" fmla="*/ 0 h 117"/>
                  <a:gd name="T38" fmla="*/ 96 w 96"/>
                  <a:gd name="T39" fmla="*/ 117 h 117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96" h="117">
                    <a:moveTo>
                      <a:pt x="27" y="63"/>
                    </a:moveTo>
                    <a:lnTo>
                      <a:pt x="18" y="96"/>
                    </a:lnTo>
                    <a:lnTo>
                      <a:pt x="0" y="117"/>
                    </a:lnTo>
                    <a:lnTo>
                      <a:pt x="38" y="104"/>
                    </a:lnTo>
                    <a:lnTo>
                      <a:pt x="64" y="90"/>
                    </a:lnTo>
                    <a:lnTo>
                      <a:pt x="84" y="69"/>
                    </a:lnTo>
                    <a:lnTo>
                      <a:pt x="96" y="42"/>
                    </a:lnTo>
                    <a:lnTo>
                      <a:pt x="74" y="18"/>
                    </a:lnTo>
                    <a:lnTo>
                      <a:pt x="50" y="0"/>
                    </a:lnTo>
                    <a:lnTo>
                      <a:pt x="14" y="18"/>
                    </a:lnTo>
                    <a:lnTo>
                      <a:pt x="52" y="40"/>
                    </a:lnTo>
                    <a:lnTo>
                      <a:pt x="27" y="63"/>
                    </a:lnTo>
                    <a:close/>
                  </a:path>
                </a:pathLst>
              </a:custGeom>
              <a:solidFill>
                <a:srgbClr val="FFC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 type="none" w="sm" len="lg"/>
                    <a:tailEnd type="none" w="sm" len="lg"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390" name="Freeform 130"/>
              <p:cNvSpPr>
                <a:spLocks/>
              </p:cNvSpPr>
              <p:nvPr/>
            </p:nvSpPr>
            <p:spPr bwMode="auto">
              <a:xfrm>
                <a:off x="3692" y="3140"/>
                <a:ext cx="24" cy="116"/>
              </a:xfrm>
              <a:custGeom>
                <a:avLst/>
                <a:gdLst>
                  <a:gd name="T0" fmla="*/ 0 w 24"/>
                  <a:gd name="T1" fmla="*/ 0 h 116"/>
                  <a:gd name="T2" fmla="*/ 24 w 24"/>
                  <a:gd name="T3" fmla="*/ 36 h 116"/>
                  <a:gd name="T4" fmla="*/ 24 w 24"/>
                  <a:gd name="T5" fmla="*/ 64 h 116"/>
                  <a:gd name="T6" fmla="*/ 12 w 24"/>
                  <a:gd name="T7" fmla="*/ 92 h 116"/>
                  <a:gd name="T8" fmla="*/ 0 w 24"/>
                  <a:gd name="T9" fmla="*/ 116 h 116"/>
                  <a:gd name="T10" fmla="*/ 0 w 24"/>
                  <a:gd name="T11" fmla="*/ 0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4"/>
                  <a:gd name="T19" fmla="*/ 0 h 116"/>
                  <a:gd name="T20" fmla="*/ 24 w 24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4" h="116">
                    <a:moveTo>
                      <a:pt x="0" y="0"/>
                    </a:moveTo>
                    <a:lnTo>
                      <a:pt x="24" y="36"/>
                    </a:lnTo>
                    <a:lnTo>
                      <a:pt x="24" y="64"/>
                    </a:lnTo>
                    <a:lnTo>
                      <a:pt x="12" y="92"/>
                    </a:lnTo>
                    <a:lnTo>
                      <a:pt x="0" y="116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00"/>
                  </a:gs>
                  <a:gs pos="100000">
                    <a:srgbClr val="765E0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 type="none" w="sm" len="lg"/>
                    <a:tailEnd type="none" w="sm" len="lg"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391" name="Freeform 131"/>
              <p:cNvSpPr>
                <a:spLocks/>
              </p:cNvSpPr>
              <p:nvPr/>
            </p:nvSpPr>
            <p:spPr bwMode="auto">
              <a:xfrm>
                <a:off x="3980" y="2968"/>
                <a:ext cx="28" cy="116"/>
              </a:xfrm>
              <a:custGeom>
                <a:avLst/>
                <a:gdLst>
                  <a:gd name="T0" fmla="*/ 0 w 28"/>
                  <a:gd name="T1" fmla="*/ 0 h 116"/>
                  <a:gd name="T2" fmla="*/ 0 w 28"/>
                  <a:gd name="T3" fmla="*/ 116 h 116"/>
                  <a:gd name="T4" fmla="*/ 24 w 28"/>
                  <a:gd name="T5" fmla="*/ 96 h 116"/>
                  <a:gd name="T6" fmla="*/ 28 w 28"/>
                  <a:gd name="T7" fmla="*/ 64 h 116"/>
                  <a:gd name="T8" fmla="*/ 24 w 28"/>
                  <a:gd name="T9" fmla="*/ 32 h 116"/>
                  <a:gd name="T10" fmla="*/ 0 w 28"/>
                  <a:gd name="T11" fmla="*/ 0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8"/>
                  <a:gd name="T19" fmla="*/ 0 h 116"/>
                  <a:gd name="T20" fmla="*/ 28 w 28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8" h="116">
                    <a:moveTo>
                      <a:pt x="0" y="0"/>
                    </a:moveTo>
                    <a:lnTo>
                      <a:pt x="0" y="116"/>
                    </a:lnTo>
                    <a:lnTo>
                      <a:pt x="24" y="96"/>
                    </a:lnTo>
                    <a:lnTo>
                      <a:pt x="28" y="64"/>
                    </a:lnTo>
                    <a:lnTo>
                      <a:pt x="24" y="32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CC00"/>
                  </a:gs>
                  <a:gs pos="100000">
                    <a:srgbClr val="765E0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 type="none" w="sm" len="lg"/>
                    <a:tailEnd type="none" w="sm" len="lg"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392" name="Freeform 132"/>
              <p:cNvSpPr>
                <a:spLocks/>
              </p:cNvSpPr>
              <p:nvPr/>
            </p:nvSpPr>
            <p:spPr bwMode="auto">
              <a:xfrm>
                <a:off x="3728" y="2444"/>
                <a:ext cx="944" cy="1248"/>
              </a:xfrm>
              <a:custGeom>
                <a:avLst/>
                <a:gdLst>
                  <a:gd name="T0" fmla="*/ 348 w 944"/>
                  <a:gd name="T1" fmla="*/ 160 h 1248"/>
                  <a:gd name="T2" fmla="*/ 348 w 944"/>
                  <a:gd name="T3" fmla="*/ 468 h 1248"/>
                  <a:gd name="T4" fmla="*/ 412 w 944"/>
                  <a:gd name="T5" fmla="*/ 496 h 1248"/>
                  <a:gd name="T6" fmla="*/ 520 w 944"/>
                  <a:gd name="T7" fmla="*/ 524 h 1248"/>
                  <a:gd name="T8" fmla="*/ 616 w 944"/>
                  <a:gd name="T9" fmla="*/ 532 h 1248"/>
                  <a:gd name="T10" fmla="*/ 700 w 944"/>
                  <a:gd name="T11" fmla="*/ 520 h 1248"/>
                  <a:gd name="T12" fmla="*/ 776 w 944"/>
                  <a:gd name="T13" fmla="*/ 500 h 1248"/>
                  <a:gd name="T14" fmla="*/ 860 w 944"/>
                  <a:gd name="T15" fmla="*/ 464 h 1248"/>
                  <a:gd name="T16" fmla="*/ 0 w 944"/>
                  <a:gd name="T17" fmla="*/ 961 h 1248"/>
                  <a:gd name="T18" fmla="*/ 0 w 944"/>
                  <a:gd name="T19" fmla="*/ 1248 h 1248"/>
                  <a:gd name="T20" fmla="*/ 853 w 944"/>
                  <a:gd name="T21" fmla="*/ 756 h 1248"/>
                  <a:gd name="T22" fmla="*/ 900 w 944"/>
                  <a:gd name="T23" fmla="*/ 712 h 1248"/>
                  <a:gd name="T24" fmla="*/ 936 w 944"/>
                  <a:gd name="T25" fmla="*/ 672 h 1248"/>
                  <a:gd name="T26" fmla="*/ 944 w 944"/>
                  <a:gd name="T27" fmla="*/ 636 h 1248"/>
                  <a:gd name="T28" fmla="*/ 944 w 944"/>
                  <a:gd name="T29" fmla="*/ 604 h 1248"/>
                  <a:gd name="T30" fmla="*/ 944 w 944"/>
                  <a:gd name="T31" fmla="*/ 0 h 1248"/>
                  <a:gd name="T32" fmla="*/ 776 w 944"/>
                  <a:gd name="T33" fmla="*/ 160 h 1248"/>
                  <a:gd name="T34" fmla="*/ 532 w 944"/>
                  <a:gd name="T35" fmla="*/ 188 h 1248"/>
                  <a:gd name="T36" fmla="*/ 348 w 944"/>
                  <a:gd name="T37" fmla="*/ 160 h 1248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44"/>
                  <a:gd name="T58" fmla="*/ 0 h 1248"/>
                  <a:gd name="T59" fmla="*/ 944 w 944"/>
                  <a:gd name="T60" fmla="*/ 1248 h 1248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44" h="1248">
                    <a:moveTo>
                      <a:pt x="348" y="160"/>
                    </a:moveTo>
                    <a:lnTo>
                      <a:pt x="348" y="468"/>
                    </a:lnTo>
                    <a:lnTo>
                      <a:pt x="412" y="496"/>
                    </a:lnTo>
                    <a:lnTo>
                      <a:pt x="520" y="524"/>
                    </a:lnTo>
                    <a:lnTo>
                      <a:pt x="616" y="532"/>
                    </a:lnTo>
                    <a:lnTo>
                      <a:pt x="700" y="520"/>
                    </a:lnTo>
                    <a:lnTo>
                      <a:pt x="776" y="500"/>
                    </a:lnTo>
                    <a:lnTo>
                      <a:pt x="860" y="464"/>
                    </a:lnTo>
                    <a:lnTo>
                      <a:pt x="0" y="961"/>
                    </a:lnTo>
                    <a:lnTo>
                      <a:pt x="0" y="1248"/>
                    </a:lnTo>
                    <a:lnTo>
                      <a:pt x="853" y="756"/>
                    </a:lnTo>
                    <a:lnTo>
                      <a:pt x="900" y="712"/>
                    </a:lnTo>
                    <a:lnTo>
                      <a:pt x="936" y="672"/>
                    </a:lnTo>
                    <a:lnTo>
                      <a:pt x="944" y="636"/>
                    </a:lnTo>
                    <a:lnTo>
                      <a:pt x="944" y="604"/>
                    </a:lnTo>
                    <a:lnTo>
                      <a:pt x="944" y="0"/>
                    </a:lnTo>
                    <a:lnTo>
                      <a:pt x="776" y="160"/>
                    </a:lnTo>
                    <a:lnTo>
                      <a:pt x="532" y="188"/>
                    </a:lnTo>
                    <a:lnTo>
                      <a:pt x="348" y="16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780000"/>
                  </a:gs>
                  <a:gs pos="50000">
                    <a:srgbClr val="CC0000"/>
                  </a:gs>
                  <a:gs pos="100000">
                    <a:srgbClr val="78000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 type="none" w="sm" len="lg"/>
                    <a:tailEnd type="none" w="sm" len="lg"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393" name="Freeform 133"/>
              <p:cNvSpPr>
                <a:spLocks/>
              </p:cNvSpPr>
              <p:nvPr/>
            </p:nvSpPr>
            <p:spPr bwMode="auto">
              <a:xfrm>
                <a:off x="4076" y="2308"/>
                <a:ext cx="600" cy="364"/>
              </a:xfrm>
              <a:custGeom>
                <a:avLst/>
                <a:gdLst>
                  <a:gd name="T0" fmla="*/ 0 w 600"/>
                  <a:gd name="T1" fmla="*/ 296 h 364"/>
                  <a:gd name="T2" fmla="*/ 80 w 600"/>
                  <a:gd name="T3" fmla="*/ 246 h 364"/>
                  <a:gd name="T4" fmla="*/ 142 w 600"/>
                  <a:gd name="T5" fmla="*/ 272 h 364"/>
                  <a:gd name="T6" fmla="*/ 196 w 600"/>
                  <a:gd name="T7" fmla="*/ 284 h 364"/>
                  <a:gd name="T8" fmla="*/ 262 w 600"/>
                  <a:gd name="T9" fmla="*/ 290 h 364"/>
                  <a:gd name="T10" fmla="*/ 322 w 600"/>
                  <a:gd name="T11" fmla="*/ 286 h 364"/>
                  <a:gd name="T12" fmla="*/ 368 w 600"/>
                  <a:gd name="T13" fmla="*/ 272 h 364"/>
                  <a:gd name="T14" fmla="*/ 428 w 600"/>
                  <a:gd name="T15" fmla="*/ 244 h 364"/>
                  <a:gd name="T16" fmla="*/ 456 w 600"/>
                  <a:gd name="T17" fmla="*/ 220 h 364"/>
                  <a:gd name="T18" fmla="*/ 486 w 600"/>
                  <a:gd name="T19" fmla="*/ 188 h 364"/>
                  <a:gd name="T20" fmla="*/ 494 w 600"/>
                  <a:gd name="T21" fmla="*/ 132 h 364"/>
                  <a:gd name="T22" fmla="*/ 488 w 600"/>
                  <a:gd name="T23" fmla="*/ 98 h 364"/>
                  <a:gd name="T24" fmla="*/ 470 w 600"/>
                  <a:gd name="T25" fmla="*/ 74 h 364"/>
                  <a:gd name="T26" fmla="*/ 432 w 600"/>
                  <a:gd name="T27" fmla="*/ 44 h 364"/>
                  <a:gd name="T28" fmla="*/ 520 w 600"/>
                  <a:gd name="T29" fmla="*/ 0 h 364"/>
                  <a:gd name="T30" fmla="*/ 542 w 600"/>
                  <a:gd name="T31" fmla="*/ 24 h 364"/>
                  <a:gd name="T32" fmla="*/ 572 w 600"/>
                  <a:gd name="T33" fmla="*/ 60 h 364"/>
                  <a:gd name="T34" fmla="*/ 590 w 600"/>
                  <a:gd name="T35" fmla="*/ 106 h 364"/>
                  <a:gd name="T36" fmla="*/ 600 w 600"/>
                  <a:gd name="T37" fmla="*/ 144 h 364"/>
                  <a:gd name="T38" fmla="*/ 588 w 600"/>
                  <a:gd name="T39" fmla="*/ 198 h 364"/>
                  <a:gd name="T40" fmla="*/ 574 w 600"/>
                  <a:gd name="T41" fmla="*/ 226 h 364"/>
                  <a:gd name="T42" fmla="*/ 538 w 600"/>
                  <a:gd name="T43" fmla="*/ 268 h 364"/>
                  <a:gd name="T44" fmla="*/ 498 w 600"/>
                  <a:gd name="T45" fmla="*/ 298 h 364"/>
                  <a:gd name="T46" fmla="*/ 424 w 600"/>
                  <a:gd name="T47" fmla="*/ 330 h 364"/>
                  <a:gd name="T48" fmla="*/ 348 w 600"/>
                  <a:gd name="T49" fmla="*/ 352 h 364"/>
                  <a:gd name="T50" fmla="*/ 256 w 600"/>
                  <a:gd name="T51" fmla="*/ 364 h 364"/>
                  <a:gd name="T52" fmla="*/ 164 w 600"/>
                  <a:gd name="T53" fmla="*/ 356 h 364"/>
                  <a:gd name="T54" fmla="*/ 68 w 600"/>
                  <a:gd name="T55" fmla="*/ 332 h 364"/>
                  <a:gd name="T56" fmla="*/ 0 w 600"/>
                  <a:gd name="T57" fmla="*/ 296 h 364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600"/>
                  <a:gd name="T88" fmla="*/ 0 h 364"/>
                  <a:gd name="T89" fmla="*/ 600 w 600"/>
                  <a:gd name="T90" fmla="*/ 364 h 364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600" h="364">
                    <a:moveTo>
                      <a:pt x="0" y="296"/>
                    </a:moveTo>
                    <a:lnTo>
                      <a:pt x="80" y="246"/>
                    </a:lnTo>
                    <a:lnTo>
                      <a:pt x="142" y="272"/>
                    </a:lnTo>
                    <a:lnTo>
                      <a:pt x="196" y="284"/>
                    </a:lnTo>
                    <a:lnTo>
                      <a:pt x="262" y="290"/>
                    </a:lnTo>
                    <a:lnTo>
                      <a:pt x="322" y="286"/>
                    </a:lnTo>
                    <a:lnTo>
                      <a:pt x="368" y="272"/>
                    </a:lnTo>
                    <a:lnTo>
                      <a:pt x="428" y="244"/>
                    </a:lnTo>
                    <a:lnTo>
                      <a:pt x="456" y="220"/>
                    </a:lnTo>
                    <a:lnTo>
                      <a:pt x="486" y="188"/>
                    </a:lnTo>
                    <a:lnTo>
                      <a:pt x="494" y="132"/>
                    </a:lnTo>
                    <a:lnTo>
                      <a:pt x="488" y="98"/>
                    </a:lnTo>
                    <a:lnTo>
                      <a:pt x="470" y="74"/>
                    </a:lnTo>
                    <a:lnTo>
                      <a:pt x="432" y="44"/>
                    </a:lnTo>
                    <a:lnTo>
                      <a:pt x="520" y="0"/>
                    </a:lnTo>
                    <a:lnTo>
                      <a:pt x="542" y="24"/>
                    </a:lnTo>
                    <a:lnTo>
                      <a:pt x="572" y="60"/>
                    </a:lnTo>
                    <a:lnTo>
                      <a:pt x="590" y="106"/>
                    </a:lnTo>
                    <a:lnTo>
                      <a:pt x="600" y="144"/>
                    </a:lnTo>
                    <a:lnTo>
                      <a:pt x="588" y="198"/>
                    </a:lnTo>
                    <a:lnTo>
                      <a:pt x="574" y="226"/>
                    </a:lnTo>
                    <a:lnTo>
                      <a:pt x="538" y="268"/>
                    </a:lnTo>
                    <a:lnTo>
                      <a:pt x="498" y="298"/>
                    </a:lnTo>
                    <a:lnTo>
                      <a:pt x="424" y="330"/>
                    </a:lnTo>
                    <a:lnTo>
                      <a:pt x="348" y="352"/>
                    </a:lnTo>
                    <a:lnTo>
                      <a:pt x="256" y="364"/>
                    </a:lnTo>
                    <a:lnTo>
                      <a:pt x="164" y="356"/>
                    </a:lnTo>
                    <a:lnTo>
                      <a:pt x="68" y="332"/>
                    </a:lnTo>
                    <a:lnTo>
                      <a:pt x="0" y="296"/>
                    </a:lnTo>
                    <a:close/>
                  </a:path>
                </a:pathLst>
              </a:custGeom>
              <a:solidFill>
                <a:srgbClr val="FF66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 type="none" w="sm" len="lg"/>
                    <a:tailEnd type="none" w="sm" len="lg"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394" name="Freeform 134"/>
              <p:cNvSpPr>
                <a:spLocks/>
              </p:cNvSpPr>
              <p:nvPr/>
            </p:nvSpPr>
            <p:spPr bwMode="auto">
              <a:xfrm>
                <a:off x="3576" y="3316"/>
                <a:ext cx="156" cy="376"/>
              </a:xfrm>
              <a:custGeom>
                <a:avLst/>
                <a:gdLst>
                  <a:gd name="T0" fmla="*/ 0 w 156"/>
                  <a:gd name="T1" fmla="*/ 0 h 376"/>
                  <a:gd name="T2" fmla="*/ 156 w 156"/>
                  <a:gd name="T3" fmla="*/ 88 h 376"/>
                  <a:gd name="T4" fmla="*/ 156 w 156"/>
                  <a:gd name="T5" fmla="*/ 376 h 376"/>
                  <a:gd name="T6" fmla="*/ 0 w 156"/>
                  <a:gd name="T7" fmla="*/ 288 h 376"/>
                  <a:gd name="T8" fmla="*/ 0 w 156"/>
                  <a:gd name="T9" fmla="*/ 0 h 37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56"/>
                  <a:gd name="T16" fmla="*/ 0 h 376"/>
                  <a:gd name="T17" fmla="*/ 156 w 156"/>
                  <a:gd name="T18" fmla="*/ 376 h 37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56" h="376">
                    <a:moveTo>
                      <a:pt x="0" y="0"/>
                    </a:moveTo>
                    <a:lnTo>
                      <a:pt x="156" y="88"/>
                    </a:lnTo>
                    <a:lnTo>
                      <a:pt x="156" y="376"/>
                    </a:lnTo>
                    <a:lnTo>
                      <a:pt x="0" y="2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33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 type="none" w="sm" len="lg"/>
                    <a:tailEnd type="none" w="sm" len="lg"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grpSp>
          <p:nvGrpSpPr>
            <p:cNvPr id="11325" name="Group 135"/>
            <p:cNvGrpSpPr>
              <a:grpSpLocks/>
            </p:cNvGrpSpPr>
            <p:nvPr/>
          </p:nvGrpSpPr>
          <p:grpSpPr bwMode="auto">
            <a:xfrm>
              <a:off x="393" y="874"/>
              <a:ext cx="2796" cy="2736"/>
              <a:chOff x="393" y="874"/>
              <a:chExt cx="2796" cy="2736"/>
            </a:xfrm>
          </p:grpSpPr>
          <p:grpSp>
            <p:nvGrpSpPr>
              <p:cNvPr id="11326" name="Group 136"/>
              <p:cNvGrpSpPr>
                <a:grpSpLocks/>
              </p:cNvGrpSpPr>
              <p:nvPr/>
            </p:nvGrpSpPr>
            <p:grpSpPr bwMode="auto">
              <a:xfrm>
                <a:off x="393" y="874"/>
                <a:ext cx="2796" cy="2736"/>
                <a:chOff x="393" y="874"/>
                <a:chExt cx="2796" cy="2736"/>
              </a:xfrm>
            </p:grpSpPr>
            <p:sp>
              <p:nvSpPr>
                <p:cNvPr id="11351" name="Freeform 137"/>
                <p:cNvSpPr>
                  <a:spLocks/>
                </p:cNvSpPr>
                <p:nvPr/>
              </p:nvSpPr>
              <p:spPr bwMode="auto">
                <a:xfrm>
                  <a:off x="399" y="1990"/>
                  <a:ext cx="2790" cy="1620"/>
                </a:xfrm>
                <a:custGeom>
                  <a:avLst/>
                  <a:gdLst>
                    <a:gd name="T0" fmla="*/ 0 w 2790"/>
                    <a:gd name="T1" fmla="*/ 978 h 1620"/>
                    <a:gd name="T2" fmla="*/ 1096 w 2790"/>
                    <a:gd name="T3" fmla="*/ 1620 h 1620"/>
                    <a:gd name="T4" fmla="*/ 2790 w 2790"/>
                    <a:gd name="T5" fmla="*/ 642 h 1620"/>
                    <a:gd name="T6" fmla="*/ 1686 w 2790"/>
                    <a:gd name="T7" fmla="*/ 0 h 1620"/>
                    <a:gd name="T8" fmla="*/ 0 w 2790"/>
                    <a:gd name="T9" fmla="*/ 978 h 162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790"/>
                    <a:gd name="T16" fmla="*/ 0 h 1620"/>
                    <a:gd name="T17" fmla="*/ 2790 w 2790"/>
                    <a:gd name="T18" fmla="*/ 1620 h 162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790" h="1620">
                      <a:moveTo>
                        <a:pt x="0" y="978"/>
                      </a:moveTo>
                      <a:lnTo>
                        <a:pt x="1096" y="1620"/>
                      </a:lnTo>
                      <a:lnTo>
                        <a:pt x="2790" y="642"/>
                      </a:lnTo>
                      <a:lnTo>
                        <a:pt x="1686" y="0"/>
                      </a:lnTo>
                      <a:lnTo>
                        <a:pt x="0" y="978"/>
                      </a:lnTo>
                      <a:close/>
                    </a:path>
                  </a:pathLst>
                </a:custGeom>
                <a:solidFill>
                  <a:srgbClr val="FFFF66"/>
                </a:solidFill>
                <a:ln w="12700">
                  <a:solidFill>
                    <a:schemeClr val="tx1"/>
                  </a:solidFill>
                  <a:round/>
                  <a:headEnd type="none" w="sm" len="lg"/>
                  <a:tailEnd type="none" w="sm" len="lg"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352" name="Freeform 138"/>
                <p:cNvSpPr>
                  <a:spLocks/>
                </p:cNvSpPr>
                <p:nvPr/>
              </p:nvSpPr>
              <p:spPr bwMode="auto">
                <a:xfrm>
                  <a:off x="393" y="874"/>
                  <a:ext cx="1692" cy="2094"/>
                </a:xfrm>
                <a:custGeom>
                  <a:avLst/>
                  <a:gdLst>
                    <a:gd name="T0" fmla="*/ 0 w 1692"/>
                    <a:gd name="T1" fmla="*/ 972 h 2094"/>
                    <a:gd name="T2" fmla="*/ 0 w 1692"/>
                    <a:gd name="T3" fmla="*/ 2094 h 2094"/>
                    <a:gd name="T4" fmla="*/ 1692 w 1692"/>
                    <a:gd name="T5" fmla="*/ 1116 h 2094"/>
                    <a:gd name="T6" fmla="*/ 1692 w 1692"/>
                    <a:gd name="T7" fmla="*/ 0 h 2094"/>
                    <a:gd name="T8" fmla="*/ 0 w 1692"/>
                    <a:gd name="T9" fmla="*/ 972 h 2094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692"/>
                    <a:gd name="T16" fmla="*/ 0 h 2094"/>
                    <a:gd name="T17" fmla="*/ 1692 w 1692"/>
                    <a:gd name="T18" fmla="*/ 2094 h 2094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692" h="2094">
                      <a:moveTo>
                        <a:pt x="0" y="972"/>
                      </a:moveTo>
                      <a:lnTo>
                        <a:pt x="0" y="2094"/>
                      </a:lnTo>
                      <a:lnTo>
                        <a:pt x="1692" y="1116"/>
                      </a:lnTo>
                      <a:lnTo>
                        <a:pt x="1692" y="0"/>
                      </a:lnTo>
                      <a:lnTo>
                        <a:pt x="0" y="972"/>
                      </a:lnTo>
                      <a:close/>
                    </a:path>
                  </a:pathLst>
                </a:custGeom>
                <a:solidFill>
                  <a:srgbClr val="66FF66"/>
                </a:solidFill>
                <a:ln w="12700">
                  <a:solidFill>
                    <a:schemeClr val="tx1"/>
                  </a:solidFill>
                  <a:round/>
                  <a:headEnd type="none" w="sm" len="lg"/>
                  <a:tailEnd type="none" w="sm" len="lg"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353" name="Freeform 139"/>
                <p:cNvSpPr>
                  <a:spLocks/>
                </p:cNvSpPr>
                <p:nvPr/>
              </p:nvSpPr>
              <p:spPr bwMode="auto">
                <a:xfrm>
                  <a:off x="1014" y="2026"/>
                  <a:ext cx="858" cy="618"/>
                </a:xfrm>
                <a:custGeom>
                  <a:avLst/>
                  <a:gdLst>
                    <a:gd name="T0" fmla="*/ 0 w 858"/>
                    <a:gd name="T1" fmla="*/ 459 h 618"/>
                    <a:gd name="T2" fmla="*/ 801 w 858"/>
                    <a:gd name="T3" fmla="*/ 0 h 618"/>
                    <a:gd name="T4" fmla="*/ 858 w 858"/>
                    <a:gd name="T5" fmla="*/ 261 h 618"/>
                    <a:gd name="T6" fmla="*/ 228 w 858"/>
                    <a:gd name="T7" fmla="*/ 618 h 618"/>
                    <a:gd name="T8" fmla="*/ 0 w 858"/>
                    <a:gd name="T9" fmla="*/ 459 h 61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858"/>
                    <a:gd name="T16" fmla="*/ 0 h 618"/>
                    <a:gd name="T17" fmla="*/ 858 w 858"/>
                    <a:gd name="T18" fmla="*/ 618 h 61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858" h="618">
                      <a:moveTo>
                        <a:pt x="0" y="459"/>
                      </a:moveTo>
                      <a:lnTo>
                        <a:pt x="801" y="0"/>
                      </a:lnTo>
                      <a:lnTo>
                        <a:pt x="858" y="261"/>
                      </a:lnTo>
                      <a:lnTo>
                        <a:pt x="228" y="618"/>
                      </a:lnTo>
                      <a:lnTo>
                        <a:pt x="0" y="459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762F00"/>
                    </a:gs>
                    <a:gs pos="100000">
                      <a:srgbClr val="FF6600"/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354" name="Freeform 140"/>
                <p:cNvSpPr>
                  <a:spLocks/>
                </p:cNvSpPr>
                <p:nvPr/>
              </p:nvSpPr>
              <p:spPr bwMode="auto">
                <a:xfrm>
                  <a:off x="1617" y="2474"/>
                  <a:ext cx="107" cy="204"/>
                </a:xfrm>
                <a:custGeom>
                  <a:avLst/>
                  <a:gdLst>
                    <a:gd name="T0" fmla="*/ 107 w 107"/>
                    <a:gd name="T1" fmla="*/ 184 h 204"/>
                    <a:gd name="T2" fmla="*/ 59 w 107"/>
                    <a:gd name="T3" fmla="*/ 180 h 204"/>
                    <a:gd name="T4" fmla="*/ 35 w 107"/>
                    <a:gd name="T5" fmla="*/ 184 h 204"/>
                    <a:gd name="T6" fmla="*/ 3 w 107"/>
                    <a:gd name="T7" fmla="*/ 204 h 204"/>
                    <a:gd name="T8" fmla="*/ 3 w 107"/>
                    <a:gd name="T9" fmla="*/ 60 h 204"/>
                    <a:gd name="T10" fmla="*/ 0 w 107"/>
                    <a:gd name="T11" fmla="*/ 32 h 204"/>
                    <a:gd name="T12" fmla="*/ 15 w 107"/>
                    <a:gd name="T13" fmla="*/ 12 h 204"/>
                    <a:gd name="T14" fmla="*/ 47 w 107"/>
                    <a:gd name="T15" fmla="*/ 0 h 204"/>
                    <a:gd name="T16" fmla="*/ 107 w 107"/>
                    <a:gd name="T17" fmla="*/ 8 h 204"/>
                    <a:gd name="T18" fmla="*/ 107 w 107"/>
                    <a:gd name="T19" fmla="*/ 184 h 204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107"/>
                    <a:gd name="T31" fmla="*/ 0 h 204"/>
                    <a:gd name="T32" fmla="*/ 107 w 107"/>
                    <a:gd name="T33" fmla="*/ 204 h 204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107" h="204">
                      <a:moveTo>
                        <a:pt x="107" y="184"/>
                      </a:moveTo>
                      <a:lnTo>
                        <a:pt x="59" y="180"/>
                      </a:lnTo>
                      <a:lnTo>
                        <a:pt x="35" y="184"/>
                      </a:lnTo>
                      <a:lnTo>
                        <a:pt x="3" y="204"/>
                      </a:lnTo>
                      <a:lnTo>
                        <a:pt x="3" y="60"/>
                      </a:lnTo>
                      <a:lnTo>
                        <a:pt x="0" y="32"/>
                      </a:lnTo>
                      <a:lnTo>
                        <a:pt x="15" y="12"/>
                      </a:lnTo>
                      <a:lnTo>
                        <a:pt x="47" y="0"/>
                      </a:lnTo>
                      <a:lnTo>
                        <a:pt x="107" y="8"/>
                      </a:lnTo>
                      <a:lnTo>
                        <a:pt x="107" y="184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CC00"/>
                    </a:gs>
                    <a:gs pos="100000">
                      <a:srgbClr val="A2820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355" name="Freeform 141"/>
                <p:cNvSpPr>
                  <a:spLocks/>
                </p:cNvSpPr>
                <p:nvPr/>
              </p:nvSpPr>
              <p:spPr bwMode="auto">
                <a:xfrm>
                  <a:off x="1797" y="1783"/>
                  <a:ext cx="79" cy="499"/>
                </a:xfrm>
                <a:custGeom>
                  <a:avLst/>
                  <a:gdLst>
                    <a:gd name="T0" fmla="*/ 0 w 79"/>
                    <a:gd name="T1" fmla="*/ 0 h 499"/>
                    <a:gd name="T2" fmla="*/ 0 w 79"/>
                    <a:gd name="T3" fmla="*/ 390 h 499"/>
                    <a:gd name="T4" fmla="*/ 9 w 79"/>
                    <a:gd name="T5" fmla="*/ 432 h 499"/>
                    <a:gd name="T6" fmla="*/ 35 w 79"/>
                    <a:gd name="T7" fmla="*/ 463 h 499"/>
                    <a:gd name="T8" fmla="*/ 54 w 79"/>
                    <a:gd name="T9" fmla="*/ 486 h 499"/>
                    <a:gd name="T10" fmla="*/ 79 w 79"/>
                    <a:gd name="T11" fmla="*/ 499 h 499"/>
                    <a:gd name="T12" fmla="*/ 79 w 79"/>
                    <a:gd name="T13" fmla="*/ 191 h 499"/>
                    <a:gd name="T14" fmla="*/ 0 w 79"/>
                    <a:gd name="T15" fmla="*/ 0 h 499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79"/>
                    <a:gd name="T25" fmla="*/ 0 h 499"/>
                    <a:gd name="T26" fmla="*/ 79 w 79"/>
                    <a:gd name="T27" fmla="*/ 499 h 499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79" h="499">
                      <a:moveTo>
                        <a:pt x="0" y="0"/>
                      </a:moveTo>
                      <a:lnTo>
                        <a:pt x="0" y="390"/>
                      </a:lnTo>
                      <a:lnTo>
                        <a:pt x="9" y="432"/>
                      </a:lnTo>
                      <a:lnTo>
                        <a:pt x="35" y="463"/>
                      </a:lnTo>
                      <a:lnTo>
                        <a:pt x="54" y="486"/>
                      </a:lnTo>
                      <a:lnTo>
                        <a:pt x="79" y="499"/>
                      </a:lnTo>
                      <a:lnTo>
                        <a:pt x="79" y="19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5E0000"/>
                    </a:gs>
                    <a:gs pos="100000">
                      <a:srgbClr val="CC000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356" name="Freeform 142"/>
                <p:cNvSpPr>
                  <a:spLocks/>
                </p:cNvSpPr>
                <p:nvPr/>
              </p:nvSpPr>
              <p:spPr bwMode="auto">
                <a:xfrm>
                  <a:off x="1536" y="2314"/>
                  <a:ext cx="234" cy="150"/>
                </a:xfrm>
                <a:custGeom>
                  <a:avLst/>
                  <a:gdLst>
                    <a:gd name="T0" fmla="*/ 234 w 234"/>
                    <a:gd name="T1" fmla="*/ 24 h 150"/>
                    <a:gd name="T2" fmla="*/ 204 w 234"/>
                    <a:gd name="T3" fmla="*/ 15 h 150"/>
                    <a:gd name="T4" fmla="*/ 165 w 234"/>
                    <a:gd name="T5" fmla="*/ 3 h 150"/>
                    <a:gd name="T6" fmla="*/ 132 w 234"/>
                    <a:gd name="T7" fmla="*/ 0 h 150"/>
                    <a:gd name="T8" fmla="*/ 78 w 234"/>
                    <a:gd name="T9" fmla="*/ 9 h 150"/>
                    <a:gd name="T10" fmla="*/ 36 w 234"/>
                    <a:gd name="T11" fmla="*/ 24 h 150"/>
                    <a:gd name="T12" fmla="*/ 21 w 234"/>
                    <a:gd name="T13" fmla="*/ 42 h 150"/>
                    <a:gd name="T14" fmla="*/ 6 w 234"/>
                    <a:gd name="T15" fmla="*/ 63 h 150"/>
                    <a:gd name="T16" fmla="*/ 0 w 234"/>
                    <a:gd name="T17" fmla="*/ 90 h 150"/>
                    <a:gd name="T18" fmla="*/ 12 w 234"/>
                    <a:gd name="T19" fmla="*/ 114 h 150"/>
                    <a:gd name="T20" fmla="*/ 48 w 234"/>
                    <a:gd name="T21" fmla="*/ 150 h 150"/>
                    <a:gd name="T22" fmla="*/ 231 w 234"/>
                    <a:gd name="T23" fmla="*/ 135 h 150"/>
                    <a:gd name="T24" fmla="*/ 234 w 234"/>
                    <a:gd name="T25" fmla="*/ 24 h 150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234"/>
                    <a:gd name="T40" fmla="*/ 0 h 150"/>
                    <a:gd name="T41" fmla="*/ 234 w 234"/>
                    <a:gd name="T42" fmla="*/ 150 h 150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234" h="150">
                      <a:moveTo>
                        <a:pt x="234" y="24"/>
                      </a:moveTo>
                      <a:lnTo>
                        <a:pt x="204" y="15"/>
                      </a:lnTo>
                      <a:lnTo>
                        <a:pt x="165" y="3"/>
                      </a:lnTo>
                      <a:lnTo>
                        <a:pt x="132" y="0"/>
                      </a:lnTo>
                      <a:lnTo>
                        <a:pt x="78" y="9"/>
                      </a:lnTo>
                      <a:lnTo>
                        <a:pt x="36" y="24"/>
                      </a:lnTo>
                      <a:lnTo>
                        <a:pt x="21" y="42"/>
                      </a:lnTo>
                      <a:lnTo>
                        <a:pt x="6" y="63"/>
                      </a:lnTo>
                      <a:lnTo>
                        <a:pt x="0" y="90"/>
                      </a:lnTo>
                      <a:lnTo>
                        <a:pt x="12" y="114"/>
                      </a:lnTo>
                      <a:lnTo>
                        <a:pt x="48" y="150"/>
                      </a:lnTo>
                      <a:lnTo>
                        <a:pt x="231" y="135"/>
                      </a:lnTo>
                      <a:lnTo>
                        <a:pt x="234" y="24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CC00"/>
                    </a:gs>
                    <a:gs pos="100000">
                      <a:srgbClr val="765E0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357" name="Freeform 143"/>
                <p:cNvSpPr>
                  <a:spLocks/>
                </p:cNvSpPr>
                <p:nvPr/>
              </p:nvSpPr>
              <p:spPr bwMode="auto">
                <a:xfrm>
                  <a:off x="1572" y="2426"/>
                  <a:ext cx="200" cy="136"/>
                </a:xfrm>
                <a:custGeom>
                  <a:avLst/>
                  <a:gdLst>
                    <a:gd name="T0" fmla="*/ 52 w 200"/>
                    <a:gd name="T1" fmla="*/ 116 h 136"/>
                    <a:gd name="T2" fmla="*/ 48 w 200"/>
                    <a:gd name="T3" fmla="*/ 80 h 136"/>
                    <a:gd name="T4" fmla="*/ 60 w 200"/>
                    <a:gd name="T5" fmla="*/ 59 h 136"/>
                    <a:gd name="T6" fmla="*/ 99 w 200"/>
                    <a:gd name="T7" fmla="*/ 56 h 136"/>
                    <a:gd name="T8" fmla="*/ 153 w 200"/>
                    <a:gd name="T9" fmla="*/ 62 h 136"/>
                    <a:gd name="T10" fmla="*/ 200 w 200"/>
                    <a:gd name="T11" fmla="*/ 24 h 136"/>
                    <a:gd name="T12" fmla="*/ 174 w 200"/>
                    <a:gd name="T13" fmla="*/ 8 h 136"/>
                    <a:gd name="T14" fmla="*/ 140 w 200"/>
                    <a:gd name="T15" fmla="*/ 0 h 136"/>
                    <a:gd name="T16" fmla="*/ 96 w 200"/>
                    <a:gd name="T17" fmla="*/ 0 h 136"/>
                    <a:gd name="T18" fmla="*/ 48 w 200"/>
                    <a:gd name="T19" fmla="*/ 8 h 136"/>
                    <a:gd name="T20" fmla="*/ 0 w 200"/>
                    <a:gd name="T21" fmla="*/ 41 h 136"/>
                    <a:gd name="T22" fmla="*/ 4 w 200"/>
                    <a:gd name="T23" fmla="*/ 136 h 136"/>
                    <a:gd name="T24" fmla="*/ 52 w 200"/>
                    <a:gd name="T25" fmla="*/ 116 h 1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200"/>
                    <a:gd name="T40" fmla="*/ 0 h 136"/>
                    <a:gd name="T41" fmla="*/ 200 w 200"/>
                    <a:gd name="T42" fmla="*/ 136 h 13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200" h="136">
                      <a:moveTo>
                        <a:pt x="52" y="116"/>
                      </a:moveTo>
                      <a:lnTo>
                        <a:pt x="48" y="80"/>
                      </a:lnTo>
                      <a:lnTo>
                        <a:pt x="60" y="59"/>
                      </a:lnTo>
                      <a:lnTo>
                        <a:pt x="99" y="56"/>
                      </a:lnTo>
                      <a:lnTo>
                        <a:pt x="153" y="62"/>
                      </a:lnTo>
                      <a:lnTo>
                        <a:pt x="200" y="24"/>
                      </a:lnTo>
                      <a:lnTo>
                        <a:pt x="174" y="8"/>
                      </a:lnTo>
                      <a:lnTo>
                        <a:pt x="140" y="0"/>
                      </a:lnTo>
                      <a:lnTo>
                        <a:pt x="96" y="0"/>
                      </a:lnTo>
                      <a:lnTo>
                        <a:pt x="48" y="8"/>
                      </a:lnTo>
                      <a:lnTo>
                        <a:pt x="0" y="41"/>
                      </a:lnTo>
                      <a:lnTo>
                        <a:pt x="4" y="136"/>
                      </a:lnTo>
                      <a:lnTo>
                        <a:pt x="52" y="116"/>
                      </a:lnTo>
                      <a:close/>
                    </a:path>
                  </a:pathLst>
                </a:custGeom>
                <a:solidFill>
                  <a:srgbClr val="FFCC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358" name="Freeform 144"/>
                <p:cNvSpPr>
                  <a:spLocks/>
                </p:cNvSpPr>
                <p:nvPr/>
              </p:nvSpPr>
              <p:spPr bwMode="auto">
                <a:xfrm>
                  <a:off x="1876" y="1670"/>
                  <a:ext cx="424" cy="196"/>
                </a:xfrm>
                <a:custGeom>
                  <a:avLst/>
                  <a:gdLst>
                    <a:gd name="T0" fmla="*/ 0 w 424"/>
                    <a:gd name="T1" fmla="*/ 116 h 196"/>
                    <a:gd name="T2" fmla="*/ 40 w 424"/>
                    <a:gd name="T3" fmla="*/ 48 h 196"/>
                    <a:gd name="T4" fmla="*/ 92 w 424"/>
                    <a:gd name="T5" fmla="*/ 28 h 196"/>
                    <a:gd name="T6" fmla="*/ 124 w 424"/>
                    <a:gd name="T7" fmla="*/ 16 h 196"/>
                    <a:gd name="T8" fmla="*/ 180 w 424"/>
                    <a:gd name="T9" fmla="*/ 4 h 196"/>
                    <a:gd name="T10" fmla="*/ 244 w 424"/>
                    <a:gd name="T11" fmla="*/ 0 h 196"/>
                    <a:gd name="T12" fmla="*/ 320 w 424"/>
                    <a:gd name="T13" fmla="*/ 8 h 196"/>
                    <a:gd name="T14" fmla="*/ 380 w 424"/>
                    <a:gd name="T15" fmla="*/ 20 h 196"/>
                    <a:gd name="T16" fmla="*/ 424 w 424"/>
                    <a:gd name="T17" fmla="*/ 36 h 196"/>
                    <a:gd name="T18" fmla="*/ 424 w 424"/>
                    <a:gd name="T19" fmla="*/ 144 h 196"/>
                    <a:gd name="T20" fmla="*/ 32 w 424"/>
                    <a:gd name="T21" fmla="*/ 196 h 196"/>
                    <a:gd name="T22" fmla="*/ 0 w 424"/>
                    <a:gd name="T23" fmla="*/ 116 h 19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424"/>
                    <a:gd name="T37" fmla="*/ 0 h 196"/>
                    <a:gd name="T38" fmla="*/ 424 w 424"/>
                    <a:gd name="T39" fmla="*/ 196 h 19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424" h="196">
                      <a:moveTo>
                        <a:pt x="0" y="116"/>
                      </a:moveTo>
                      <a:lnTo>
                        <a:pt x="40" y="48"/>
                      </a:lnTo>
                      <a:lnTo>
                        <a:pt x="92" y="28"/>
                      </a:lnTo>
                      <a:lnTo>
                        <a:pt x="124" y="16"/>
                      </a:lnTo>
                      <a:lnTo>
                        <a:pt x="180" y="4"/>
                      </a:lnTo>
                      <a:lnTo>
                        <a:pt x="244" y="0"/>
                      </a:lnTo>
                      <a:lnTo>
                        <a:pt x="320" y="8"/>
                      </a:lnTo>
                      <a:lnTo>
                        <a:pt x="380" y="20"/>
                      </a:lnTo>
                      <a:lnTo>
                        <a:pt x="424" y="36"/>
                      </a:lnTo>
                      <a:lnTo>
                        <a:pt x="424" y="144"/>
                      </a:lnTo>
                      <a:lnTo>
                        <a:pt x="32" y="196"/>
                      </a:lnTo>
                      <a:lnTo>
                        <a:pt x="0" y="116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76762F"/>
                    </a:gs>
                    <a:gs pos="100000">
                      <a:srgbClr val="FFFF66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359" name="Freeform 145"/>
                <p:cNvSpPr>
                  <a:spLocks/>
                </p:cNvSpPr>
                <p:nvPr/>
              </p:nvSpPr>
              <p:spPr bwMode="auto">
                <a:xfrm>
                  <a:off x="1908" y="1754"/>
                  <a:ext cx="400" cy="260"/>
                </a:xfrm>
                <a:custGeom>
                  <a:avLst/>
                  <a:gdLst>
                    <a:gd name="T0" fmla="*/ 296 w 400"/>
                    <a:gd name="T1" fmla="*/ 80 h 260"/>
                    <a:gd name="T2" fmla="*/ 332 w 400"/>
                    <a:gd name="T3" fmla="*/ 59 h 260"/>
                    <a:gd name="T4" fmla="*/ 369 w 400"/>
                    <a:gd name="T5" fmla="*/ 80 h 260"/>
                    <a:gd name="T6" fmla="*/ 400 w 400"/>
                    <a:gd name="T7" fmla="*/ 62 h 260"/>
                    <a:gd name="T8" fmla="*/ 332 w 400"/>
                    <a:gd name="T9" fmla="*/ 24 h 260"/>
                    <a:gd name="T10" fmla="*/ 288 w 400"/>
                    <a:gd name="T11" fmla="*/ 12 h 260"/>
                    <a:gd name="T12" fmla="*/ 216 w 400"/>
                    <a:gd name="T13" fmla="*/ 0 h 260"/>
                    <a:gd name="T14" fmla="*/ 152 w 400"/>
                    <a:gd name="T15" fmla="*/ 8 h 260"/>
                    <a:gd name="T16" fmla="*/ 96 w 400"/>
                    <a:gd name="T17" fmla="*/ 28 h 260"/>
                    <a:gd name="T18" fmla="*/ 52 w 400"/>
                    <a:gd name="T19" fmla="*/ 48 h 260"/>
                    <a:gd name="T20" fmla="*/ 8 w 400"/>
                    <a:gd name="T21" fmla="*/ 88 h 260"/>
                    <a:gd name="T22" fmla="*/ 0 w 400"/>
                    <a:gd name="T23" fmla="*/ 120 h 260"/>
                    <a:gd name="T24" fmla="*/ 20 w 400"/>
                    <a:gd name="T25" fmla="*/ 140 h 260"/>
                    <a:gd name="T26" fmla="*/ 52 w 400"/>
                    <a:gd name="T27" fmla="*/ 156 h 260"/>
                    <a:gd name="T28" fmla="*/ 52 w 400"/>
                    <a:gd name="T29" fmla="*/ 260 h 260"/>
                    <a:gd name="T30" fmla="*/ 100 w 400"/>
                    <a:gd name="T31" fmla="*/ 232 h 260"/>
                    <a:gd name="T32" fmla="*/ 296 w 400"/>
                    <a:gd name="T33" fmla="*/ 80 h 260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400"/>
                    <a:gd name="T52" fmla="*/ 0 h 260"/>
                    <a:gd name="T53" fmla="*/ 400 w 400"/>
                    <a:gd name="T54" fmla="*/ 260 h 260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400" h="260">
                      <a:moveTo>
                        <a:pt x="296" y="80"/>
                      </a:moveTo>
                      <a:lnTo>
                        <a:pt x="332" y="59"/>
                      </a:lnTo>
                      <a:lnTo>
                        <a:pt x="369" y="80"/>
                      </a:lnTo>
                      <a:lnTo>
                        <a:pt x="400" y="62"/>
                      </a:lnTo>
                      <a:lnTo>
                        <a:pt x="332" y="24"/>
                      </a:lnTo>
                      <a:lnTo>
                        <a:pt x="288" y="12"/>
                      </a:lnTo>
                      <a:lnTo>
                        <a:pt x="216" y="0"/>
                      </a:lnTo>
                      <a:lnTo>
                        <a:pt x="152" y="8"/>
                      </a:lnTo>
                      <a:lnTo>
                        <a:pt x="96" y="28"/>
                      </a:lnTo>
                      <a:lnTo>
                        <a:pt x="52" y="48"/>
                      </a:lnTo>
                      <a:lnTo>
                        <a:pt x="8" y="88"/>
                      </a:lnTo>
                      <a:lnTo>
                        <a:pt x="0" y="120"/>
                      </a:lnTo>
                      <a:lnTo>
                        <a:pt x="20" y="140"/>
                      </a:lnTo>
                      <a:lnTo>
                        <a:pt x="52" y="156"/>
                      </a:lnTo>
                      <a:lnTo>
                        <a:pt x="52" y="260"/>
                      </a:lnTo>
                      <a:lnTo>
                        <a:pt x="100" y="232"/>
                      </a:lnTo>
                      <a:lnTo>
                        <a:pt x="296" y="80"/>
                      </a:lnTo>
                      <a:close/>
                    </a:path>
                  </a:pathLst>
                </a:custGeom>
                <a:solidFill>
                  <a:srgbClr val="FFCC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360" name="Freeform 146"/>
                <p:cNvSpPr>
                  <a:spLocks/>
                </p:cNvSpPr>
                <p:nvPr/>
              </p:nvSpPr>
              <p:spPr bwMode="auto">
                <a:xfrm>
                  <a:off x="2244" y="1806"/>
                  <a:ext cx="34" cy="536"/>
                </a:xfrm>
                <a:custGeom>
                  <a:avLst/>
                  <a:gdLst>
                    <a:gd name="T0" fmla="*/ 0 w 34"/>
                    <a:gd name="T1" fmla="*/ 0 h 536"/>
                    <a:gd name="T2" fmla="*/ 0 w 34"/>
                    <a:gd name="T3" fmla="*/ 516 h 536"/>
                    <a:gd name="T4" fmla="*/ 28 w 34"/>
                    <a:gd name="T5" fmla="*/ 536 h 536"/>
                    <a:gd name="T6" fmla="*/ 34 w 34"/>
                    <a:gd name="T7" fmla="*/ 20 h 536"/>
                    <a:gd name="T8" fmla="*/ 0 w 34"/>
                    <a:gd name="T9" fmla="*/ 0 h 53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4"/>
                    <a:gd name="T16" fmla="*/ 0 h 536"/>
                    <a:gd name="T17" fmla="*/ 34 w 34"/>
                    <a:gd name="T18" fmla="*/ 536 h 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4" h="536">
                      <a:moveTo>
                        <a:pt x="0" y="0"/>
                      </a:moveTo>
                      <a:lnTo>
                        <a:pt x="0" y="516"/>
                      </a:lnTo>
                      <a:lnTo>
                        <a:pt x="28" y="536"/>
                      </a:lnTo>
                      <a:lnTo>
                        <a:pt x="34" y="2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361" name="Freeform 147"/>
                <p:cNvSpPr>
                  <a:spLocks/>
                </p:cNvSpPr>
                <p:nvPr/>
              </p:nvSpPr>
              <p:spPr bwMode="auto">
                <a:xfrm>
                  <a:off x="2204" y="1810"/>
                  <a:ext cx="44" cy="524"/>
                </a:xfrm>
                <a:custGeom>
                  <a:avLst/>
                  <a:gdLst>
                    <a:gd name="T0" fmla="*/ 0 w 44"/>
                    <a:gd name="T1" fmla="*/ 20 h 524"/>
                    <a:gd name="T2" fmla="*/ 0 w 44"/>
                    <a:gd name="T3" fmla="*/ 524 h 524"/>
                    <a:gd name="T4" fmla="*/ 44 w 44"/>
                    <a:gd name="T5" fmla="*/ 508 h 524"/>
                    <a:gd name="T6" fmla="*/ 44 w 44"/>
                    <a:gd name="T7" fmla="*/ 0 h 524"/>
                    <a:gd name="T8" fmla="*/ 0 w 44"/>
                    <a:gd name="T9" fmla="*/ 20 h 524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44"/>
                    <a:gd name="T16" fmla="*/ 0 h 524"/>
                    <a:gd name="T17" fmla="*/ 44 w 44"/>
                    <a:gd name="T18" fmla="*/ 524 h 524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44" h="524">
                      <a:moveTo>
                        <a:pt x="0" y="20"/>
                      </a:moveTo>
                      <a:lnTo>
                        <a:pt x="0" y="524"/>
                      </a:lnTo>
                      <a:lnTo>
                        <a:pt x="44" y="508"/>
                      </a:lnTo>
                      <a:lnTo>
                        <a:pt x="44" y="0"/>
                      </a:lnTo>
                      <a:lnTo>
                        <a:pt x="0" y="20"/>
                      </a:lnTo>
                      <a:close/>
                    </a:path>
                  </a:pathLst>
                </a:custGeom>
                <a:solidFill>
                  <a:srgbClr val="0099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362" name="Freeform 148"/>
                <p:cNvSpPr>
                  <a:spLocks/>
                </p:cNvSpPr>
                <p:nvPr/>
              </p:nvSpPr>
              <p:spPr bwMode="auto">
                <a:xfrm>
                  <a:off x="1972" y="1810"/>
                  <a:ext cx="236" cy="548"/>
                </a:xfrm>
                <a:custGeom>
                  <a:avLst/>
                  <a:gdLst>
                    <a:gd name="T0" fmla="*/ 44 w 236"/>
                    <a:gd name="T1" fmla="*/ 176 h 548"/>
                    <a:gd name="T2" fmla="*/ 44 w 236"/>
                    <a:gd name="T3" fmla="*/ 548 h 548"/>
                    <a:gd name="T4" fmla="*/ 84 w 236"/>
                    <a:gd name="T5" fmla="*/ 532 h 548"/>
                    <a:gd name="T6" fmla="*/ 128 w 236"/>
                    <a:gd name="T7" fmla="*/ 524 h 548"/>
                    <a:gd name="T8" fmla="*/ 176 w 236"/>
                    <a:gd name="T9" fmla="*/ 520 h 548"/>
                    <a:gd name="T10" fmla="*/ 236 w 236"/>
                    <a:gd name="T11" fmla="*/ 528 h 548"/>
                    <a:gd name="T12" fmla="*/ 236 w 236"/>
                    <a:gd name="T13" fmla="*/ 20 h 548"/>
                    <a:gd name="T14" fmla="*/ 188 w 236"/>
                    <a:gd name="T15" fmla="*/ 8 h 548"/>
                    <a:gd name="T16" fmla="*/ 136 w 236"/>
                    <a:gd name="T17" fmla="*/ 0 h 548"/>
                    <a:gd name="T18" fmla="*/ 72 w 236"/>
                    <a:gd name="T19" fmla="*/ 8 h 548"/>
                    <a:gd name="T20" fmla="*/ 28 w 236"/>
                    <a:gd name="T21" fmla="*/ 36 h 548"/>
                    <a:gd name="T22" fmla="*/ 4 w 236"/>
                    <a:gd name="T23" fmla="*/ 64 h 548"/>
                    <a:gd name="T24" fmla="*/ 0 w 236"/>
                    <a:gd name="T25" fmla="*/ 100 h 548"/>
                    <a:gd name="T26" fmla="*/ 8 w 236"/>
                    <a:gd name="T27" fmla="*/ 128 h 548"/>
                    <a:gd name="T28" fmla="*/ 16 w 236"/>
                    <a:gd name="T29" fmla="*/ 148 h 548"/>
                    <a:gd name="T30" fmla="*/ 44 w 236"/>
                    <a:gd name="T31" fmla="*/ 176 h 548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236"/>
                    <a:gd name="T49" fmla="*/ 0 h 548"/>
                    <a:gd name="T50" fmla="*/ 236 w 236"/>
                    <a:gd name="T51" fmla="*/ 548 h 548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236" h="548">
                      <a:moveTo>
                        <a:pt x="44" y="176"/>
                      </a:moveTo>
                      <a:lnTo>
                        <a:pt x="44" y="548"/>
                      </a:lnTo>
                      <a:lnTo>
                        <a:pt x="84" y="532"/>
                      </a:lnTo>
                      <a:lnTo>
                        <a:pt x="128" y="524"/>
                      </a:lnTo>
                      <a:lnTo>
                        <a:pt x="176" y="520"/>
                      </a:lnTo>
                      <a:lnTo>
                        <a:pt x="236" y="528"/>
                      </a:lnTo>
                      <a:lnTo>
                        <a:pt x="236" y="20"/>
                      </a:lnTo>
                      <a:lnTo>
                        <a:pt x="188" y="8"/>
                      </a:lnTo>
                      <a:lnTo>
                        <a:pt x="136" y="0"/>
                      </a:lnTo>
                      <a:lnTo>
                        <a:pt x="72" y="8"/>
                      </a:lnTo>
                      <a:lnTo>
                        <a:pt x="28" y="36"/>
                      </a:lnTo>
                      <a:lnTo>
                        <a:pt x="4" y="64"/>
                      </a:lnTo>
                      <a:lnTo>
                        <a:pt x="0" y="100"/>
                      </a:lnTo>
                      <a:lnTo>
                        <a:pt x="8" y="128"/>
                      </a:lnTo>
                      <a:lnTo>
                        <a:pt x="16" y="148"/>
                      </a:lnTo>
                      <a:lnTo>
                        <a:pt x="44" y="176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765E00"/>
                    </a:gs>
                    <a:gs pos="100000">
                      <a:srgbClr val="FFCC0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363" name="Freeform 149"/>
                <p:cNvSpPr>
                  <a:spLocks/>
                </p:cNvSpPr>
                <p:nvPr/>
              </p:nvSpPr>
              <p:spPr bwMode="auto">
                <a:xfrm>
                  <a:off x="1800" y="1602"/>
                  <a:ext cx="588" cy="376"/>
                </a:xfrm>
                <a:custGeom>
                  <a:avLst/>
                  <a:gdLst>
                    <a:gd name="T0" fmla="*/ 588 w 588"/>
                    <a:gd name="T1" fmla="*/ 72 h 376"/>
                    <a:gd name="T2" fmla="*/ 520 w 588"/>
                    <a:gd name="T3" fmla="*/ 36 h 376"/>
                    <a:gd name="T4" fmla="*/ 468 w 588"/>
                    <a:gd name="T5" fmla="*/ 20 h 376"/>
                    <a:gd name="T6" fmla="*/ 412 w 588"/>
                    <a:gd name="T7" fmla="*/ 8 h 376"/>
                    <a:gd name="T8" fmla="*/ 336 w 588"/>
                    <a:gd name="T9" fmla="*/ 0 h 376"/>
                    <a:gd name="T10" fmla="*/ 244 w 588"/>
                    <a:gd name="T11" fmla="*/ 8 h 376"/>
                    <a:gd name="T12" fmla="*/ 148 w 588"/>
                    <a:gd name="T13" fmla="*/ 36 h 376"/>
                    <a:gd name="T14" fmla="*/ 88 w 588"/>
                    <a:gd name="T15" fmla="*/ 64 h 376"/>
                    <a:gd name="T16" fmla="*/ 48 w 588"/>
                    <a:gd name="T17" fmla="*/ 96 h 376"/>
                    <a:gd name="T18" fmla="*/ 24 w 588"/>
                    <a:gd name="T19" fmla="*/ 124 h 376"/>
                    <a:gd name="T20" fmla="*/ 4 w 588"/>
                    <a:gd name="T21" fmla="*/ 168 h 376"/>
                    <a:gd name="T22" fmla="*/ 0 w 588"/>
                    <a:gd name="T23" fmla="*/ 214 h 376"/>
                    <a:gd name="T24" fmla="*/ 8 w 588"/>
                    <a:gd name="T25" fmla="*/ 268 h 376"/>
                    <a:gd name="T26" fmla="*/ 24 w 588"/>
                    <a:gd name="T27" fmla="*/ 304 h 376"/>
                    <a:gd name="T28" fmla="*/ 40 w 588"/>
                    <a:gd name="T29" fmla="*/ 332 h 376"/>
                    <a:gd name="T30" fmla="*/ 76 w 588"/>
                    <a:gd name="T31" fmla="*/ 376 h 376"/>
                    <a:gd name="T32" fmla="*/ 168 w 588"/>
                    <a:gd name="T33" fmla="*/ 323 h 376"/>
                    <a:gd name="T34" fmla="*/ 136 w 588"/>
                    <a:gd name="T35" fmla="*/ 296 h 376"/>
                    <a:gd name="T36" fmla="*/ 112 w 588"/>
                    <a:gd name="T37" fmla="*/ 280 h 376"/>
                    <a:gd name="T38" fmla="*/ 96 w 588"/>
                    <a:gd name="T39" fmla="*/ 236 h 376"/>
                    <a:gd name="T40" fmla="*/ 100 w 588"/>
                    <a:gd name="T41" fmla="*/ 180 h 376"/>
                    <a:gd name="T42" fmla="*/ 132 w 588"/>
                    <a:gd name="T43" fmla="*/ 128 h 376"/>
                    <a:gd name="T44" fmla="*/ 188 w 588"/>
                    <a:gd name="T45" fmla="*/ 92 h 376"/>
                    <a:gd name="T46" fmla="*/ 240 w 588"/>
                    <a:gd name="T47" fmla="*/ 76 h 376"/>
                    <a:gd name="T48" fmla="*/ 308 w 588"/>
                    <a:gd name="T49" fmla="*/ 68 h 376"/>
                    <a:gd name="T50" fmla="*/ 376 w 588"/>
                    <a:gd name="T51" fmla="*/ 76 h 376"/>
                    <a:gd name="T52" fmla="*/ 432 w 588"/>
                    <a:gd name="T53" fmla="*/ 88 h 376"/>
                    <a:gd name="T54" fmla="*/ 508 w 588"/>
                    <a:gd name="T55" fmla="*/ 112 h 376"/>
                    <a:gd name="T56" fmla="*/ 588 w 588"/>
                    <a:gd name="T57" fmla="*/ 72 h 37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w 588"/>
                    <a:gd name="T88" fmla="*/ 0 h 376"/>
                    <a:gd name="T89" fmla="*/ 588 w 588"/>
                    <a:gd name="T90" fmla="*/ 376 h 376"/>
                  </a:gdLst>
                  <a:ahLst/>
                  <a:cxnLst>
                    <a:cxn ang="T58">
                      <a:pos x="T0" y="T1"/>
                    </a:cxn>
                    <a:cxn ang="T59">
                      <a:pos x="T2" y="T3"/>
                    </a:cxn>
                    <a:cxn ang="T60">
                      <a:pos x="T4" y="T5"/>
                    </a:cxn>
                    <a:cxn ang="T61">
                      <a:pos x="T6" y="T7"/>
                    </a:cxn>
                    <a:cxn ang="T62">
                      <a:pos x="T8" y="T9"/>
                    </a:cxn>
                    <a:cxn ang="T63">
                      <a:pos x="T10" y="T11"/>
                    </a:cxn>
                    <a:cxn ang="T64">
                      <a:pos x="T12" y="T13"/>
                    </a:cxn>
                    <a:cxn ang="T65">
                      <a:pos x="T14" y="T15"/>
                    </a:cxn>
                    <a:cxn ang="T66">
                      <a:pos x="T16" y="T17"/>
                    </a:cxn>
                    <a:cxn ang="T67">
                      <a:pos x="T18" y="T19"/>
                    </a:cxn>
                    <a:cxn ang="T68">
                      <a:pos x="T20" y="T21"/>
                    </a:cxn>
                    <a:cxn ang="T69">
                      <a:pos x="T22" y="T23"/>
                    </a:cxn>
                    <a:cxn ang="T70">
                      <a:pos x="T24" y="T25"/>
                    </a:cxn>
                    <a:cxn ang="T71">
                      <a:pos x="T26" y="T27"/>
                    </a:cxn>
                    <a:cxn ang="T72">
                      <a:pos x="T28" y="T29"/>
                    </a:cxn>
                    <a:cxn ang="T73">
                      <a:pos x="T30" y="T31"/>
                    </a:cxn>
                    <a:cxn ang="T74">
                      <a:pos x="T32" y="T33"/>
                    </a:cxn>
                    <a:cxn ang="T75">
                      <a:pos x="T34" y="T35"/>
                    </a:cxn>
                    <a:cxn ang="T76">
                      <a:pos x="T36" y="T37"/>
                    </a:cxn>
                    <a:cxn ang="T77">
                      <a:pos x="T38" y="T39"/>
                    </a:cxn>
                    <a:cxn ang="T78">
                      <a:pos x="T40" y="T41"/>
                    </a:cxn>
                    <a:cxn ang="T79">
                      <a:pos x="T42" y="T43"/>
                    </a:cxn>
                    <a:cxn ang="T80">
                      <a:pos x="T44" y="T45"/>
                    </a:cxn>
                    <a:cxn ang="T81">
                      <a:pos x="T46" y="T47"/>
                    </a:cxn>
                    <a:cxn ang="T82">
                      <a:pos x="T48" y="T49"/>
                    </a:cxn>
                    <a:cxn ang="T83">
                      <a:pos x="T50" y="T51"/>
                    </a:cxn>
                    <a:cxn ang="T84">
                      <a:pos x="T52" y="T53"/>
                    </a:cxn>
                    <a:cxn ang="T85">
                      <a:pos x="T54" y="T55"/>
                    </a:cxn>
                    <a:cxn ang="T86">
                      <a:pos x="T56" y="T57"/>
                    </a:cxn>
                  </a:cxnLst>
                  <a:rect l="T87" t="T88" r="T89" b="T90"/>
                  <a:pathLst>
                    <a:path w="588" h="376">
                      <a:moveTo>
                        <a:pt x="588" y="72"/>
                      </a:moveTo>
                      <a:lnTo>
                        <a:pt x="520" y="36"/>
                      </a:lnTo>
                      <a:lnTo>
                        <a:pt x="468" y="20"/>
                      </a:lnTo>
                      <a:lnTo>
                        <a:pt x="412" y="8"/>
                      </a:lnTo>
                      <a:lnTo>
                        <a:pt x="336" y="0"/>
                      </a:lnTo>
                      <a:lnTo>
                        <a:pt x="244" y="8"/>
                      </a:lnTo>
                      <a:lnTo>
                        <a:pt x="148" y="36"/>
                      </a:lnTo>
                      <a:lnTo>
                        <a:pt x="88" y="64"/>
                      </a:lnTo>
                      <a:lnTo>
                        <a:pt x="48" y="96"/>
                      </a:lnTo>
                      <a:lnTo>
                        <a:pt x="24" y="124"/>
                      </a:lnTo>
                      <a:lnTo>
                        <a:pt x="4" y="168"/>
                      </a:lnTo>
                      <a:lnTo>
                        <a:pt x="0" y="214"/>
                      </a:lnTo>
                      <a:lnTo>
                        <a:pt x="8" y="268"/>
                      </a:lnTo>
                      <a:lnTo>
                        <a:pt x="24" y="304"/>
                      </a:lnTo>
                      <a:lnTo>
                        <a:pt x="40" y="332"/>
                      </a:lnTo>
                      <a:lnTo>
                        <a:pt x="76" y="376"/>
                      </a:lnTo>
                      <a:lnTo>
                        <a:pt x="168" y="323"/>
                      </a:lnTo>
                      <a:lnTo>
                        <a:pt x="136" y="296"/>
                      </a:lnTo>
                      <a:lnTo>
                        <a:pt x="112" y="280"/>
                      </a:lnTo>
                      <a:lnTo>
                        <a:pt x="96" y="236"/>
                      </a:lnTo>
                      <a:lnTo>
                        <a:pt x="100" y="180"/>
                      </a:lnTo>
                      <a:lnTo>
                        <a:pt x="132" y="128"/>
                      </a:lnTo>
                      <a:lnTo>
                        <a:pt x="188" y="92"/>
                      </a:lnTo>
                      <a:lnTo>
                        <a:pt x="240" y="76"/>
                      </a:lnTo>
                      <a:lnTo>
                        <a:pt x="308" y="68"/>
                      </a:lnTo>
                      <a:lnTo>
                        <a:pt x="376" y="76"/>
                      </a:lnTo>
                      <a:lnTo>
                        <a:pt x="432" y="88"/>
                      </a:lnTo>
                      <a:lnTo>
                        <a:pt x="508" y="112"/>
                      </a:lnTo>
                      <a:lnTo>
                        <a:pt x="588" y="72"/>
                      </a:lnTo>
                      <a:close/>
                    </a:path>
                  </a:pathLst>
                </a:custGeom>
                <a:solidFill>
                  <a:srgbClr val="FF3300"/>
                </a:solidFill>
                <a:ln w="12700">
                  <a:solidFill>
                    <a:srgbClr val="FF3300"/>
                  </a:solidFill>
                  <a:round/>
                  <a:headEnd type="none" w="sm" len="lg"/>
                  <a:tailEnd type="none" w="sm" len="lg"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364" name="Freeform 150"/>
                <p:cNvSpPr>
                  <a:spLocks/>
                </p:cNvSpPr>
                <p:nvPr/>
              </p:nvSpPr>
              <p:spPr bwMode="auto">
                <a:xfrm>
                  <a:off x="1167" y="2486"/>
                  <a:ext cx="321" cy="368"/>
                </a:xfrm>
                <a:custGeom>
                  <a:avLst/>
                  <a:gdLst>
                    <a:gd name="T0" fmla="*/ 5 w 321"/>
                    <a:gd name="T1" fmla="*/ 84 h 368"/>
                    <a:gd name="T2" fmla="*/ 0 w 321"/>
                    <a:gd name="T3" fmla="*/ 368 h 368"/>
                    <a:gd name="T4" fmla="*/ 89 w 321"/>
                    <a:gd name="T5" fmla="*/ 324 h 368"/>
                    <a:gd name="T6" fmla="*/ 133 w 321"/>
                    <a:gd name="T7" fmla="*/ 304 h 368"/>
                    <a:gd name="T8" fmla="*/ 181 w 321"/>
                    <a:gd name="T9" fmla="*/ 284 h 368"/>
                    <a:gd name="T10" fmla="*/ 221 w 321"/>
                    <a:gd name="T11" fmla="*/ 280 h 368"/>
                    <a:gd name="T12" fmla="*/ 261 w 321"/>
                    <a:gd name="T13" fmla="*/ 288 h 368"/>
                    <a:gd name="T14" fmla="*/ 285 w 321"/>
                    <a:gd name="T15" fmla="*/ 296 h 368"/>
                    <a:gd name="T16" fmla="*/ 321 w 321"/>
                    <a:gd name="T17" fmla="*/ 320 h 368"/>
                    <a:gd name="T18" fmla="*/ 321 w 321"/>
                    <a:gd name="T19" fmla="*/ 20 h 368"/>
                    <a:gd name="T20" fmla="*/ 281 w 321"/>
                    <a:gd name="T21" fmla="*/ 8 h 368"/>
                    <a:gd name="T22" fmla="*/ 225 w 321"/>
                    <a:gd name="T23" fmla="*/ 0 h 368"/>
                    <a:gd name="T24" fmla="*/ 173 w 321"/>
                    <a:gd name="T25" fmla="*/ 4 h 368"/>
                    <a:gd name="T26" fmla="*/ 109 w 321"/>
                    <a:gd name="T27" fmla="*/ 24 h 368"/>
                    <a:gd name="T28" fmla="*/ 5 w 321"/>
                    <a:gd name="T29" fmla="*/ 84 h 368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321"/>
                    <a:gd name="T46" fmla="*/ 0 h 368"/>
                    <a:gd name="T47" fmla="*/ 321 w 321"/>
                    <a:gd name="T48" fmla="*/ 368 h 368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321" h="368">
                      <a:moveTo>
                        <a:pt x="5" y="84"/>
                      </a:moveTo>
                      <a:lnTo>
                        <a:pt x="0" y="368"/>
                      </a:lnTo>
                      <a:lnTo>
                        <a:pt x="89" y="324"/>
                      </a:lnTo>
                      <a:lnTo>
                        <a:pt x="133" y="304"/>
                      </a:lnTo>
                      <a:lnTo>
                        <a:pt x="181" y="284"/>
                      </a:lnTo>
                      <a:lnTo>
                        <a:pt x="221" y="280"/>
                      </a:lnTo>
                      <a:lnTo>
                        <a:pt x="261" y="288"/>
                      </a:lnTo>
                      <a:lnTo>
                        <a:pt x="285" y="296"/>
                      </a:lnTo>
                      <a:lnTo>
                        <a:pt x="321" y="320"/>
                      </a:lnTo>
                      <a:lnTo>
                        <a:pt x="321" y="20"/>
                      </a:lnTo>
                      <a:lnTo>
                        <a:pt x="281" y="8"/>
                      </a:lnTo>
                      <a:lnTo>
                        <a:pt x="225" y="0"/>
                      </a:lnTo>
                      <a:lnTo>
                        <a:pt x="173" y="4"/>
                      </a:lnTo>
                      <a:lnTo>
                        <a:pt x="109" y="24"/>
                      </a:lnTo>
                      <a:lnTo>
                        <a:pt x="5" y="84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CC00"/>
                    </a:gs>
                    <a:gs pos="100000">
                      <a:srgbClr val="A8860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365" name="Freeform 151"/>
                <p:cNvSpPr>
                  <a:spLocks/>
                </p:cNvSpPr>
                <p:nvPr/>
              </p:nvSpPr>
              <p:spPr bwMode="auto">
                <a:xfrm>
                  <a:off x="2276" y="1674"/>
                  <a:ext cx="112" cy="660"/>
                </a:xfrm>
                <a:custGeom>
                  <a:avLst/>
                  <a:gdLst>
                    <a:gd name="T0" fmla="*/ 32 w 112"/>
                    <a:gd name="T1" fmla="*/ 36 h 660"/>
                    <a:gd name="T2" fmla="*/ 32 w 112"/>
                    <a:gd name="T3" fmla="*/ 136 h 660"/>
                    <a:gd name="T4" fmla="*/ 0 w 112"/>
                    <a:gd name="T5" fmla="*/ 156 h 660"/>
                    <a:gd name="T6" fmla="*/ 0 w 112"/>
                    <a:gd name="T7" fmla="*/ 660 h 660"/>
                    <a:gd name="T8" fmla="*/ 112 w 112"/>
                    <a:gd name="T9" fmla="*/ 608 h 660"/>
                    <a:gd name="T10" fmla="*/ 112 w 112"/>
                    <a:gd name="T11" fmla="*/ 0 h 660"/>
                    <a:gd name="T12" fmla="*/ 32 w 112"/>
                    <a:gd name="T13" fmla="*/ 36 h 660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112"/>
                    <a:gd name="T22" fmla="*/ 0 h 660"/>
                    <a:gd name="T23" fmla="*/ 112 w 112"/>
                    <a:gd name="T24" fmla="*/ 660 h 660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112" h="660">
                      <a:moveTo>
                        <a:pt x="32" y="36"/>
                      </a:moveTo>
                      <a:lnTo>
                        <a:pt x="32" y="136"/>
                      </a:lnTo>
                      <a:lnTo>
                        <a:pt x="0" y="156"/>
                      </a:lnTo>
                      <a:lnTo>
                        <a:pt x="0" y="660"/>
                      </a:lnTo>
                      <a:lnTo>
                        <a:pt x="112" y="608"/>
                      </a:lnTo>
                      <a:lnTo>
                        <a:pt x="112" y="0"/>
                      </a:lnTo>
                      <a:lnTo>
                        <a:pt x="32" y="36"/>
                      </a:lnTo>
                      <a:close/>
                    </a:path>
                  </a:pathLst>
                </a:custGeom>
                <a:solidFill>
                  <a:srgbClr val="FF66FF"/>
                </a:solidFill>
                <a:ln w="28575">
                  <a:solidFill>
                    <a:schemeClr val="tx1"/>
                  </a:solidFill>
                  <a:round/>
                  <a:headEnd type="none" w="sm" len="lg"/>
                  <a:tailEnd type="none" w="sm" len="lg"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366" name="Freeform 152"/>
                <p:cNvSpPr>
                  <a:spLocks/>
                </p:cNvSpPr>
                <p:nvPr/>
              </p:nvSpPr>
              <p:spPr bwMode="auto">
                <a:xfrm>
                  <a:off x="1020" y="2482"/>
                  <a:ext cx="153" cy="372"/>
                </a:xfrm>
                <a:custGeom>
                  <a:avLst/>
                  <a:gdLst>
                    <a:gd name="T0" fmla="*/ 0 w 153"/>
                    <a:gd name="T1" fmla="*/ 0 h 372"/>
                    <a:gd name="T2" fmla="*/ 152 w 153"/>
                    <a:gd name="T3" fmla="*/ 88 h 372"/>
                    <a:gd name="T4" fmla="*/ 153 w 153"/>
                    <a:gd name="T5" fmla="*/ 372 h 372"/>
                    <a:gd name="T6" fmla="*/ 0 w 153"/>
                    <a:gd name="T7" fmla="*/ 296 h 372"/>
                    <a:gd name="T8" fmla="*/ 0 w 153"/>
                    <a:gd name="T9" fmla="*/ 0 h 37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53"/>
                    <a:gd name="T16" fmla="*/ 0 h 372"/>
                    <a:gd name="T17" fmla="*/ 153 w 153"/>
                    <a:gd name="T18" fmla="*/ 372 h 37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53" h="372">
                      <a:moveTo>
                        <a:pt x="0" y="0"/>
                      </a:moveTo>
                      <a:lnTo>
                        <a:pt x="152" y="88"/>
                      </a:lnTo>
                      <a:lnTo>
                        <a:pt x="153" y="372"/>
                      </a:lnTo>
                      <a:lnTo>
                        <a:pt x="0" y="29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C33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 type="none" w="sm" len="lg"/>
                      <a:tailEnd type="none" w="sm" len="lg"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367" name="Freeform 153"/>
                <p:cNvSpPr>
                  <a:spLocks/>
                </p:cNvSpPr>
                <p:nvPr/>
              </p:nvSpPr>
              <p:spPr bwMode="auto">
                <a:xfrm>
                  <a:off x="1484" y="2458"/>
                  <a:ext cx="136" cy="336"/>
                </a:xfrm>
                <a:custGeom>
                  <a:avLst/>
                  <a:gdLst>
                    <a:gd name="T0" fmla="*/ 0 w 136"/>
                    <a:gd name="T1" fmla="*/ 48 h 336"/>
                    <a:gd name="T2" fmla="*/ 88 w 136"/>
                    <a:gd name="T3" fmla="*/ 0 h 336"/>
                    <a:gd name="T4" fmla="*/ 88 w 136"/>
                    <a:gd name="T5" fmla="*/ 108 h 336"/>
                    <a:gd name="T6" fmla="*/ 136 w 136"/>
                    <a:gd name="T7" fmla="*/ 84 h 336"/>
                    <a:gd name="T8" fmla="*/ 136 w 136"/>
                    <a:gd name="T9" fmla="*/ 256 h 336"/>
                    <a:gd name="T10" fmla="*/ 0 w 136"/>
                    <a:gd name="T11" fmla="*/ 336 h 336"/>
                    <a:gd name="T12" fmla="*/ 0 w 136"/>
                    <a:gd name="T13" fmla="*/ 48 h 3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136"/>
                    <a:gd name="T22" fmla="*/ 0 h 336"/>
                    <a:gd name="T23" fmla="*/ 136 w 136"/>
                    <a:gd name="T24" fmla="*/ 336 h 3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136" h="336">
                      <a:moveTo>
                        <a:pt x="0" y="48"/>
                      </a:moveTo>
                      <a:lnTo>
                        <a:pt x="88" y="0"/>
                      </a:lnTo>
                      <a:lnTo>
                        <a:pt x="88" y="108"/>
                      </a:lnTo>
                      <a:lnTo>
                        <a:pt x="136" y="84"/>
                      </a:lnTo>
                      <a:lnTo>
                        <a:pt x="136" y="256"/>
                      </a:lnTo>
                      <a:lnTo>
                        <a:pt x="0" y="336"/>
                      </a:lnTo>
                      <a:lnTo>
                        <a:pt x="0" y="48"/>
                      </a:lnTo>
                      <a:close/>
                    </a:path>
                  </a:pathLst>
                </a:custGeom>
                <a:solidFill>
                  <a:srgbClr val="FF99FF"/>
                </a:solidFill>
                <a:ln w="28575">
                  <a:solidFill>
                    <a:schemeClr val="tx1"/>
                  </a:solidFill>
                  <a:round/>
                  <a:headEnd type="none" w="sm" len="lg"/>
                  <a:tailEnd type="none" w="sm" len="lg"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368" name="Freeform 154"/>
                <p:cNvSpPr>
                  <a:spLocks/>
                </p:cNvSpPr>
                <p:nvPr/>
              </p:nvSpPr>
              <p:spPr bwMode="auto">
                <a:xfrm>
                  <a:off x="1723" y="1926"/>
                  <a:ext cx="293" cy="732"/>
                </a:xfrm>
                <a:custGeom>
                  <a:avLst/>
                  <a:gdLst>
                    <a:gd name="T0" fmla="*/ 149 w 293"/>
                    <a:gd name="T1" fmla="*/ 40 h 732"/>
                    <a:gd name="T2" fmla="*/ 149 w 293"/>
                    <a:gd name="T3" fmla="*/ 356 h 732"/>
                    <a:gd name="T4" fmla="*/ 49 w 293"/>
                    <a:gd name="T5" fmla="*/ 414 h 732"/>
                    <a:gd name="T6" fmla="*/ 49 w 293"/>
                    <a:gd name="T7" fmla="*/ 532 h 732"/>
                    <a:gd name="T8" fmla="*/ 0 w 293"/>
                    <a:gd name="T9" fmla="*/ 560 h 732"/>
                    <a:gd name="T10" fmla="*/ 0 w 293"/>
                    <a:gd name="T11" fmla="*/ 732 h 732"/>
                    <a:gd name="T12" fmla="*/ 293 w 293"/>
                    <a:gd name="T13" fmla="*/ 563 h 732"/>
                    <a:gd name="T14" fmla="*/ 293 w 293"/>
                    <a:gd name="T15" fmla="*/ 56 h 732"/>
                    <a:gd name="T16" fmla="*/ 237 w 293"/>
                    <a:gd name="T17" fmla="*/ 88 h 732"/>
                    <a:gd name="T18" fmla="*/ 237 w 293"/>
                    <a:gd name="T19" fmla="*/ 0 h 732"/>
                    <a:gd name="T20" fmla="*/ 149 w 293"/>
                    <a:gd name="T21" fmla="*/ 40 h 732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293"/>
                    <a:gd name="T34" fmla="*/ 0 h 732"/>
                    <a:gd name="T35" fmla="*/ 293 w 293"/>
                    <a:gd name="T36" fmla="*/ 732 h 732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293" h="732">
                      <a:moveTo>
                        <a:pt x="149" y="40"/>
                      </a:moveTo>
                      <a:lnTo>
                        <a:pt x="149" y="356"/>
                      </a:lnTo>
                      <a:lnTo>
                        <a:pt x="49" y="414"/>
                      </a:lnTo>
                      <a:lnTo>
                        <a:pt x="49" y="532"/>
                      </a:lnTo>
                      <a:lnTo>
                        <a:pt x="0" y="560"/>
                      </a:lnTo>
                      <a:lnTo>
                        <a:pt x="0" y="732"/>
                      </a:lnTo>
                      <a:lnTo>
                        <a:pt x="293" y="563"/>
                      </a:lnTo>
                      <a:lnTo>
                        <a:pt x="293" y="56"/>
                      </a:lnTo>
                      <a:lnTo>
                        <a:pt x="237" y="88"/>
                      </a:lnTo>
                      <a:lnTo>
                        <a:pt x="237" y="0"/>
                      </a:lnTo>
                      <a:lnTo>
                        <a:pt x="149" y="40"/>
                      </a:lnTo>
                      <a:close/>
                    </a:path>
                  </a:pathLst>
                </a:custGeom>
                <a:solidFill>
                  <a:srgbClr val="FF99FF"/>
                </a:solidFill>
                <a:ln w="28575">
                  <a:solidFill>
                    <a:schemeClr val="tx1"/>
                  </a:solidFill>
                  <a:round/>
                  <a:headEnd type="none" w="sm" len="lg"/>
                  <a:tailEnd type="none" w="sm" len="lg"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369" name="Freeform 155"/>
                <p:cNvSpPr>
                  <a:spLocks/>
                </p:cNvSpPr>
                <p:nvPr/>
              </p:nvSpPr>
              <p:spPr bwMode="auto">
                <a:xfrm>
                  <a:off x="1723" y="2146"/>
                  <a:ext cx="295" cy="511"/>
                </a:xfrm>
                <a:custGeom>
                  <a:avLst/>
                  <a:gdLst>
                    <a:gd name="T0" fmla="*/ 0 w 885"/>
                    <a:gd name="T1" fmla="*/ 0 h 1531"/>
                    <a:gd name="T2" fmla="*/ 0 w 885"/>
                    <a:gd name="T3" fmla="*/ 0 h 1531"/>
                    <a:gd name="T4" fmla="*/ 0 w 885"/>
                    <a:gd name="T5" fmla="*/ 0 h 1531"/>
                    <a:gd name="T6" fmla="*/ 0 60000 65536"/>
                    <a:gd name="T7" fmla="*/ 0 60000 65536"/>
                    <a:gd name="T8" fmla="*/ 0 60000 65536"/>
                    <a:gd name="T9" fmla="*/ 0 w 885"/>
                    <a:gd name="T10" fmla="*/ 0 h 1531"/>
                    <a:gd name="T11" fmla="*/ 885 w 885"/>
                    <a:gd name="T12" fmla="*/ 1531 h 1531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885" h="1531">
                      <a:moveTo>
                        <a:pt x="0" y="1531"/>
                      </a:moveTo>
                      <a:lnTo>
                        <a:pt x="884" y="0"/>
                      </a:lnTo>
                      <a:lnTo>
                        <a:pt x="885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70" name="Freeform 156"/>
                <p:cNvSpPr>
                  <a:spLocks/>
                </p:cNvSpPr>
                <p:nvPr/>
              </p:nvSpPr>
              <p:spPr bwMode="auto">
                <a:xfrm>
                  <a:off x="1834" y="2274"/>
                  <a:ext cx="184" cy="319"/>
                </a:xfrm>
                <a:custGeom>
                  <a:avLst/>
                  <a:gdLst>
                    <a:gd name="T0" fmla="*/ 0 w 552"/>
                    <a:gd name="T1" fmla="*/ 0 h 957"/>
                    <a:gd name="T2" fmla="*/ 0 w 552"/>
                    <a:gd name="T3" fmla="*/ 0 h 957"/>
                    <a:gd name="T4" fmla="*/ 0 w 552"/>
                    <a:gd name="T5" fmla="*/ 0 h 957"/>
                    <a:gd name="T6" fmla="*/ 0 60000 65536"/>
                    <a:gd name="T7" fmla="*/ 0 60000 65536"/>
                    <a:gd name="T8" fmla="*/ 0 60000 65536"/>
                    <a:gd name="T9" fmla="*/ 0 w 552"/>
                    <a:gd name="T10" fmla="*/ 0 h 957"/>
                    <a:gd name="T11" fmla="*/ 552 w 552"/>
                    <a:gd name="T12" fmla="*/ 957 h 957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552" h="957">
                      <a:moveTo>
                        <a:pt x="0" y="957"/>
                      </a:moveTo>
                      <a:lnTo>
                        <a:pt x="551" y="0"/>
                      </a:lnTo>
                      <a:lnTo>
                        <a:pt x="552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71" name="Freeform 157"/>
                <p:cNvSpPr>
                  <a:spLocks/>
                </p:cNvSpPr>
                <p:nvPr/>
              </p:nvSpPr>
              <p:spPr bwMode="auto">
                <a:xfrm>
                  <a:off x="1944" y="2402"/>
                  <a:ext cx="74" cy="127"/>
                </a:xfrm>
                <a:custGeom>
                  <a:avLst/>
                  <a:gdLst>
                    <a:gd name="T0" fmla="*/ 0 w 221"/>
                    <a:gd name="T1" fmla="*/ 0 h 380"/>
                    <a:gd name="T2" fmla="*/ 0 w 221"/>
                    <a:gd name="T3" fmla="*/ 0 h 380"/>
                    <a:gd name="T4" fmla="*/ 0 w 221"/>
                    <a:gd name="T5" fmla="*/ 0 h 380"/>
                    <a:gd name="T6" fmla="*/ 0 60000 65536"/>
                    <a:gd name="T7" fmla="*/ 0 60000 65536"/>
                    <a:gd name="T8" fmla="*/ 0 60000 65536"/>
                    <a:gd name="T9" fmla="*/ 0 w 221"/>
                    <a:gd name="T10" fmla="*/ 0 h 380"/>
                    <a:gd name="T11" fmla="*/ 221 w 221"/>
                    <a:gd name="T12" fmla="*/ 380 h 38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21" h="380">
                      <a:moveTo>
                        <a:pt x="0" y="380"/>
                      </a:moveTo>
                      <a:lnTo>
                        <a:pt x="220" y="0"/>
                      </a:lnTo>
                      <a:lnTo>
                        <a:pt x="221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72" name="Freeform 158"/>
                <p:cNvSpPr>
                  <a:spLocks/>
                </p:cNvSpPr>
                <p:nvPr/>
              </p:nvSpPr>
              <p:spPr bwMode="auto">
                <a:xfrm>
                  <a:off x="1723" y="2461"/>
                  <a:ext cx="40" cy="68"/>
                </a:xfrm>
                <a:custGeom>
                  <a:avLst/>
                  <a:gdLst>
                    <a:gd name="T0" fmla="*/ 0 w 120"/>
                    <a:gd name="T1" fmla="*/ 0 h 205"/>
                    <a:gd name="T2" fmla="*/ 0 w 120"/>
                    <a:gd name="T3" fmla="*/ 0 h 205"/>
                    <a:gd name="T4" fmla="*/ 0 w 120"/>
                    <a:gd name="T5" fmla="*/ 0 h 205"/>
                    <a:gd name="T6" fmla="*/ 0 60000 65536"/>
                    <a:gd name="T7" fmla="*/ 0 60000 65536"/>
                    <a:gd name="T8" fmla="*/ 0 60000 65536"/>
                    <a:gd name="T9" fmla="*/ 0 w 120"/>
                    <a:gd name="T10" fmla="*/ 0 h 205"/>
                    <a:gd name="T11" fmla="*/ 120 w 120"/>
                    <a:gd name="T12" fmla="*/ 205 h 205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20" h="205">
                      <a:moveTo>
                        <a:pt x="0" y="205"/>
                      </a:moveTo>
                      <a:lnTo>
                        <a:pt x="119" y="0"/>
                      </a:lnTo>
                      <a:lnTo>
                        <a:pt x="120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73" name="Freeform 159"/>
                <p:cNvSpPr>
                  <a:spLocks/>
                </p:cNvSpPr>
                <p:nvPr/>
              </p:nvSpPr>
              <p:spPr bwMode="auto">
                <a:xfrm>
                  <a:off x="1879" y="1979"/>
                  <a:ext cx="88" cy="151"/>
                </a:xfrm>
                <a:custGeom>
                  <a:avLst/>
                  <a:gdLst>
                    <a:gd name="T0" fmla="*/ 0 w 264"/>
                    <a:gd name="T1" fmla="*/ 0 h 455"/>
                    <a:gd name="T2" fmla="*/ 0 w 264"/>
                    <a:gd name="T3" fmla="*/ 0 h 455"/>
                    <a:gd name="T4" fmla="*/ 0 w 264"/>
                    <a:gd name="T5" fmla="*/ 0 h 455"/>
                    <a:gd name="T6" fmla="*/ 0 60000 65536"/>
                    <a:gd name="T7" fmla="*/ 0 60000 65536"/>
                    <a:gd name="T8" fmla="*/ 0 60000 65536"/>
                    <a:gd name="T9" fmla="*/ 0 w 264"/>
                    <a:gd name="T10" fmla="*/ 0 h 455"/>
                    <a:gd name="T11" fmla="*/ 264 w 264"/>
                    <a:gd name="T12" fmla="*/ 455 h 455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64" h="455">
                      <a:moveTo>
                        <a:pt x="0" y="455"/>
                      </a:moveTo>
                      <a:lnTo>
                        <a:pt x="263" y="0"/>
                      </a:lnTo>
                      <a:lnTo>
                        <a:pt x="264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74" name="Freeform 160"/>
                <p:cNvSpPr>
                  <a:spLocks/>
                </p:cNvSpPr>
                <p:nvPr/>
              </p:nvSpPr>
              <p:spPr bwMode="auto">
                <a:xfrm>
                  <a:off x="1879" y="1952"/>
                  <a:ext cx="30" cy="50"/>
                </a:xfrm>
                <a:custGeom>
                  <a:avLst/>
                  <a:gdLst>
                    <a:gd name="T0" fmla="*/ 0 w 89"/>
                    <a:gd name="T1" fmla="*/ 0 h 151"/>
                    <a:gd name="T2" fmla="*/ 0 w 89"/>
                    <a:gd name="T3" fmla="*/ 0 h 151"/>
                    <a:gd name="T4" fmla="*/ 0 w 89"/>
                    <a:gd name="T5" fmla="*/ 0 h 151"/>
                    <a:gd name="T6" fmla="*/ 0 60000 65536"/>
                    <a:gd name="T7" fmla="*/ 0 60000 65536"/>
                    <a:gd name="T8" fmla="*/ 0 60000 65536"/>
                    <a:gd name="T9" fmla="*/ 0 w 89"/>
                    <a:gd name="T10" fmla="*/ 0 h 151"/>
                    <a:gd name="T11" fmla="*/ 89 w 89"/>
                    <a:gd name="T12" fmla="*/ 151 h 151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89" h="151">
                      <a:moveTo>
                        <a:pt x="0" y="151"/>
                      </a:moveTo>
                      <a:lnTo>
                        <a:pt x="88" y="0"/>
                      </a:lnTo>
                      <a:lnTo>
                        <a:pt x="89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75" name="Freeform 161"/>
                <p:cNvSpPr>
                  <a:spLocks/>
                </p:cNvSpPr>
                <p:nvPr/>
              </p:nvSpPr>
              <p:spPr bwMode="auto">
                <a:xfrm>
                  <a:off x="1879" y="2018"/>
                  <a:ext cx="139" cy="240"/>
                </a:xfrm>
                <a:custGeom>
                  <a:avLst/>
                  <a:gdLst>
                    <a:gd name="T0" fmla="*/ 0 w 416"/>
                    <a:gd name="T1" fmla="*/ 0 h 719"/>
                    <a:gd name="T2" fmla="*/ 0 w 416"/>
                    <a:gd name="T3" fmla="*/ 0 h 719"/>
                    <a:gd name="T4" fmla="*/ 0 w 416"/>
                    <a:gd name="T5" fmla="*/ 0 h 719"/>
                    <a:gd name="T6" fmla="*/ 0 60000 65536"/>
                    <a:gd name="T7" fmla="*/ 0 60000 65536"/>
                    <a:gd name="T8" fmla="*/ 0 60000 65536"/>
                    <a:gd name="T9" fmla="*/ 0 w 416"/>
                    <a:gd name="T10" fmla="*/ 0 h 719"/>
                    <a:gd name="T11" fmla="*/ 416 w 416"/>
                    <a:gd name="T12" fmla="*/ 719 h 719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416" h="719">
                      <a:moveTo>
                        <a:pt x="0" y="719"/>
                      </a:moveTo>
                      <a:lnTo>
                        <a:pt x="415" y="0"/>
                      </a:lnTo>
                      <a:lnTo>
                        <a:pt x="416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76" name="Freeform 162"/>
                <p:cNvSpPr>
                  <a:spLocks/>
                </p:cNvSpPr>
                <p:nvPr/>
              </p:nvSpPr>
              <p:spPr bwMode="auto">
                <a:xfrm>
                  <a:off x="1774" y="2290"/>
                  <a:ext cx="87" cy="151"/>
                </a:xfrm>
                <a:custGeom>
                  <a:avLst/>
                  <a:gdLst>
                    <a:gd name="T0" fmla="*/ 0 w 263"/>
                    <a:gd name="T1" fmla="*/ 0 h 454"/>
                    <a:gd name="T2" fmla="*/ 0 w 263"/>
                    <a:gd name="T3" fmla="*/ 0 h 454"/>
                    <a:gd name="T4" fmla="*/ 0 w 263"/>
                    <a:gd name="T5" fmla="*/ 0 h 454"/>
                    <a:gd name="T6" fmla="*/ 0 60000 65536"/>
                    <a:gd name="T7" fmla="*/ 0 60000 65536"/>
                    <a:gd name="T8" fmla="*/ 0 60000 65536"/>
                    <a:gd name="T9" fmla="*/ 0 w 263"/>
                    <a:gd name="T10" fmla="*/ 0 h 454"/>
                    <a:gd name="T11" fmla="*/ 263 w 263"/>
                    <a:gd name="T12" fmla="*/ 454 h 454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63" h="454">
                      <a:moveTo>
                        <a:pt x="0" y="454"/>
                      </a:moveTo>
                      <a:lnTo>
                        <a:pt x="262" y="0"/>
                      </a:lnTo>
                      <a:lnTo>
                        <a:pt x="263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77" name="Freeform 163"/>
                <p:cNvSpPr>
                  <a:spLocks/>
                </p:cNvSpPr>
                <p:nvPr/>
              </p:nvSpPr>
              <p:spPr bwMode="auto">
                <a:xfrm>
                  <a:off x="2283" y="1765"/>
                  <a:ext cx="102" cy="178"/>
                </a:xfrm>
                <a:custGeom>
                  <a:avLst/>
                  <a:gdLst>
                    <a:gd name="T0" fmla="*/ 0 w 308"/>
                    <a:gd name="T1" fmla="*/ 0 h 534"/>
                    <a:gd name="T2" fmla="*/ 0 w 308"/>
                    <a:gd name="T3" fmla="*/ 0 h 534"/>
                    <a:gd name="T4" fmla="*/ 0 w 308"/>
                    <a:gd name="T5" fmla="*/ 0 h 534"/>
                    <a:gd name="T6" fmla="*/ 0 60000 65536"/>
                    <a:gd name="T7" fmla="*/ 0 60000 65536"/>
                    <a:gd name="T8" fmla="*/ 0 60000 65536"/>
                    <a:gd name="T9" fmla="*/ 0 w 308"/>
                    <a:gd name="T10" fmla="*/ 0 h 534"/>
                    <a:gd name="T11" fmla="*/ 308 w 308"/>
                    <a:gd name="T12" fmla="*/ 534 h 534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308" h="534">
                      <a:moveTo>
                        <a:pt x="0" y="534"/>
                      </a:moveTo>
                      <a:lnTo>
                        <a:pt x="307" y="0"/>
                      </a:lnTo>
                      <a:lnTo>
                        <a:pt x="308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78" name="Freeform 164"/>
                <p:cNvSpPr>
                  <a:spLocks/>
                </p:cNvSpPr>
                <p:nvPr/>
              </p:nvSpPr>
              <p:spPr bwMode="auto">
                <a:xfrm>
                  <a:off x="2283" y="1892"/>
                  <a:ext cx="102" cy="179"/>
                </a:xfrm>
                <a:custGeom>
                  <a:avLst/>
                  <a:gdLst>
                    <a:gd name="T0" fmla="*/ 0 w 308"/>
                    <a:gd name="T1" fmla="*/ 0 h 535"/>
                    <a:gd name="T2" fmla="*/ 0 w 308"/>
                    <a:gd name="T3" fmla="*/ 0 h 535"/>
                    <a:gd name="T4" fmla="*/ 0 w 308"/>
                    <a:gd name="T5" fmla="*/ 0 h 535"/>
                    <a:gd name="T6" fmla="*/ 0 60000 65536"/>
                    <a:gd name="T7" fmla="*/ 0 60000 65536"/>
                    <a:gd name="T8" fmla="*/ 0 60000 65536"/>
                    <a:gd name="T9" fmla="*/ 0 w 308"/>
                    <a:gd name="T10" fmla="*/ 0 h 535"/>
                    <a:gd name="T11" fmla="*/ 308 w 308"/>
                    <a:gd name="T12" fmla="*/ 535 h 535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308" h="535">
                      <a:moveTo>
                        <a:pt x="0" y="535"/>
                      </a:moveTo>
                      <a:lnTo>
                        <a:pt x="307" y="0"/>
                      </a:lnTo>
                      <a:lnTo>
                        <a:pt x="308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79" name="Freeform 165"/>
                <p:cNvSpPr>
                  <a:spLocks/>
                </p:cNvSpPr>
                <p:nvPr/>
              </p:nvSpPr>
              <p:spPr bwMode="auto">
                <a:xfrm>
                  <a:off x="2283" y="2021"/>
                  <a:ext cx="102" cy="177"/>
                </a:xfrm>
                <a:custGeom>
                  <a:avLst/>
                  <a:gdLst>
                    <a:gd name="T0" fmla="*/ 0 w 308"/>
                    <a:gd name="T1" fmla="*/ 0 h 533"/>
                    <a:gd name="T2" fmla="*/ 0 w 308"/>
                    <a:gd name="T3" fmla="*/ 0 h 533"/>
                    <a:gd name="T4" fmla="*/ 0 w 308"/>
                    <a:gd name="T5" fmla="*/ 0 h 533"/>
                    <a:gd name="T6" fmla="*/ 0 60000 65536"/>
                    <a:gd name="T7" fmla="*/ 0 60000 65536"/>
                    <a:gd name="T8" fmla="*/ 0 60000 65536"/>
                    <a:gd name="T9" fmla="*/ 0 w 308"/>
                    <a:gd name="T10" fmla="*/ 0 h 533"/>
                    <a:gd name="T11" fmla="*/ 308 w 308"/>
                    <a:gd name="T12" fmla="*/ 533 h 533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308" h="533">
                      <a:moveTo>
                        <a:pt x="0" y="533"/>
                      </a:moveTo>
                      <a:lnTo>
                        <a:pt x="307" y="0"/>
                      </a:lnTo>
                      <a:lnTo>
                        <a:pt x="308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80" name="Freeform 166"/>
                <p:cNvSpPr>
                  <a:spLocks/>
                </p:cNvSpPr>
                <p:nvPr/>
              </p:nvSpPr>
              <p:spPr bwMode="auto">
                <a:xfrm>
                  <a:off x="2283" y="2148"/>
                  <a:ext cx="102" cy="178"/>
                </a:xfrm>
                <a:custGeom>
                  <a:avLst/>
                  <a:gdLst>
                    <a:gd name="T0" fmla="*/ 0 w 308"/>
                    <a:gd name="T1" fmla="*/ 0 h 533"/>
                    <a:gd name="T2" fmla="*/ 0 w 308"/>
                    <a:gd name="T3" fmla="*/ 0 h 533"/>
                    <a:gd name="T4" fmla="*/ 0 w 308"/>
                    <a:gd name="T5" fmla="*/ 0 h 533"/>
                    <a:gd name="T6" fmla="*/ 0 60000 65536"/>
                    <a:gd name="T7" fmla="*/ 0 60000 65536"/>
                    <a:gd name="T8" fmla="*/ 0 60000 65536"/>
                    <a:gd name="T9" fmla="*/ 0 w 308"/>
                    <a:gd name="T10" fmla="*/ 0 h 533"/>
                    <a:gd name="T11" fmla="*/ 308 w 308"/>
                    <a:gd name="T12" fmla="*/ 533 h 533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308" h="533">
                      <a:moveTo>
                        <a:pt x="0" y="533"/>
                      </a:moveTo>
                      <a:lnTo>
                        <a:pt x="307" y="0"/>
                      </a:lnTo>
                      <a:lnTo>
                        <a:pt x="308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81" name="Freeform 167"/>
                <p:cNvSpPr>
                  <a:spLocks/>
                </p:cNvSpPr>
                <p:nvPr/>
              </p:nvSpPr>
              <p:spPr bwMode="auto">
                <a:xfrm>
                  <a:off x="2309" y="1697"/>
                  <a:ext cx="42" cy="71"/>
                </a:xfrm>
                <a:custGeom>
                  <a:avLst/>
                  <a:gdLst>
                    <a:gd name="T0" fmla="*/ 0 w 125"/>
                    <a:gd name="T1" fmla="*/ 0 h 215"/>
                    <a:gd name="T2" fmla="*/ 0 w 125"/>
                    <a:gd name="T3" fmla="*/ 0 h 215"/>
                    <a:gd name="T4" fmla="*/ 0 w 125"/>
                    <a:gd name="T5" fmla="*/ 0 h 215"/>
                    <a:gd name="T6" fmla="*/ 0 60000 65536"/>
                    <a:gd name="T7" fmla="*/ 0 60000 65536"/>
                    <a:gd name="T8" fmla="*/ 0 60000 65536"/>
                    <a:gd name="T9" fmla="*/ 0 w 125"/>
                    <a:gd name="T10" fmla="*/ 0 h 215"/>
                    <a:gd name="T11" fmla="*/ 125 w 125"/>
                    <a:gd name="T12" fmla="*/ 215 h 215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25" h="215">
                      <a:moveTo>
                        <a:pt x="0" y="215"/>
                      </a:moveTo>
                      <a:lnTo>
                        <a:pt x="124" y="0"/>
                      </a:lnTo>
                      <a:lnTo>
                        <a:pt x="125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82" name="Freeform 168"/>
                <p:cNvSpPr>
                  <a:spLocks/>
                </p:cNvSpPr>
                <p:nvPr/>
              </p:nvSpPr>
              <p:spPr bwMode="auto">
                <a:xfrm>
                  <a:off x="1497" y="2571"/>
                  <a:ext cx="125" cy="217"/>
                </a:xfrm>
                <a:custGeom>
                  <a:avLst/>
                  <a:gdLst>
                    <a:gd name="T0" fmla="*/ 0 w 376"/>
                    <a:gd name="T1" fmla="*/ 0 h 650"/>
                    <a:gd name="T2" fmla="*/ 0 w 376"/>
                    <a:gd name="T3" fmla="*/ 0 h 650"/>
                    <a:gd name="T4" fmla="*/ 0 w 376"/>
                    <a:gd name="T5" fmla="*/ 0 h 650"/>
                    <a:gd name="T6" fmla="*/ 0 60000 65536"/>
                    <a:gd name="T7" fmla="*/ 0 60000 65536"/>
                    <a:gd name="T8" fmla="*/ 0 60000 65536"/>
                    <a:gd name="T9" fmla="*/ 0 w 376"/>
                    <a:gd name="T10" fmla="*/ 0 h 650"/>
                    <a:gd name="T11" fmla="*/ 376 w 376"/>
                    <a:gd name="T12" fmla="*/ 650 h 65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376" h="650">
                      <a:moveTo>
                        <a:pt x="0" y="650"/>
                      </a:moveTo>
                      <a:lnTo>
                        <a:pt x="375" y="0"/>
                      </a:lnTo>
                      <a:lnTo>
                        <a:pt x="376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83" name="Freeform 169"/>
                <p:cNvSpPr>
                  <a:spLocks/>
                </p:cNvSpPr>
                <p:nvPr/>
              </p:nvSpPr>
              <p:spPr bwMode="auto">
                <a:xfrm>
                  <a:off x="1485" y="2531"/>
                  <a:ext cx="87" cy="149"/>
                </a:xfrm>
                <a:custGeom>
                  <a:avLst/>
                  <a:gdLst>
                    <a:gd name="T0" fmla="*/ 0 w 259"/>
                    <a:gd name="T1" fmla="*/ 0 h 448"/>
                    <a:gd name="T2" fmla="*/ 0 w 259"/>
                    <a:gd name="T3" fmla="*/ 0 h 448"/>
                    <a:gd name="T4" fmla="*/ 0 w 259"/>
                    <a:gd name="T5" fmla="*/ 0 h 448"/>
                    <a:gd name="T6" fmla="*/ 0 60000 65536"/>
                    <a:gd name="T7" fmla="*/ 0 60000 65536"/>
                    <a:gd name="T8" fmla="*/ 0 60000 65536"/>
                    <a:gd name="T9" fmla="*/ 0 w 259"/>
                    <a:gd name="T10" fmla="*/ 0 h 448"/>
                    <a:gd name="T11" fmla="*/ 259 w 259"/>
                    <a:gd name="T12" fmla="*/ 448 h 448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59" h="448">
                      <a:moveTo>
                        <a:pt x="0" y="448"/>
                      </a:moveTo>
                      <a:lnTo>
                        <a:pt x="258" y="0"/>
                      </a:lnTo>
                      <a:lnTo>
                        <a:pt x="259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84" name="Freeform 170"/>
                <p:cNvSpPr>
                  <a:spLocks/>
                </p:cNvSpPr>
                <p:nvPr/>
              </p:nvSpPr>
              <p:spPr bwMode="auto">
                <a:xfrm>
                  <a:off x="1485" y="2485"/>
                  <a:ext cx="39" cy="67"/>
                </a:xfrm>
                <a:custGeom>
                  <a:avLst/>
                  <a:gdLst>
                    <a:gd name="T0" fmla="*/ 0 w 117"/>
                    <a:gd name="T1" fmla="*/ 0 h 202"/>
                    <a:gd name="T2" fmla="*/ 0 w 117"/>
                    <a:gd name="T3" fmla="*/ 0 h 202"/>
                    <a:gd name="T4" fmla="*/ 0 w 117"/>
                    <a:gd name="T5" fmla="*/ 0 h 202"/>
                    <a:gd name="T6" fmla="*/ 0 60000 65536"/>
                    <a:gd name="T7" fmla="*/ 0 60000 65536"/>
                    <a:gd name="T8" fmla="*/ 0 60000 65536"/>
                    <a:gd name="T9" fmla="*/ 0 w 117"/>
                    <a:gd name="T10" fmla="*/ 0 h 202"/>
                    <a:gd name="T11" fmla="*/ 117 w 117"/>
                    <a:gd name="T12" fmla="*/ 202 h 202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17" h="202">
                      <a:moveTo>
                        <a:pt x="0" y="202"/>
                      </a:moveTo>
                      <a:lnTo>
                        <a:pt x="116" y="0"/>
                      </a:lnTo>
                      <a:lnTo>
                        <a:pt x="117" y="0"/>
                      </a:lnTo>
                    </a:path>
                  </a:pathLst>
                </a:custGeom>
                <a:solidFill>
                  <a:srgbClr val="FF99FF"/>
                </a:solidFill>
                <a:ln w="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1327" name="Group 171"/>
              <p:cNvGrpSpPr>
                <a:grpSpLocks/>
              </p:cNvGrpSpPr>
              <p:nvPr/>
            </p:nvGrpSpPr>
            <p:grpSpPr bwMode="auto">
              <a:xfrm>
                <a:off x="1015" y="2554"/>
                <a:ext cx="1472" cy="854"/>
                <a:chOff x="1822" y="2376"/>
                <a:chExt cx="1472" cy="854"/>
              </a:xfrm>
            </p:grpSpPr>
            <p:sp>
              <p:nvSpPr>
                <p:cNvPr id="11328" name="Oval 172"/>
                <p:cNvSpPr>
                  <a:spLocks noChangeArrowheads="1"/>
                </p:cNvSpPr>
                <p:nvPr/>
              </p:nvSpPr>
              <p:spPr bwMode="auto">
                <a:xfrm>
                  <a:off x="2352" y="2796"/>
                  <a:ext cx="216" cy="131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lg"/>
                  <a:tailEnd type="none" w="sm" len="lg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  <p:sp>
              <p:nvSpPr>
                <p:cNvPr id="11329" name="Freeform 173"/>
                <p:cNvSpPr>
                  <a:spLocks/>
                </p:cNvSpPr>
                <p:nvPr/>
              </p:nvSpPr>
              <p:spPr bwMode="auto">
                <a:xfrm>
                  <a:off x="2102" y="2947"/>
                  <a:ext cx="171" cy="23"/>
                </a:xfrm>
                <a:custGeom>
                  <a:avLst/>
                  <a:gdLst>
                    <a:gd name="T0" fmla="*/ 0 w 513"/>
                    <a:gd name="T1" fmla="*/ 0 h 67"/>
                    <a:gd name="T2" fmla="*/ 0 w 513"/>
                    <a:gd name="T3" fmla="*/ 0 h 67"/>
                    <a:gd name="T4" fmla="*/ 0 w 513"/>
                    <a:gd name="T5" fmla="*/ 0 h 67"/>
                    <a:gd name="T6" fmla="*/ 0 w 513"/>
                    <a:gd name="T7" fmla="*/ 0 h 6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513"/>
                    <a:gd name="T13" fmla="*/ 0 h 67"/>
                    <a:gd name="T14" fmla="*/ 513 w 513"/>
                    <a:gd name="T15" fmla="*/ 67 h 6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513" h="67">
                      <a:moveTo>
                        <a:pt x="513" y="67"/>
                      </a:moveTo>
                      <a:lnTo>
                        <a:pt x="256" y="0"/>
                      </a:lnTo>
                      <a:lnTo>
                        <a:pt x="0" y="67"/>
                      </a:lnTo>
                      <a:lnTo>
                        <a:pt x="1" y="67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30" name="Oval 174"/>
                <p:cNvSpPr>
                  <a:spLocks noChangeArrowheads="1"/>
                </p:cNvSpPr>
                <p:nvPr/>
              </p:nvSpPr>
              <p:spPr bwMode="auto">
                <a:xfrm>
                  <a:off x="2406" y="2838"/>
                  <a:ext cx="108" cy="47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lg"/>
                  <a:tailEnd type="none" w="sm" len="lg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  <p:sp>
              <p:nvSpPr>
                <p:cNvPr id="11331" name="Line 175"/>
                <p:cNvSpPr>
                  <a:spLocks noChangeShapeType="1"/>
                </p:cNvSpPr>
                <p:nvPr/>
              </p:nvSpPr>
              <p:spPr bwMode="auto">
                <a:xfrm flipV="1">
                  <a:off x="2004" y="2381"/>
                  <a:ext cx="1290" cy="745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prstDash val="lgDashDot"/>
                  <a:round/>
                  <a:headEnd type="none" w="sm" len="lg"/>
                  <a:tailEnd type="none" w="sm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332" name="Freeform 176"/>
                <p:cNvSpPr>
                  <a:spLocks/>
                </p:cNvSpPr>
                <p:nvPr/>
              </p:nvSpPr>
              <p:spPr bwMode="auto">
                <a:xfrm>
                  <a:off x="2774" y="2490"/>
                  <a:ext cx="322" cy="190"/>
                </a:xfrm>
                <a:custGeom>
                  <a:avLst/>
                  <a:gdLst>
                    <a:gd name="T0" fmla="*/ 232 w 322"/>
                    <a:gd name="T1" fmla="*/ 12 h 190"/>
                    <a:gd name="T2" fmla="*/ 154 w 322"/>
                    <a:gd name="T3" fmla="*/ 0 h 190"/>
                    <a:gd name="T4" fmla="*/ 88 w 322"/>
                    <a:gd name="T5" fmla="*/ 9 h 190"/>
                    <a:gd name="T6" fmla="*/ 40 w 322"/>
                    <a:gd name="T7" fmla="*/ 30 h 190"/>
                    <a:gd name="T8" fmla="*/ 13 w 322"/>
                    <a:gd name="T9" fmla="*/ 57 h 190"/>
                    <a:gd name="T10" fmla="*/ 1 w 322"/>
                    <a:gd name="T11" fmla="*/ 99 h 190"/>
                    <a:gd name="T12" fmla="*/ 19 w 322"/>
                    <a:gd name="T13" fmla="*/ 141 h 190"/>
                    <a:gd name="T14" fmla="*/ 46 w 322"/>
                    <a:gd name="T15" fmla="*/ 168 h 190"/>
                    <a:gd name="T16" fmla="*/ 112 w 322"/>
                    <a:gd name="T17" fmla="*/ 186 h 190"/>
                    <a:gd name="T18" fmla="*/ 163 w 322"/>
                    <a:gd name="T19" fmla="*/ 189 h 190"/>
                    <a:gd name="T20" fmla="*/ 226 w 322"/>
                    <a:gd name="T21" fmla="*/ 180 h 190"/>
                    <a:gd name="T22" fmla="*/ 280 w 322"/>
                    <a:gd name="T23" fmla="*/ 162 h 190"/>
                    <a:gd name="T24" fmla="*/ 310 w 322"/>
                    <a:gd name="T25" fmla="*/ 135 h 190"/>
                    <a:gd name="T26" fmla="*/ 322 w 322"/>
                    <a:gd name="T27" fmla="*/ 99 h 190"/>
                    <a:gd name="T28" fmla="*/ 310 w 322"/>
                    <a:gd name="T29" fmla="*/ 54 h 190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322"/>
                    <a:gd name="T46" fmla="*/ 0 h 190"/>
                    <a:gd name="T47" fmla="*/ 322 w 322"/>
                    <a:gd name="T48" fmla="*/ 190 h 190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322" h="190">
                      <a:moveTo>
                        <a:pt x="232" y="12"/>
                      </a:moveTo>
                      <a:cubicBezTo>
                        <a:pt x="219" y="10"/>
                        <a:pt x="178" y="0"/>
                        <a:pt x="154" y="0"/>
                      </a:cubicBezTo>
                      <a:cubicBezTo>
                        <a:pt x="130" y="0"/>
                        <a:pt x="107" y="4"/>
                        <a:pt x="88" y="9"/>
                      </a:cubicBezTo>
                      <a:cubicBezTo>
                        <a:pt x="69" y="14"/>
                        <a:pt x="52" y="22"/>
                        <a:pt x="40" y="30"/>
                      </a:cubicBezTo>
                      <a:cubicBezTo>
                        <a:pt x="28" y="38"/>
                        <a:pt x="19" y="46"/>
                        <a:pt x="13" y="57"/>
                      </a:cubicBezTo>
                      <a:cubicBezTo>
                        <a:pt x="7" y="68"/>
                        <a:pt x="0" y="85"/>
                        <a:pt x="1" y="99"/>
                      </a:cubicBezTo>
                      <a:cubicBezTo>
                        <a:pt x="2" y="113"/>
                        <a:pt x="12" y="130"/>
                        <a:pt x="19" y="141"/>
                      </a:cubicBezTo>
                      <a:cubicBezTo>
                        <a:pt x="26" y="152"/>
                        <a:pt x="30" y="160"/>
                        <a:pt x="46" y="168"/>
                      </a:cubicBezTo>
                      <a:cubicBezTo>
                        <a:pt x="62" y="176"/>
                        <a:pt x="93" y="183"/>
                        <a:pt x="112" y="186"/>
                      </a:cubicBezTo>
                      <a:cubicBezTo>
                        <a:pt x="131" y="189"/>
                        <a:pt x="144" y="190"/>
                        <a:pt x="163" y="189"/>
                      </a:cubicBezTo>
                      <a:cubicBezTo>
                        <a:pt x="182" y="188"/>
                        <a:pt x="207" y="184"/>
                        <a:pt x="226" y="180"/>
                      </a:cubicBezTo>
                      <a:cubicBezTo>
                        <a:pt x="245" y="176"/>
                        <a:pt x="266" y="170"/>
                        <a:pt x="280" y="162"/>
                      </a:cubicBezTo>
                      <a:cubicBezTo>
                        <a:pt x="294" y="154"/>
                        <a:pt x="303" y="145"/>
                        <a:pt x="310" y="135"/>
                      </a:cubicBezTo>
                      <a:cubicBezTo>
                        <a:pt x="317" y="125"/>
                        <a:pt x="322" y="112"/>
                        <a:pt x="322" y="99"/>
                      </a:cubicBezTo>
                      <a:cubicBezTo>
                        <a:pt x="322" y="86"/>
                        <a:pt x="312" y="63"/>
                        <a:pt x="310" y="54"/>
                      </a:cubicBez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 type="none" w="sm" len="lg"/>
                  <a:tailEnd type="none" w="sm" len="lg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333" name="Oval 177"/>
                <p:cNvSpPr>
                  <a:spLocks noChangeArrowheads="1"/>
                </p:cNvSpPr>
                <p:nvPr/>
              </p:nvSpPr>
              <p:spPr bwMode="auto">
                <a:xfrm>
                  <a:off x="2700" y="2437"/>
                  <a:ext cx="468" cy="299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lg"/>
                  <a:tailEnd type="none" w="sm" len="lg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  <p:sp>
              <p:nvSpPr>
                <p:cNvPr id="11334" name="Oval 178"/>
                <p:cNvSpPr>
                  <a:spLocks noChangeArrowheads="1"/>
                </p:cNvSpPr>
                <p:nvPr/>
              </p:nvSpPr>
              <p:spPr bwMode="auto">
                <a:xfrm>
                  <a:off x="2598" y="2376"/>
                  <a:ext cx="678" cy="419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lg"/>
                  <a:tailEnd type="none" w="sm" len="lg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kumimoji="1"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kumimoji="1"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en-US" sz="2400"/>
                </a:p>
              </p:txBody>
            </p:sp>
            <p:sp>
              <p:nvSpPr>
                <p:cNvPr id="11335" name="Freeform 179"/>
                <p:cNvSpPr>
                  <a:spLocks/>
                </p:cNvSpPr>
                <p:nvPr/>
              </p:nvSpPr>
              <p:spPr bwMode="auto">
                <a:xfrm>
                  <a:off x="1822" y="2938"/>
                  <a:ext cx="169" cy="96"/>
                </a:xfrm>
                <a:custGeom>
                  <a:avLst/>
                  <a:gdLst>
                    <a:gd name="T0" fmla="*/ 0 w 505"/>
                    <a:gd name="T1" fmla="*/ 0 h 289"/>
                    <a:gd name="T2" fmla="*/ 0 w 505"/>
                    <a:gd name="T3" fmla="*/ 0 h 289"/>
                    <a:gd name="T4" fmla="*/ 0 w 505"/>
                    <a:gd name="T5" fmla="*/ 0 h 289"/>
                    <a:gd name="T6" fmla="*/ 0 60000 65536"/>
                    <a:gd name="T7" fmla="*/ 0 60000 65536"/>
                    <a:gd name="T8" fmla="*/ 0 60000 65536"/>
                    <a:gd name="T9" fmla="*/ 0 w 505"/>
                    <a:gd name="T10" fmla="*/ 0 h 289"/>
                    <a:gd name="T11" fmla="*/ 505 w 505"/>
                    <a:gd name="T12" fmla="*/ 289 h 289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505" h="289">
                      <a:moveTo>
                        <a:pt x="0" y="0"/>
                      </a:moveTo>
                      <a:lnTo>
                        <a:pt x="504" y="289"/>
                      </a:lnTo>
                      <a:lnTo>
                        <a:pt x="505" y="289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36" name="Freeform 180"/>
                <p:cNvSpPr>
                  <a:spLocks/>
                </p:cNvSpPr>
                <p:nvPr/>
              </p:nvSpPr>
              <p:spPr bwMode="auto">
                <a:xfrm>
                  <a:off x="1822" y="2441"/>
                  <a:ext cx="860" cy="497"/>
                </a:xfrm>
                <a:custGeom>
                  <a:avLst/>
                  <a:gdLst>
                    <a:gd name="T0" fmla="*/ 0 w 2580"/>
                    <a:gd name="T1" fmla="*/ 0 h 1491"/>
                    <a:gd name="T2" fmla="*/ 0 w 2580"/>
                    <a:gd name="T3" fmla="*/ 0 h 1491"/>
                    <a:gd name="T4" fmla="*/ 0 w 2580"/>
                    <a:gd name="T5" fmla="*/ 0 h 1491"/>
                    <a:gd name="T6" fmla="*/ 0 60000 65536"/>
                    <a:gd name="T7" fmla="*/ 0 60000 65536"/>
                    <a:gd name="T8" fmla="*/ 0 60000 65536"/>
                    <a:gd name="T9" fmla="*/ 0 w 2580"/>
                    <a:gd name="T10" fmla="*/ 0 h 1491"/>
                    <a:gd name="T11" fmla="*/ 2580 w 2580"/>
                    <a:gd name="T12" fmla="*/ 1491 h 1491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580" h="1491">
                      <a:moveTo>
                        <a:pt x="2580" y="0"/>
                      </a:moveTo>
                      <a:lnTo>
                        <a:pt x="0" y="1491"/>
                      </a:lnTo>
                      <a:lnTo>
                        <a:pt x="1" y="1491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37" name="Freeform 181"/>
                <p:cNvSpPr>
                  <a:spLocks/>
                </p:cNvSpPr>
                <p:nvPr/>
              </p:nvSpPr>
              <p:spPr bwMode="auto">
                <a:xfrm>
                  <a:off x="2328" y="2733"/>
                  <a:ext cx="860" cy="497"/>
                </a:xfrm>
                <a:custGeom>
                  <a:avLst/>
                  <a:gdLst>
                    <a:gd name="T0" fmla="*/ 0 w 2579"/>
                    <a:gd name="T1" fmla="*/ 0 h 1491"/>
                    <a:gd name="T2" fmla="*/ 0 w 2579"/>
                    <a:gd name="T3" fmla="*/ 0 h 1491"/>
                    <a:gd name="T4" fmla="*/ 0 w 2579"/>
                    <a:gd name="T5" fmla="*/ 0 h 1491"/>
                    <a:gd name="T6" fmla="*/ 0 60000 65536"/>
                    <a:gd name="T7" fmla="*/ 0 60000 65536"/>
                    <a:gd name="T8" fmla="*/ 0 60000 65536"/>
                    <a:gd name="T9" fmla="*/ 0 w 2579"/>
                    <a:gd name="T10" fmla="*/ 0 h 1491"/>
                    <a:gd name="T11" fmla="*/ 2579 w 2579"/>
                    <a:gd name="T12" fmla="*/ 1491 h 1491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579" h="1491">
                      <a:moveTo>
                        <a:pt x="2579" y="0"/>
                      </a:moveTo>
                      <a:lnTo>
                        <a:pt x="0" y="1491"/>
                      </a:lnTo>
                      <a:lnTo>
                        <a:pt x="1" y="1491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38" name="Freeform 182"/>
                <p:cNvSpPr>
                  <a:spLocks/>
                </p:cNvSpPr>
                <p:nvPr/>
              </p:nvSpPr>
              <p:spPr bwMode="auto">
                <a:xfrm>
                  <a:off x="3005" y="2481"/>
                  <a:ext cx="40" cy="23"/>
                </a:xfrm>
                <a:custGeom>
                  <a:avLst/>
                  <a:gdLst>
                    <a:gd name="T0" fmla="*/ 0 w 120"/>
                    <a:gd name="T1" fmla="*/ 0 h 70"/>
                    <a:gd name="T2" fmla="*/ 0 w 120"/>
                    <a:gd name="T3" fmla="*/ 0 h 70"/>
                    <a:gd name="T4" fmla="*/ 0 w 120"/>
                    <a:gd name="T5" fmla="*/ 0 h 70"/>
                    <a:gd name="T6" fmla="*/ 0 60000 65536"/>
                    <a:gd name="T7" fmla="*/ 0 60000 65536"/>
                    <a:gd name="T8" fmla="*/ 0 60000 65536"/>
                    <a:gd name="T9" fmla="*/ 0 w 120"/>
                    <a:gd name="T10" fmla="*/ 0 h 70"/>
                    <a:gd name="T11" fmla="*/ 120 w 120"/>
                    <a:gd name="T12" fmla="*/ 70 h 7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20" h="70">
                      <a:moveTo>
                        <a:pt x="120" y="0"/>
                      </a:moveTo>
                      <a:lnTo>
                        <a:pt x="0" y="70"/>
                      </a:lnTo>
                      <a:lnTo>
                        <a:pt x="1" y="7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39" name="Freeform 183"/>
                <p:cNvSpPr>
                  <a:spLocks/>
                </p:cNvSpPr>
                <p:nvPr/>
              </p:nvSpPr>
              <p:spPr bwMode="auto">
                <a:xfrm>
                  <a:off x="3075" y="2525"/>
                  <a:ext cx="46" cy="26"/>
                </a:xfrm>
                <a:custGeom>
                  <a:avLst/>
                  <a:gdLst>
                    <a:gd name="T0" fmla="*/ 0 w 137"/>
                    <a:gd name="T1" fmla="*/ 0 h 79"/>
                    <a:gd name="T2" fmla="*/ 0 w 137"/>
                    <a:gd name="T3" fmla="*/ 0 h 79"/>
                    <a:gd name="T4" fmla="*/ 0 w 137"/>
                    <a:gd name="T5" fmla="*/ 0 h 79"/>
                    <a:gd name="T6" fmla="*/ 0 60000 65536"/>
                    <a:gd name="T7" fmla="*/ 0 60000 65536"/>
                    <a:gd name="T8" fmla="*/ 0 60000 65536"/>
                    <a:gd name="T9" fmla="*/ 0 w 137"/>
                    <a:gd name="T10" fmla="*/ 0 h 79"/>
                    <a:gd name="T11" fmla="*/ 137 w 137"/>
                    <a:gd name="T12" fmla="*/ 79 h 79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137" h="79">
                      <a:moveTo>
                        <a:pt x="137" y="0"/>
                      </a:moveTo>
                      <a:lnTo>
                        <a:pt x="0" y="79"/>
                      </a:lnTo>
                      <a:lnTo>
                        <a:pt x="1" y="79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40" name="Freeform 184"/>
                <p:cNvSpPr>
                  <a:spLocks/>
                </p:cNvSpPr>
                <p:nvPr/>
              </p:nvSpPr>
              <p:spPr bwMode="auto">
                <a:xfrm>
                  <a:off x="3039" y="2481"/>
                  <a:ext cx="76" cy="44"/>
                </a:xfrm>
                <a:custGeom>
                  <a:avLst/>
                  <a:gdLst>
                    <a:gd name="T0" fmla="*/ 0 w 229"/>
                    <a:gd name="T1" fmla="*/ 0 h 132"/>
                    <a:gd name="T2" fmla="*/ 0 w 229"/>
                    <a:gd name="T3" fmla="*/ 0 h 132"/>
                    <a:gd name="T4" fmla="*/ 0 w 229"/>
                    <a:gd name="T5" fmla="*/ 0 h 132"/>
                    <a:gd name="T6" fmla="*/ 0 60000 65536"/>
                    <a:gd name="T7" fmla="*/ 0 60000 65536"/>
                    <a:gd name="T8" fmla="*/ 0 60000 65536"/>
                    <a:gd name="T9" fmla="*/ 0 w 229"/>
                    <a:gd name="T10" fmla="*/ 0 h 132"/>
                    <a:gd name="T11" fmla="*/ 229 w 229"/>
                    <a:gd name="T12" fmla="*/ 132 h 132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29" h="132">
                      <a:moveTo>
                        <a:pt x="0" y="0"/>
                      </a:moveTo>
                      <a:lnTo>
                        <a:pt x="228" y="132"/>
                      </a:lnTo>
                      <a:lnTo>
                        <a:pt x="229" y="132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41" name="Freeform 185"/>
                <p:cNvSpPr>
                  <a:spLocks/>
                </p:cNvSpPr>
                <p:nvPr/>
              </p:nvSpPr>
              <p:spPr bwMode="auto">
                <a:xfrm>
                  <a:off x="1990" y="2970"/>
                  <a:ext cx="112" cy="64"/>
                </a:xfrm>
                <a:custGeom>
                  <a:avLst/>
                  <a:gdLst>
                    <a:gd name="T0" fmla="*/ 0 w 334"/>
                    <a:gd name="T1" fmla="*/ 0 h 194"/>
                    <a:gd name="T2" fmla="*/ 0 w 334"/>
                    <a:gd name="T3" fmla="*/ 0 h 194"/>
                    <a:gd name="T4" fmla="*/ 0 w 334"/>
                    <a:gd name="T5" fmla="*/ 0 h 194"/>
                    <a:gd name="T6" fmla="*/ 0 60000 65536"/>
                    <a:gd name="T7" fmla="*/ 0 60000 65536"/>
                    <a:gd name="T8" fmla="*/ 0 60000 65536"/>
                    <a:gd name="T9" fmla="*/ 0 w 334"/>
                    <a:gd name="T10" fmla="*/ 0 h 194"/>
                    <a:gd name="T11" fmla="*/ 334 w 334"/>
                    <a:gd name="T12" fmla="*/ 194 h 194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334" h="194">
                      <a:moveTo>
                        <a:pt x="334" y="0"/>
                      </a:moveTo>
                      <a:lnTo>
                        <a:pt x="0" y="194"/>
                      </a:lnTo>
                      <a:lnTo>
                        <a:pt x="1" y="194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42" name="Freeform 186"/>
                <p:cNvSpPr>
                  <a:spLocks/>
                </p:cNvSpPr>
                <p:nvPr/>
              </p:nvSpPr>
              <p:spPr bwMode="auto">
                <a:xfrm>
                  <a:off x="2161" y="3069"/>
                  <a:ext cx="112" cy="64"/>
                </a:xfrm>
                <a:custGeom>
                  <a:avLst/>
                  <a:gdLst>
                    <a:gd name="T0" fmla="*/ 0 w 336"/>
                    <a:gd name="T1" fmla="*/ 0 h 194"/>
                    <a:gd name="T2" fmla="*/ 0 w 336"/>
                    <a:gd name="T3" fmla="*/ 0 h 194"/>
                    <a:gd name="T4" fmla="*/ 0 w 336"/>
                    <a:gd name="T5" fmla="*/ 0 h 194"/>
                    <a:gd name="T6" fmla="*/ 0 60000 65536"/>
                    <a:gd name="T7" fmla="*/ 0 60000 65536"/>
                    <a:gd name="T8" fmla="*/ 0 60000 65536"/>
                    <a:gd name="T9" fmla="*/ 0 w 336"/>
                    <a:gd name="T10" fmla="*/ 0 h 194"/>
                    <a:gd name="T11" fmla="*/ 336 w 336"/>
                    <a:gd name="T12" fmla="*/ 194 h 194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336" h="194">
                      <a:moveTo>
                        <a:pt x="336" y="0"/>
                      </a:moveTo>
                      <a:lnTo>
                        <a:pt x="0" y="194"/>
                      </a:lnTo>
                      <a:lnTo>
                        <a:pt x="1" y="194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43" name="Freeform 187"/>
                <p:cNvSpPr>
                  <a:spLocks/>
                </p:cNvSpPr>
                <p:nvPr/>
              </p:nvSpPr>
              <p:spPr bwMode="auto">
                <a:xfrm>
                  <a:off x="2273" y="2970"/>
                  <a:ext cx="25" cy="99"/>
                </a:xfrm>
                <a:custGeom>
                  <a:avLst/>
                  <a:gdLst>
                    <a:gd name="T0" fmla="*/ 0 w 75"/>
                    <a:gd name="T1" fmla="*/ 0 h 297"/>
                    <a:gd name="T2" fmla="*/ 0 w 75"/>
                    <a:gd name="T3" fmla="*/ 0 h 297"/>
                    <a:gd name="T4" fmla="*/ 0 w 75"/>
                    <a:gd name="T5" fmla="*/ 0 h 297"/>
                    <a:gd name="T6" fmla="*/ 0 w 75"/>
                    <a:gd name="T7" fmla="*/ 0 h 297"/>
                    <a:gd name="T8" fmla="*/ 0 w 75"/>
                    <a:gd name="T9" fmla="*/ 0 h 297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5"/>
                    <a:gd name="T16" fmla="*/ 0 h 297"/>
                    <a:gd name="T17" fmla="*/ 75 w 75"/>
                    <a:gd name="T18" fmla="*/ 297 h 297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5" h="297">
                      <a:moveTo>
                        <a:pt x="0" y="297"/>
                      </a:moveTo>
                      <a:lnTo>
                        <a:pt x="75" y="208"/>
                      </a:lnTo>
                      <a:lnTo>
                        <a:pt x="75" y="90"/>
                      </a:lnTo>
                      <a:lnTo>
                        <a:pt x="0" y="0"/>
                      </a:lnTo>
                      <a:lnTo>
                        <a:pt x="1" y="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44" name="Freeform 188"/>
                <p:cNvSpPr>
                  <a:spLocks/>
                </p:cNvSpPr>
                <p:nvPr/>
              </p:nvSpPr>
              <p:spPr bwMode="auto">
                <a:xfrm>
                  <a:off x="2161" y="3133"/>
                  <a:ext cx="168" cy="97"/>
                </a:xfrm>
                <a:custGeom>
                  <a:avLst/>
                  <a:gdLst>
                    <a:gd name="T0" fmla="*/ 0 w 504"/>
                    <a:gd name="T1" fmla="*/ 0 h 290"/>
                    <a:gd name="T2" fmla="*/ 0 w 504"/>
                    <a:gd name="T3" fmla="*/ 0 h 290"/>
                    <a:gd name="T4" fmla="*/ 0 w 504"/>
                    <a:gd name="T5" fmla="*/ 0 h 290"/>
                    <a:gd name="T6" fmla="*/ 0 60000 65536"/>
                    <a:gd name="T7" fmla="*/ 0 60000 65536"/>
                    <a:gd name="T8" fmla="*/ 0 60000 65536"/>
                    <a:gd name="T9" fmla="*/ 0 w 504"/>
                    <a:gd name="T10" fmla="*/ 0 h 290"/>
                    <a:gd name="T11" fmla="*/ 504 w 504"/>
                    <a:gd name="T12" fmla="*/ 290 h 29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504" h="290">
                      <a:moveTo>
                        <a:pt x="0" y="0"/>
                      </a:moveTo>
                      <a:lnTo>
                        <a:pt x="503" y="290"/>
                      </a:lnTo>
                      <a:lnTo>
                        <a:pt x="504" y="290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45" name="Freeform 189"/>
                <p:cNvSpPr>
                  <a:spLocks/>
                </p:cNvSpPr>
                <p:nvPr/>
              </p:nvSpPr>
              <p:spPr bwMode="auto">
                <a:xfrm>
                  <a:off x="2336" y="2790"/>
                  <a:ext cx="243" cy="141"/>
                </a:xfrm>
                <a:custGeom>
                  <a:avLst/>
                  <a:gdLst>
                    <a:gd name="T0" fmla="*/ 0 w 730"/>
                    <a:gd name="T1" fmla="*/ 0 h 421"/>
                    <a:gd name="T2" fmla="*/ 0 w 730"/>
                    <a:gd name="T3" fmla="*/ 0 h 421"/>
                    <a:gd name="T4" fmla="*/ 0 w 730"/>
                    <a:gd name="T5" fmla="*/ 0 h 421"/>
                    <a:gd name="T6" fmla="*/ 0 60000 65536"/>
                    <a:gd name="T7" fmla="*/ 0 60000 65536"/>
                    <a:gd name="T8" fmla="*/ 0 60000 65536"/>
                    <a:gd name="T9" fmla="*/ 0 w 730"/>
                    <a:gd name="T10" fmla="*/ 0 h 421"/>
                    <a:gd name="T11" fmla="*/ 730 w 730"/>
                    <a:gd name="T12" fmla="*/ 421 h 421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730" h="421">
                      <a:moveTo>
                        <a:pt x="0" y="0"/>
                      </a:moveTo>
                      <a:lnTo>
                        <a:pt x="729" y="421"/>
                      </a:lnTo>
                      <a:lnTo>
                        <a:pt x="730" y="421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46" name="Freeform 190"/>
                <p:cNvSpPr>
                  <a:spLocks/>
                </p:cNvSpPr>
                <p:nvPr/>
              </p:nvSpPr>
              <p:spPr bwMode="auto">
                <a:xfrm>
                  <a:off x="2066" y="2949"/>
                  <a:ext cx="259" cy="150"/>
                </a:xfrm>
                <a:custGeom>
                  <a:avLst/>
                  <a:gdLst>
                    <a:gd name="T0" fmla="*/ 0 w 777"/>
                    <a:gd name="T1" fmla="*/ 0 h 449"/>
                    <a:gd name="T2" fmla="*/ 0 w 777"/>
                    <a:gd name="T3" fmla="*/ 0 h 449"/>
                    <a:gd name="T4" fmla="*/ 0 w 777"/>
                    <a:gd name="T5" fmla="*/ 0 h 449"/>
                    <a:gd name="T6" fmla="*/ 0 60000 65536"/>
                    <a:gd name="T7" fmla="*/ 0 60000 65536"/>
                    <a:gd name="T8" fmla="*/ 0 60000 65536"/>
                    <a:gd name="T9" fmla="*/ 0 w 777"/>
                    <a:gd name="T10" fmla="*/ 0 h 449"/>
                    <a:gd name="T11" fmla="*/ 777 w 777"/>
                    <a:gd name="T12" fmla="*/ 449 h 449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777" h="449">
                      <a:moveTo>
                        <a:pt x="0" y="0"/>
                      </a:moveTo>
                      <a:lnTo>
                        <a:pt x="776" y="449"/>
                      </a:lnTo>
                      <a:lnTo>
                        <a:pt x="777" y="449"/>
                      </a:lnTo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grpSp>
              <p:nvGrpSpPr>
                <p:cNvPr id="11347" name="Group 191"/>
                <p:cNvGrpSpPr>
                  <a:grpSpLocks/>
                </p:cNvGrpSpPr>
                <p:nvPr/>
              </p:nvGrpSpPr>
              <p:grpSpPr bwMode="auto">
                <a:xfrm>
                  <a:off x="2654" y="2424"/>
                  <a:ext cx="601" cy="348"/>
                  <a:chOff x="2654" y="2424"/>
                  <a:chExt cx="601" cy="348"/>
                </a:xfrm>
              </p:grpSpPr>
              <p:sp>
                <p:nvSpPr>
                  <p:cNvPr id="11348" name="Freeform 192"/>
                  <p:cNvSpPr>
                    <a:spLocks/>
                  </p:cNvSpPr>
                  <p:nvPr/>
                </p:nvSpPr>
                <p:spPr bwMode="auto">
                  <a:xfrm>
                    <a:off x="2654" y="2424"/>
                    <a:ext cx="199" cy="116"/>
                  </a:xfrm>
                  <a:custGeom>
                    <a:avLst/>
                    <a:gdLst>
                      <a:gd name="T0" fmla="*/ 0 w 599"/>
                      <a:gd name="T1" fmla="*/ 0 h 347"/>
                      <a:gd name="T2" fmla="*/ 0 w 599"/>
                      <a:gd name="T3" fmla="*/ 0 h 347"/>
                      <a:gd name="T4" fmla="*/ 0 w 599"/>
                      <a:gd name="T5" fmla="*/ 0 h 347"/>
                      <a:gd name="T6" fmla="*/ 0 60000 65536"/>
                      <a:gd name="T7" fmla="*/ 0 60000 65536"/>
                      <a:gd name="T8" fmla="*/ 0 60000 65536"/>
                      <a:gd name="T9" fmla="*/ 0 w 599"/>
                      <a:gd name="T10" fmla="*/ 0 h 347"/>
                      <a:gd name="T11" fmla="*/ 599 w 599"/>
                      <a:gd name="T12" fmla="*/ 347 h 347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599" h="347">
                        <a:moveTo>
                          <a:pt x="0" y="0"/>
                        </a:moveTo>
                        <a:lnTo>
                          <a:pt x="598" y="347"/>
                        </a:lnTo>
                        <a:lnTo>
                          <a:pt x="599" y="347"/>
                        </a:lnTo>
                      </a:path>
                    </a:pathLst>
                  </a:cu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349" name="Freeform 193"/>
                  <p:cNvSpPr>
                    <a:spLocks/>
                  </p:cNvSpPr>
                  <p:nvPr/>
                </p:nvSpPr>
                <p:spPr bwMode="auto">
                  <a:xfrm>
                    <a:off x="2876" y="2552"/>
                    <a:ext cx="5" cy="4"/>
                  </a:xfrm>
                  <a:custGeom>
                    <a:avLst/>
                    <a:gdLst>
                      <a:gd name="T0" fmla="*/ 0 w 16"/>
                      <a:gd name="T1" fmla="*/ 0 h 10"/>
                      <a:gd name="T2" fmla="*/ 0 w 16"/>
                      <a:gd name="T3" fmla="*/ 0 h 10"/>
                      <a:gd name="T4" fmla="*/ 0 w 16"/>
                      <a:gd name="T5" fmla="*/ 0 h 10"/>
                      <a:gd name="T6" fmla="*/ 0 60000 65536"/>
                      <a:gd name="T7" fmla="*/ 0 60000 65536"/>
                      <a:gd name="T8" fmla="*/ 0 60000 65536"/>
                      <a:gd name="T9" fmla="*/ 0 w 16"/>
                      <a:gd name="T10" fmla="*/ 0 h 10"/>
                      <a:gd name="T11" fmla="*/ 16 w 16"/>
                      <a:gd name="T12" fmla="*/ 10 h 10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16" h="10">
                        <a:moveTo>
                          <a:pt x="0" y="0"/>
                        </a:moveTo>
                        <a:lnTo>
                          <a:pt x="15" y="10"/>
                        </a:lnTo>
                        <a:lnTo>
                          <a:pt x="16" y="10"/>
                        </a:lnTo>
                      </a:path>
                    </a:pathLst>
                  </a:cu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350" name="Freeform 194"/>
                  <p:cNvSpPr>
                    <a:spLocks/>
                  </p:cNvSpPr>
                  <p:nvPr/>
                </p:nvSpPr>
                <p:spPr bwMode="auto">
                  <a:xfrm>
                    <a:off x="2899" y="2566"/>
                    <a:ext cx="356" cy="206"/>
                  </a:xfrm>
                  <a:custGeom>
                    <a:avLst/>
                    <a:gdLst>
                      <a:gd name="T0" fmla="*/ 0 w 1069"/>
                      <a:gd name="T1" fmla="*/ 0 h 618"/>
                      <a:gd name="T2" fmla="*/ 0 w 1069"/>
                      <a:gd name="T3" fmla="*/ 0 h 618"/>
                      <a:gd name="T4" fmla="*/ 0 w 1069"/>
                      <a:gd name="T5" fmla="*/ 0 h 618"/>
                      <a:gd name="T6" fmla="*/ 0 60000 65536"/>
                      <a:gd name="T7" fmla="*/ 0 60000 65536"/>
                      <a:gd name="T8" fmla="*/ 0 60000 65536"/>
                      <a:gd name="T9" fmla="*/ 0 w 1069"/>
                      <a:gd name="T10" fmla="*/ 0 h 618"/>
                      <a:gd name="T11" fmla="*/ 1069 w 1069"/>
                      <a:gd name="T12" fmla="*/ 618 h 618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1069" h="618">
                        <a:moveTo>
                          <a:pt x="0" y="0"/>
                        </a:moveTo>
                        <a:lnTo>
                          <a:pt x="1068" y="618"/>
                        </a:lnTo>
                        <a:lnTo>
                          <a:pt x="1069" y="618"/>
                        </a:lnTo>
                      </a:path>
                    </a:pathLst>
                  </a:custGeom>
                  <a:noFill/>
                  <a:ln w="1905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</p:grpSp>
        </p:grpSp>
      </p:grpSp>
      <p:grpSp>
        <p:nvGrpSpPr>
          <p:cNvPr id="19" name="Group 195"/>
          <p:cNvGrpSpPr>
            <a:grpSpLocks/>
          </p:cNvGrpSpPr>
          <p:nvPr/>
        </p:nvGrpSpPr>
        <p:grpSpPr bwMode="auto">
          <a:xfrm>
            <a:off x="871538" y="2036763"/>
            <a:ext cx="2901950" cy="2362200"/>
            <a:chOff x="561" y="1016"/>
            <a:chExt cx="1828" cy="1488"/>
          </a:xfrm>
        </p:grpSpPr>
        <p:sp>
          <p:nvSpPr>
            <p:cNvPr id="11320" name="Line 196"/>
            <p:cNvSpPr>
              <a:spLocks noChangeShapeType="1"/>
            </p:cNvSpPr>
            <p:nvPr/>
          </p:nvSpPr>
          <p:spPr bwMode="auto">
            <a:xfrm flipH="1" flipV="1">
              <a:off x="579" y="1940"/>
              <a:ext cx="443" cy="288"/>
            </a:xfrm>
            <a:prstGeom prst="line">
              <a:avLst/>
            </a:prstGeom>
            <a:noFill/>
            <a:ln w="12700">
              <a:solidFill>
                <a:schemeClr val="accent2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21" name="Line 197"/>
            <p:cNvSpPr>
              <a:spLocks noChangeShapeType="1"/>
            </p:cNvSpPr>
            <p:nvPr/>
          </p:nvSpPr>
          <p:spPr bwMode="auto">
            <a:xfrm flipH="1" flipV="1">
              <a:off x="561" y="2236"/>
              <a:ext cx="456" cy="268"/>
            </a:xfrm>
            <a:prstGeom prst="line">
              <a:avLst/>
            </a:prstGeom>
            <a:noFill/>
            <a:ln w="12700">
              <a:solidFill>
                <a:schemeClr val="accent2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22" name="Line 198"/>
            <p:cNvSpPr>
              <a:spLocks noChangeShapeType="1"/>
            </p:cNvSpPr>
            <p:nvPr/>
          </p:nvSpPr>
          <p:spPr bwMode="auto">
            <a:xfrm flipH="1" flipV="1">
              <a:off x="1185" y="1311"/>
              <a:ext cx="693" cy="400"/>
            </a:xfrm>
            <a:prstGeom prst="line">
              <a:avLst/>
            </a:prstGeom>
            <a:noFill/>
            <a:ln w="12700">
              <a:solidFill>
                <a:schemeClr val="accent2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323" name="Line 199"/>
            <p:cNvSpPr>
              <a:spLocks noChangeShapeType="1"/>
            </p:cNvSpPr>
            <p:nvPr/>
          </p:nvSpPr>
          <p:spPr bwMode="auto">
            <a:xfrm flipH="1" flipV="1">
              <a:off x="1690" y="1016"/>
              <a:ext cx="699" cy="384"/>
            </a:xfrm>
            <a:prstGeom prst="line">
              <a:avLst/>
            </a:prstGeom>
            <a:noFill/>
            <a:ln w="12700">
              <a:solidFill>
                <a:schemeClr val="accent2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20" name="Group 200"/>
          <p:cNvGrpSpPr>
            <a:grpSpLocks/>
          </p:cNvGrpSpPr>
          <p:nvPr/>
        </p:nvGrpSpPr>
        <p:grpSpPr bwMode="auto">
          <a:xfrm>
            <a:off x="1228725" y="2081213"/>
            <a:ext cx="1454150" cy="1679575"/>
            <a:chOff x="774" y="1311"/>
            <a:chExt cx="916" cy="1058"/>
          </a:xfrm>
        </p:grpSpPr>
        <p:sp>
          <p:nvSpPr>
            <p:cNvPr id="11306" name="Freeform 201"/>
            <p:cNvSpPr>
              <a:spLocks/>
            </p:cNvSpPr>
            <p:nvPr/>
          </p:nvSpPr>
          <p:spPr bwMode="auto">
            <a:xfrm>
              <a:off x="1028" y="1734"/>
              <a:ext cx="294" cy="510"/>
            </a:xfrm>
            <a:custGeom>
              <a:avLst/>
              <a:gdLst>
                <a:gd name="T0" fmla="*/ 0 w 884"/>
                <a:gd name="T1" fmla="*/ 0 h 1531"/>
                <a:gd name="T2" fmla="*/ 0 w 884"/>
                <a:gd name="T3" fmla="*/ 0 h 1531"/>
                <a:gd name="T4" fmla="*/ 0 w 884"/>
                <a:gd name="T5" fmla="*/ 0 h 1531"/>
                <a:gd name="T6" fmla="*/ 0 60000 65536"/>
                <a:gd name="T7" fmla="*/ 0 60000 65536"/>
                <a:gd name="T8" fmla="*/ 0 60000 65536"/>
                <a:gd name="T9" fmla="*/ 0 w 884"/>
                <a:gd name="T10" fmla="*/ 0 h 1531"/>
                <a:gd name="T11" fmla="*/ 884 w 884"/>
                <a:gd name="T12" fmla="*/ 1531 h 15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884" h="1531">
                  <a:moveTo>
                    <a:pt x="0" y="1531"/>
                  </a:moveTo>
                  <a:lnTo>
                    <a:pt x="883" y="0"/>
                  </a:lnTo>
                  <a:lnTo>
                    <a:pt x="884" y="0"/>
                  </a:lnTo>
                </a:path>
              </a:pathLst>
            </a:custGeom>
            <a:noFill/>
            <a:ln w="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07" name="Freeform 202"/>
            <p:cNvSpPr>
              <a:spLocks/>
            </p:cNvSpPr>
            <p:nvPr/>
          </p:nvSpPr>
          <p:spPr bwMode="auto">
            <a:xfrm>
              <a:off x="1249" y="1989"/>
              <a:ext cx="73" cy="127"/>
            </a:xfrm>
            <a:custGeom>
              <a:avLst/>
              <a:gdLst>
                <a:gd name="T0" fmla="*/ 0 w 221"/>
                <a:gd name="T1" fmla="*/ 0 h 382"/>
                <a:gd name="T2" fmla="*/ 0 w 221"/>
                <a:gd name="T3" fmla="*/ 0 h 382"/>
                <a:gd name="T4" fmla="*/ 0 w 221"/>
                <a:gd name="T5" fmla="*/ 0 h 382"/>
                <a:gd name="T6" fmla="*/ 0 60000 65536"/>
                <a:gd name="T7" fmla="*/ 0 60000 65536"/>
                <a:gd name="T8" fmla="*/ 0 60000 65536"/>
                <a:gd name="T9" fmla="*/ 0 w 221"/>
                <a:gd name="T10" fmla="*/ 0 h 382"/>
                <a:gd name="T11" fmla="*/ 221 w 221"/>
                <a:gd name="T12" fmla="*/ 382 h 38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1" h="382">
                  <a:moveTo>
                    <a:pt x="0" y="382"/>
                  </a:moveTo>
                  <a:lnTo>
                    <a:pt x="220" y="0"/>
                  </a:lnTo>
                  <a:lnTo>
                    <a:pt x="221" y="0"/>
                  </a:lnTo>
                </a:path>
              </a:pathLst>
            </a:custGeom>
            <a:noFill/>
            <a:ln w="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08" name="Freeform 203"/>
            <p:cNvSpPr>
              <a:spLocks/>
            </p:cNvSpPr>
            <p:nvPr/>
          </p:nvSpPr>
          <p:spPr bwMode="auto">
            <a:xfrm>
              <a:off x="1184" y="1606"/>
              <a:ext cx="138" cy="239"/>
            </a:xfrm>
            <a:custGeom>
              <a:avLst/>
              <a:gdLst>
                <a:gd name="T0" fmla="*/ 0 w 415"/>
                <a:gd name="T1" fmla="*/ 0 h 719"/>
                <a:gd name="T2" fmla="*/ 0 w 415"/>
                <a:gd name="T3" fmla="*/ 0 h 719"/>
                <a:gd name="T4" fmla="*/ 0 w 415"/>
                <a:gd name="T5" fmla="*/ 0 h 719"/>
                <a:gd name="T6" fmla="*/ 0 60000 65536"/>
                <a:gd name="T7" fmla="*/ 0 60000 65536"/>
                <a:gd name="T8" fmla="*/ 0 60000 65536"/>
                <a:gd name="T9" fmla="*/ 0 w 415"/>
                <a:gd name="T10" fmla="*/ 0 h 719"/>
                <a:gd name="T11" fmla="*/ 415 w 415"/>
                <a:gd name="T12" fmla="*/ 719 h 71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15" h="719">
                  <a:moveTo>
                    <a:pt x="0" y="719"/>
                  </a:moveTo>
                  <a:lnTo>
                    <a:pt x="414" y="0"/>
                  </a:lnTo>
                  <a:lnTo>
                    <a:pt x="415" y="0"/>
                  </a:lnTo>
                </a:path>
              </a:pathLst>
            </a:custGeom>
            <a:noFill/>
            <a:ln w="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09" name="Freeform 204"/>
            <p:cNvSpPr>
              <a:spLocks/>
            </p:cNvSpPr>
            <p:nvPr/>
          </p:nvSpPr>
          <p:spPr bwMode="auto">
            <a:xfrm>
              <a:off x="1014" y="1877"/>
              <a:ext cx="152" cy="263"/>
            </a:xfrm>
            <a:custGeom>
              <a:avLst/>
              <a:gdLst>
                <a:gd name="T0" fmla="*/ 0 w 456"/>
                <a:gd name="T1" fmla="*/ 0 h 788"/>
                <a:gd name="T2" fmla="*/ 0 w 456"/>
                <a:gd name="T3" fmla="*/ 0 h 788"/>
                <a:gd name="T4" fmla="*/ 0 w 456"/>
                <a:gd name="T5" fmla="*/ 0 h 788"/>
                <a:gd name="T6" fmla="*/ 0 60000 65536"/>
                <a:gd name="T7" fmla="*/ 0 60000 65536"/>
                <a:gd name="T8" fmla="*/ 0 60000 65536"/>
                <a:gd name="T9" fmla="*/ 0 w 456"/>
                <a:gd name="T10" fmla="*/ 0 h 788"/>
                <a:gd name="T11" fmla="*/ 456 w 456"/>
                <a:gd name="T12" fmla="*/ 788 h 78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56" h="788">
                  <a:moveTo>
                    <a:pt x="0" y="788"/>
                  </a:moveTo>
                  <a:lnTo>
                    <a:pt x="455" y="0"/>
                  </a:lnTo>
                  <a:lnTo>
                    <a:pt x="456" y="0"/>
                  </a:lnTo>
                </a:path>
              </a:pathLst>
            </a:custGeom>
            <a:noFill/>
            <a:ln w="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10" name="Freeform 205"/>
            <p:cNvSpPr>
              <a:spLocks/>
            </p:cNvSpPr>
            <p:nvPr/>
          </p:nvSpPr>
          <p:spPr bwMode="auto">
            <a:xfrm>
              <a:off x="1184" y="1586"/>
              <a:ext cx="76" cy="132"/>
            </a:xfrm>
            <a:custGeom>
              <a:avLst/>
              <a:gdLst>
                <a:gd name="T0" fmla="*/ 0 w 228"/>
                <a:gd name="T1" fmla="*/ 0 h 395"/>
                <a:gd name="T2" fmla="*/ 0 w 228"/>
                <a:gd name="T3" fmla="*/ 0 h 395"/>
                <a:gd name="T4" fmla="*/ 0 w 228"/>
                <a:gd name="T5" fmla="*/ 0 h 395"/>
                <a:gd name="T6" fmla="*/ 0 60000 65536"/>
                <a:gd name="T7" fmla="*/ 0 60000 65536"/>
                <a:gd name="T8" fmla="*/ 0 60000 65536"/>
                <a:gd name="T9" fmla="*/ 0 w 228"/>
                <a:gd name="T10" fmla="*/ 0 h 395"/>
                <a:gd name="T11" fmla="*/ 228 w 228"/>
                <a:gd name="T12" fmla="*/ 395 h 39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8" h="395">
                  <a:moveTo>
                    <a:pt x="0" y="395"/>
                  </a:moveTo>
                  <a:lnTo>
                    <a:pt x="227" y="0"/>
                  </a:lnTo>
                  <a:lnTo>
                    <a:pt x="228" y="0"/>
                  </a:lnTo>
                </a:path>
              </a:pathLst>
            </a:custGeom>
            <a:noFill/>
            <a:ln w="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11" name="Freeform 206"/>
            <p:cNvSpPr>
              <a:spLocks/>
            </p:cNvSpPr>
            <p:nvPr/>
          </p:nvSpPr>
          <p:spPr bwMode="auto">
            <a:xfrm>
              <a:off x="1587" y="1736"/>
              <a:ext cx="103" cy="177"/>
            </a:xfrm>
            <a:custGeom>
              <a:avLst/>
              <a:gdLst>
                <a:gd name="T0" fmla="*/ 0 w 309"/>
                <a:gd name="T1" fmla="*/ 0 h 533"/>
                <a:gd name="T2" fmla="*/ 0 w 309"/>
                <a:gd name="T3" fmla="*/ 0 h 533"/>
                <a:gd name="T4" fmla="*/ 0 w 309"/>
                <a:gd name="T5" fmla="*/ 0 h 533"/>
                <a:gd name="T6" fmla="*/ 0 60000 65536"/>
                <a:gd name="T7" fmla="*/ 0 60000 65536"/>
                <a:gd name="T8" fmla="*/ 0 60000 65536"/>
                <a:gd name="T9" fmla="*/ 0 w 309"/>
                <a:gd name="T10" fmla="*/ 0 h 533"/>
                <a:gd name="T11" fmla="*/ 309 w 309"/>
                <a:gd name="T12" fmla="*/ 533 h 53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09" h="533">
                  <a:moveTo>
                    <a:pt x="0" y="533"/>
                  </a:moveTo>
                  <a:lnTo>
                    <a:pt x="308" y="0"/>
                  </a:lnTo>
                  <a:lnTo>
                    <a:pt x="309" y="0"/>
                  </a:lnTo>
                </a:path>
              </a:pathLst>
            </a:custGeom>
            <a:noFill/>
            <a:ln w="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12" name="Freeform 207"/>
            <p:cNvSpPr>
              <a:spLocks/>
            </p:cNvSpPr>
            <p:nvPr/>
          </p:nvSpPr>
          <p:spPr bwMode="auto">
            <a:xfrm>
              <a:off x="1587" y="1607"/>
              <a:ext cx="103" cy="179"/>
            </a:xfrm>
            <a:custGeom>
              <a:avLst/>
              <a:gdLst>
                <a:gd name="T0" fmla="*/ 0 w 309"/>
                <a:gd name="T1" fmla="*/ 0 h 535"/>
                <a:gd name="T2" fmla="*/ 0 w 309"/>
                <a:gd name="T3" fmla="*/ 0 h 535"/>
                <a:gd name="T4" fmla="*/ 0 w 309"/>
                <a:gd name="T5" fmla="*/ 0 h 535"/>
                <a:gd name="T6" fmla="*/ 0 60000 65536"/>
                <a:gd name="T7" fmla="*/ 0 60000 65536"/>
                <a:gd name="T8" fmla="*/ 0 60000 65536"/>
                <a:gd name="T9" fmla="*/ 0 w 309"/>
                <a:gd name="T10" fmla="*/ 0 h 535"/>
                <a:gd name="T11" fmla="*/ 309 w 309"/>
                <a:gd name="T12" fmla="*/ 535 h 53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09" h="535">
                  <a:moveTo>
                    <a:pt x="0" y="535"/>
                  </a:moveTo>
                  <a:lnTo>
                    <a:pt x="308" y="0"/>
                  </a:lnTo>
                  <a:lnTo>
                    <a:pt x="309" y="0"/>
                  </a:lnTo>
                </a:path>
              </a:pathLst>
            </a:custGeom>
            <a:noFill/>
            <a:ln w="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13" name="Freeform 208"/>
            <p:cNvSpPr>
              <a:spLocks/>
            </p:cNvSpPr>
            <p:nvPr/>
          </p:nvSpPr>
          <p:spPr bwMode="auto">
            <a:xfrm>
              <a:off x="1587" y="1480"/>
              <a:ext cx="103" cy="177"/>
            </a:xfrm>
            <a:custGeom>
              <a:avLst/>
              <a:gdLst>
                <a:gd name="T0" fmla="*/ 0 w 309"/>
                <a:gd name="T1" fmla="*/ 0 h 533"/>
                <a:gd name="T2" fmla="*/ 0 w 309"/>
                <a:gd name="T3" fmla="*/ 0 h 533"/>
                <a:gd name="T4" fmla="*/ 0 w 309"/>
                <a:gd name="T5" fmla="*/ 0 h 533"/>
                <a:gd name="T6" fmla="*/ 0 60000 65536"/>
                <a:gd name="T7" fmla="*/ 0 60000 65536"/>
                <a:gd name="T8" fmla="*/ 0 60000 65536"/>
                <a:gd name="T9" fmla="*/ 0 w 309"/>
                <a:gd name="T10" fmla="*/ 0 h 533"/>
                <a:gd name="T11" fmla="*/ 309 w 309"/>
                <a:gd name="T12" fmla="*/ 533 h 53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09" h="533">
                  <a:moveTo>
                    <a:pt x="0" y="533"/>
                  </a:moveTo>
                  <a:lnTo>
                    <a:pt x="308" y="0"/>
                  </a:lnTo>
                  <a:lnTo>
                    <a:pt x="309" y="0"/>
                  </a:lnTo>
                </a:path>
              </a:pathLst>
            </a:custGeom>
            <a:noFill/>
            <a:ln w="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14" name="Freeform 209"/>
            <p:cNvSpPr>
              <a:spLocks/>
            </p:cNvSpPr>
            <p:nvPr/>
          </p:nvSpPr>
          <p:spPr bwMode="auto">
            <a:xfrm>
              <a:off x="1587" y="1352"/>
              <a:ext cx="103" cy="178"/>
            </a:xfrm>
            <a:custGeom>
              <a:avLst/>
              <a:gdLst>
                <a:gd name="T0" fmla="*/ 0 w 309"/>
                <a:gd name="T1" fmla="*/ 0 h 533"/>
                <a:gd name="T2" fmla="*/ 0 w 309"/>
                <a:gd name="T3" fmla="*/ 0 h 533"/>
                <a:gd name="T4" fmla="*/ 0 w 309"/>
                <a:gd name="T5" fmla="*/ 0 h 533"/>
                <a:gd name="T6" fmla="*/ 0 60000 65536"/>
                <a:gd name="T7" fmla="*/ 0 60000 65536"/>
                <a:gd name="T8" fmla="*/ 0 60000 65536"/>
                <a:gd name="T9" fmla="*/ 0 w 309"/>
                <a:gd name="T10" fmla="*/ 0 h 533"/>
                <a:gd name="T11" fmla="*/ 309 w 309"/>
                <a:gd name="T12" fmla="*/ 533 h 53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09" h="533">
                  <a:moveTo>
                    <a:pt x="0" y="533"/>
                  </a:moveTo>
                  <a:lnTo>
                    <a:pt x="308" y="0"/>
                  </a:lnTo>
                  <a:lnTo>
                    <a:pt x="309" y="0"/>
                  </a:lnTo>
                </a:path>
              </a:pathLst>
            </a:custGeom>
            <a:noFill/>
            <a:ln w="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15" name="Freeform 210"/>
            <p:cNvSpPr>
              <a:spLocks/>
            </p:cNvSpPr>
            <p:nvPr/>
          </p:nvSpPr>
          <p:spPr bwMode="auto">
            <a:xfrm>
              <a:off x="1614" y="1311"/>
              <a:ext cx="26" cy="45"/>
            </a:xfrm>
            <a:custGeom>
              <a:avLst/>
              <a:gdLst>
                <a:gd name="T0" fmla="*/ 0 w 78"/>
                <a:gd name="T1" fmla="*/ 0 h 134"/>
                <a:gd name="T2" fmla="*/ 0 w 78"/>
                <a:gd name="T3" fmla="*/ 0 h 134"/>
                <a:gd name="T4" fmla="*/ 0 w 78"/>
                <a:gd name="T5" fmla="*/ 0 h 134"/>
                <a:gd name="T6" fmla="*/ 0 60000 65536"/>
                <a:gd name="T7" fmla="*/ 0 60000 65536"/>
                <a:gd name="T8" fmla="*/ 0 60000 65536"/>
                <a:gd name="T9" fmla="*/ 0 w 78"/>
                <a:gd name="T10" fmla="*/ 0 h 134"/>
                <a:gd name="T11" fmla="*/ 78 w 78"/>
                <a:gd name="T12" fmla="*/ 134 h 13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8" h="134">
                  <a:moveTo>
                    <a:pt x="0" y="134"/>
                  </a:moveTo>
                  <a:lnTo>
                    <a:pt x="77" y="0"/>
                  </a:lnTo>
                  <a:lnTo>
                    <a:pt x="78" y="0"/>
                  </a:lnTo>
                </a:path>
              </a:pathLst>
            </a:custGeom>
            <a:noFill/>
            <a:ln w="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16" name="Freeform 211"/>
            <p:cNvSpPr>
              <a:spLocks/>
            </p:cNvSpPr>
            <p:nvPr/>
          </p:nvSpPr>
          <p:spPr bwMode="auto">
            <a:xfrm>
              <a:off x="812" y="2201"/>
              <a:ext cx="97" cy="168"/>
            </a:xfrm>
            <a:custGeom>
              <a:avLst/>
              <a:gdLst>
                <a:gd name="T0" fmla="*/ 0 w 292"/>
                <a:gd name="T1" fmla="*/ 0 h 502"/>
                <a:gd name="T2" fmla="*/ 0 w 292"/>
                <a:gd name="T3" fmla="*/ 0 h 502"/>
                <a:gd name="T4" fmla="*/ 0 w 292"/>
                <a:gd name="T5" fmla="*/ 0 h 502"/>
                <a:gd name="T6" fmla="*/ 0 60000 65536"/>
                <a:gd name="T7" fmla="*/ 0 60000 65536"/>
                <a:gd name="T8" fmla="*/ 0 60000 65536"/>
                <a:gd name="T9" fmla="*/ 0 w 292"/>
                <a:gd name="T10" fmla="*/ 0 h 502"/>
                <a:gd name="T11" fmla="*/ 292 w 292"/>
                <a:gd name="T12" fmla="*/ 502 h 50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92" h="502">
                  <a:moveTo>
                    <a:pt x="0" y="502"/>
                  </a:moveTo>
                  <a:lnTo>
                    <a:pt x="291" y="0"/>
                  </a:lnTo>
                  <a:lnTo>
                    <a:pt x="292" y="0"/>
                  </a:lnTo>
                </a:path>
              </a:pathLst>
            </a:custGeom>
            <a:noFill/>
            <a:ln w="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17" name="Freeform 212"/>
            <p:cNvSpPr>
              <a:spLocks/>
            </p:cNvSpPr>
            <p:nvPr/>
          </p:nvSpPr>
          <p:spPr bwMode="auto">
            <a:xfrm>
              <a:off x="774" y="2158"/>
              <a:ext cx="86" cy="149"/>
            </a:xfrm>
            <a:custGeom>
              <a:avLst/>
              <a:gdLst>
                <a:gd name="T0" fmla="*/ 0 w 260"/>
                <a:gd name="T1" fmla="*/ 0 h 447"/>
                <a:gd name="T2" fmla="*/ 0 w 260"/>
                <a:gd name="T3" fmla="*/ 0 h 447"/>
                <a:gd name="T4" fmla="*/ 0 w 260"/>
                <a:gd name="T5" fmla="*/ 0 h 447"/>
                <a:gd name="T6" fmla="*/ 0 60000 65536"/>
                <a:gd name="T7" fmla="*/ 0 60000 65536"/>
                <a:gd name="T8" fmla="*/ 0 60000 65536"/>
                <a:gd name="T9" fmla="*/ 0 w 260"/>
                <a:gd name="T10" fmla="*/ 0 h 447"/>
                <a:gd name="T11" fmla="*/ 260 w 260"/>
                <a:gd name="T12" fmla="*/ 447 h 44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0" h="447">
                  <a:moveTo>
                    <a:pt x="0" y="447"/>
                  </a:moveTo>
                  <a:lnTo>
                    <a:pt x="259" y="0"/>
                  </a:lnTo>
                  <a:lnTo>
                    <a:pt x="260" y="0"/>
                  </a:lnTo>
                </a:path>
              </a:pathLst>
            </a:custGeom>
            <a:noFill/>
            <a:ln w="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18" name="Freeform 213"/>
            <p:cNvSpPr>
              <a:spLocks/>
            </p:cNvSpPr>
            <p:nvPr/>
          </p:nvSpPr>
          <p:spPr bwMode="auto">
            <a:xfrm>
              <a:off x="774" y="2066"/>
              <a:ext cx="65" cy="113"/>
            </a:xfrm>
            <a:custGeom>
              <a:avLst/>
              <a:gdLst>
                <a:gd name="T0" fmla="*/ 0 w 197"/>
                <a:gd name="T1" fmla="*/ 0 h 338"/>
                <a:gd name="T2" fmla="*/ 0 w 197"/>
                <a:gd name="T3" fmla="*/ 0 h 338"/>
                <a:gd name="T4" fmla="*/ 0 w 197"/>
                <a:gd name="T5" fmla="*/ 0 h 338"/>
                <a:gd name="T6" fmla="*/ 0 60000 65536"/>
                <a:gd name="T7" fmla="*/ 0 60000 65536"/>
                <a:gd name="T8" fmla="*/ 0 60000 65536"/>
                <a:gd name="T9" fmla="*/ 0 w 197"/>
                <a:gd name="T10" fmla="*/ 0 h 338"/>
                <a:gd name="T11" fmla="*/ 197 w 197"/>
                <a:gd name="T12" fmla="*/ 338 h 33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7" h="338">
                  <a:moveTo>
                    <a:pt x="0" y="338"/>
                  </a:moveTo>
                  <a:lnTo>
                    <a:pt x="196" y="0"/>
                  </a:lnTo>
                  <a:lnTo>
                    <a:pt x="197" y="0"/>
                  </a:lnTo>
                </a:path>
              </a:pathLst>
            </a:custGeom>
            <a:noFill/>
            <a:ln w="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19" name="Freeform 214"/>
            <p:cNvSpPr>
              <a:spLocks/>
            </p:cNvSpPr>
            <p:nvPr/>
          </p:nvSpPr>
          <p:spPr bwMode="auto">
            <a:xfrm>
              <a:off x="1138" y="1861"/>
              <a:ext cx="184" cy="319"/>
            </a:xfrm>
            <a:custGeom>
              <a:avLst/>
              <a:gdLst>
                <a:gd name="T0" fmla="*/ 0 w 553"/>
                <a:gd name="T1" fmla="*/ 0 h 956"/>
                <a:gd name="T2" fmla="*/ 0 w 553"/>
                <a:gd name="T3" fmla="*/ 0 h 956"/>
                <a:gd name="T4" fmla="*/ 0 w 553"/>
                <a:gd name="T5" fmla="*/ 0 h 956"/>
                <a:gd name="T6" fmla="*/ 0 60000 65536"/>
                <a:gd name="T7" fmla="*/ 0 60000 65536"/>
                <a:gd name="T8" fmla="*/ 0 60000 65536"/>
                <a:gd name="T9" fmla="*/ 0 w 553"/>
                <a:gd name="T10" fmla="*/ 0 h 956"/>
                <a:gd name="T11" fmla="*/ 553 w 553"/>
                <a:gd name="T12" fmla="*/ 956 h 95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53" h="956">
                  <a:moveTo>
                    <a:pt x="0" y="956"/>
                  </a:moveTo>
                  <a:lnTo>
                    <a:pt x="552" y="0"/>
                  </a:lnTo>
                  <a:lnTo>
                    <a:pt x="553" y="0"/>
                  </a:lnTo>
                </a:path>
              </a:pathLst>
            </a:custGeom>
            <a:noFill/>
            <a:ln w="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1" name="Group 215"/>
          <p:cNvGrpSpPr>
            <a:grpSpLocks/>
          </p:cNvGrpSpPr>
          <p:nvPr/>
        </p:nvGrpSpPr>
        <p:grpSpPr bwMode="auto">
          <a:xfrm>
            <a:off x="906463" y="2035175"/>
            <a:ext cx="1778000" cy="1958975"/>
            <a:chOff x="571" y="1282"/>
            <a:chExt cx="1120" cy="1234"/>
          </a:xfrm>
        </p:grpSpPr>
        <p:sp>
          <p:nvSpPr>
            <p:cNvPr id="11278" name="Freeform 216"/>
            <p:cNvSpPr>
              <a:spLocks/>
            </p:cNvSpPr>
            <p:nvPr/>
          </p:nvSpPr>
          <p:spPr bwMode="auto">
            <a:xfrm>
              <a:off x="774" y="2103"/>
              <a:ext cx="1" cy="288"/>
            </a:xfrm>
            <a:custGeom>
              <a:avLst/>
              <a:gdLst>
                <a:gd name="T0" fmla="*/ 0 w 1"/>
                <a:gd name="T1" fmla="*/ 0 h 862"/>
                <a:gd name="T2" fmla="*/ 0 w 1"/>
                <a:gd name="T3" fmla="*/ 0 h 862"/>
                <a:gd name="T4" fmla="*/ 1 w 1"/>
                <a:gd name="T5" fmla="*/ 0 h 862"/>
                <a:gd name="T6" fmla="*/ 0 60000 65536"/>
                <a:gd name="T7" fmla="*/ 0 60000 65536"/>
                <a:gd name="T8" fmla="*/ 0 60000 65536"/>
                <a:gd name="T9" fmla="*/ 0 w 1"/>
                <a:gd name="T10" fmla="*/ 0 h 862"/>
                <a:gd name="T11" fmla="*/ 1 w 1"/>
                <a:gd name="T12" fmla="*/ 862 h 86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862">
                  <a:moveTo>
                    <a:pt x="0" y="0"/>
                  </a:moveTo>
                  <a:lnTo>
                    <a:pt x="0" y="862"/>
                  </a:lnTo>
                  <a:lnTo>
                    <a:pt x="1" y="862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79" name="Freeform 217"/>
            <p:cNvSpPr>
              <a:spLocks/>
            </p:cNvSpPr>
            <p:nvPr/>
          </p:nvSpPr>
          <p:spPr bwMode="auto">
            <a:xfrm>
              <a:off x="1014" y="2081"/>
              <a:ext cx="1" cy="171"/>
            </a:xfrm>
            <a:custGeom>
              <a:avLst/>
              <a:gdLst>
                <a:gd name="T0" fmla="*/ 0 w 1"/>
                <a:gd name="T1" fmla="*/ 0 h 513"/>
                <a:gd name="T2" fmla="*/ 0 w 1"/>
                <a:gd name="T3" fmla="*/ 0 h 513"/>
                <a:gd name="T4" fmla="*/ 1 w 1"/>
                <a:gd name="T5" fmla="*/ 0 h 513"/>
                <a:gd name="T6" fmla="*/ 0 60000 65536"/>
                <a:gd name="T7" fmla="*/ 0 60000 65536"/>
                <a:gd name="T8" fmla="*/ 0 60000 65536"/>
                <a:gd name="T9" fmla="*/ 0 w 1"/>
                <a:gd name="T10" fmla="*/ 0 h 513"/>
                <a:gd name="T11" fmla="*/ 1 w 1"/>
                <a:gd name="T12" fmla="*/ 513 h 5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513">
                  <a:moveTo>
                    <a:pt x="0" y="0"/>
                  </a:moveTo>
                  <a:lnTo>
                    <a:pt x="0" y="513"/>
                  </a:lnTo>
                  <a:lnTo>
                    <a:pt x="1" y="513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80" name="Line 218"/>
            <p:cNvSpPr>
              <a:spLocks noChangeShapeType="1"/>
            </p:cNvSpPr>
            <p:nvPr/>
          </p:nvSpPr>
          <p:spPr bwMode="auto">
            <a:xfrm>
              <a:off x="1609" y="1322"/>
              <a:ext cx="0" cy="11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81" name="Line 219"/>
            <p:cNvSpPr>
              <a:spLocks noChangeShapeType="1"/>
            </p:cNvSpPr>
            <p:nvPr/>
          </p:nvSpPr>
          <p:spPr bwMode="auto">
            <a:xfrm>
              <a:off x="1261" y="1526"/>
              <a:ext cx="0" cy="10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82" name="Freeform 220"/>
            <p:cNvSpPr>
              <a:spLocks/>
            </p:cNvSpPr>
            <p:nvPr/>
          </p:nvSpPr>
          <p:spPr bwMode="auto">
            <a:xfrm>
              <a:off x="572" y="1861"/>
              <a:ext cx="1118" cy="647"/>
            </a:xfrm>
            <a:custGeom>
              <a:avLst/>
              <a:gdLst>
                <a:gd name="T0" fmla="*/ 0 w 3354"/>
                <a:gd name="T1" fmla="*/ 0 h 1939"/>
                <a:gd name="T2" fmla="*/ 0 w 3354"/>
                <a:gd name="T3" fmla="*/ 0 h 1939"/>
                <a:gd name="T4" fmla="*/ 0 w 3354"/>
                <a:gd name="T5" fmla="*/ 0 h 1939"/>
                <a:gd name="T6" fmla="*/ 0 60000 65536"/>
                <a:gd name="T7" fmla="*/ 0 60000 65536"/>
                <a:gd name="T8" fmla="*/ 0 60000 65536"/>
                <a:gd name="T9" fmla="*/ 0 w 3354"/>
                <a:gd name="T10" fmla="*/ 0 h 1939"/>
                <a:gd name="T11" fmla="*/ 3354 w 3354"/>
                <a:gd name="T12" fmla="*/ 1939 h 193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354" h="1939">
                  <a:moveTo>
                    <a:pt x="3354" y="0"/>
                  </a:moveTo>
                  <a:lnTo>
                    <a:pt x="0" y="1939"/>
                  </a:lnTo>
                  <a:lnTo>
                    <a:pt x="1" y="1939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83" name="Freeform 221"/>
            <p:cNvSpPr>
              <a:spLocks/>
            </p:cNvSpPr>
            <p:nvPr/>
          </p:nvSpPr>
          <p:spPr bwMode="auto">
            <a:xfrm>
              <a:off x="572" y="1867"/>
              <a:ext cx="612" cy="353"/>
            </a:xfrm>
            <a:custGeom>
              <a:avLst/>
              <a:gdLst>
                <a:gd name="T0" fmla="*/ 0 w 1837"/>
                <a:gd name="T1" fmla="*/ 0 h 1061"/>
                <a:gd name="T2" fmla="*/ 0 w 1837"/>
                <a:gd name="T3" fmla="*/ 0 h 1061"/>
                <a:gd name="T4" fmla="*/ 0 w 1837"/>
                <a:gd name="T5" fmla="*/ 0 h 1061"/>
                <a:gd name="T6" fmla="*/ 0 60000 65536"/>
                <a:gd name="T7" fmla="*/ 0 60000 65536"/>
                <a:gd name="T8" fmla="*/ 0 60000 65536"/>
                <a:gd name="T9" fmla="*/ 0 w 1837"/>
                <a:gd name="T10" fmla="*/ 0 h 1061"/>
                <a:gd name="T11" fmla="*/ 1837 w 1837"/>
                <a:gd name="T12" fmla="*/ 1061 h 106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37" h="1061">
                  <a:moveTo>
                    <a:pt x="1837" y="0"/>
                  </a:moveTo>
                  <a:lnTo>
                    <a:pt x="0" y="1061"/>
                  </a:lnTo>
                  <a:lnTo>
                    <a:pt x="1" y="1061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84" name="Freeform 222"/>
            <p:cNvSpPr>
              <a:spLocks/>
            </p:cNvSpPr>
            <p:nvPr/>
          </p:nvSpPr>
          <p:spPr bwMode="auto">
            <a:xfrm>
              <a:off x="1184" y="1282"/>
              <a:ext cx="506" cy="292"/>
            </a:xfrm>
            <a:custGeom>
              <a:avLst/>
              <a:gdLst>
                <a:gd name="T0" fmla="*/ 0 w 1517"/>
                <a:gd name="T1" fmla="*/ 0 h 877"/>
                <a:gd name="T2" fmla="*/ 0 w 1517"/>
                <a:gd name="T3" fmla="*/ 0 h 877"/>
                <a:gd name="T4" fmla="*/ 0 w 1517"/>
                <a:gd name="T5" fmla="*/ 0 h 877"/>
                <a:gd name="T6" fmla="*/ 0 60000 65536"/>
                <a:gd name="T7" fmla="*/ 0 60000 65536"/>
                <a:gd name="T8" fmla="*/ 0 60000 65536"/>
                <a:gd name="T9" fmla="*/ 0 w 1517"/>
                <a:gd name="T10" fmla="*/ 0 h 877"/>
                <a:gd name="T11" fmla="*/ 1517 w 1517"/>
                <a:gd name="T12" fmla="*/ 877 h 87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17" h="877">
                  <a:moveTo>
                    <a:pt x="1517" y="0"/>
                  </a:moveTo>
                  <a:lnTo>
                    <a:pt x="0" y="877"/>
                  </a:lnTo>
                  <a:lnTo>
                    <a:pt x="1" y="877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85" name="Freeform 223"/>
            <p:cNvSpPr>
              <a:spLocks/>
            </p:cNvSpPr>
            <p:nvPr/>
          </p:nvSpPr>
          <p:spPr bwMode="auto">
            <a:xfrm>
              <a:off x="1690" y="1282"/>
              <a:ext cx="1" cy="579"/>
            </a:xfrm>
            <a:custGeom>
              <a:avLst/>
              <a:gdLst>
                <a:gd name="T0" fmla="*/ 0 w 1"/>
                <a:gd name="T1" fmla="*/ 0 h 1738"/>
                <a:gd name="T2" fmla="*/ 0 w 1"/>
                <a:gd name="T3" fmla="*/ 0 h 1738"/>
                <a:gd name="T4" fmla="*/ 1 w 1"/>
                <a:gd name="T5" fmla="*/ 0 h 1738"/>
                <a:gd name="T6" fmla="*/ 0 60000 65536"/>
                <a:gd name="T7" fmla="*/ 0 60000 65536"/>
                <a:gd name="T8" fmla="*/ 0 60000 65536"/>
                <a:gd name="T9" fmla="*/ 0 w 1"/>
                <a:gd name="T10" fmla="*/ 0 h 1738"/>
                <a:gd name="T11" fmla="*/ 1 w 1"/>
                <a:gd name="T12" fmla="*/ 1738 h 173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738">
                  <a:moveTo>
                    <a:pt x="0" y="1738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86" name="Freeform 224"/>
            <p:cNvSpPr>
              <a:spLocks/>
            </p:cNvSpPr>
            <p:nvPr/>
          </p:nvSpPr>
          <p:spPr bwMode="auto">
            <a:xfrm>
              <a:off x="1062" y="1937"/>
              <a:ext cx="1" cy="117"/>
            </a:xfrm>
            <a:custGeom>
              <a:avLst/>
              <a:gdLst>
                <a:gd name="T0" fmla="*/ 0 w 1"/>
                <a:gd name="T1" fmla="*/ 0 h 350"/>
                <a:gd name="T2" fmla="*/ 0 w 1"/>
                <a:gd name="T3" fmla="*/ 0 h 350"/>
                <a:gd name="T4" fmla="*/ 1 w 1"/>
                <a:gd name="T5" fmla="*/ 0 h 350"/>
                <a:gd name="T6" fmla="*/ 0 60000 65536"/>
                <a:gd name="T7" fmla="*/ 0 60000 65536"/>
                <a:gd name="T8" fmla="*/ 0 60000 65536"/>
                <a:gd name="T9" fmla="*/ 0 w 1"/>
                <a:gd name="T10" fmla="*/ 0 h 350"/>
                <a:gd name="T11" fmla="*/ 1 w 1"/>
                <a:gd name="T12" fmla="*/ 350 h 35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350">
                  <a:moveTo>
                    <a:pt x="0" y="0"/>
                  </a:moveTo>
                  <a:lnTo>
                    <a:pt x="0" y="350"/>
                  </a:lnTo>
                  <a:lnTo>
                    <a:pt x="1" y="35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87" name="Freeform 225"/>
            <p:cNvSpPr>
              <a:spLocks/>
            </p:cNvSpPr>
            <p:nvPr/>
          </p:nvSpPr>
          <p:spPr bwMode="auto">
            <a:xfrm>
              <a:off x="961" y="1954"/>
              <a:ext cx="1" cy="412"/>
            </a:xfrm>
            <a:custGeom>
              <a:avLst/>
              <a:gdLst>
                <a:gd name="T0" fmla="*/ 0 w 1"/>
                <a:gd name="T1" fmla="*/ 0 h 1238"/>
                <a:gd name="T2" fmla="*/ 0 w 1"/>
                <a:gd name="T3" fmla="*/ 0 h 1238"/>
                <a:gd name="T4" fmla="*/ 1 w 1"/>
                <a:gd name="T5" fmla="*/ 0 h 1238"/>
                <a:gd name="T6" fmla="*/ 0 60000 65536"/>
                <a:gd name="T7" fmla="*/ 0 60000 65536"/>
                <a:gd name="T8" fmla="*/ 0 60000 65536"/>
                <a:gd name="T9" fmla="*/ 0 w 1"/>
                <a:gd name="T10" fmla="*/ 0 h 1238"/>
                <a:gd name="T11" fmla="*/ 1 w 1"/>
                <a:gd name="T12" fmla="*/ 1238 h 123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238">
                  <a:moveTo>
                    <a:pt x="0" y="0"/>
                  </a:moveTo>
                  <a:lnTo>
                    <a:pt x="0" y="1238"/>
                  </a:lnTo>
                  <a:lnTo>
                    <a:pt x="1" y="1238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88" name="Freeform 226"/>
            <p:cNvSpPr>
              <a:spLocks/>
            </p:cNvSpPr>
            <p:nvPr/>
          </p:nvSpPr>
          <p:spPr bwMode="auto">
            <a:xfrm>
              <a:off x="860" y="2054"/>
              <a:ext cx="1" cy="114"/>
            </a:xfrm>
            <a:custGeom>
              <a:avLst/>
              <a:gdLst>
                <a:gd name="T0" fmla="*/ 0 w 1"/>
                <a:gd name="T1" fmla="*/ 0 h 342"/>
                <a:gd name="T2" fmla="*/ 0 w 1"/>
                <a:gd name="T3" fmla="*/ 0 h 342"/>
                <a:gd name="T4" fmla="*/ 1 w 1"/>
                <a:gd name="T5" fmla="*/ 0 h 342"/>
                <a:gd name="T6" fmla="*/ 0 60000 65536"/>
                <a:gd name="T7" fmla="*/ 0 60000 65536"/>
                <a:gd name="T8" fmla="*/ 0 60000 65536"/>
                <a:gd name="T9" fmla="*/ 0 w 1"/>
                <a:gd name="T10" fmla="*/ 0 h 342"/>
                <a:gd name="T11" fmla="*/ 1 w 1"/>
                <a:gd name="T12" fmla="*/ 342 h 34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342">
                  <a:moveTo>
                    <a:pt x="0" y="0"/>
                  </a:moveTo>
                  <a:lnTo>
                    <a:pt x="0" y="342"/>
                  </a:lnTo>
                  <a:lnTo>
                    <a:pt x="1" y="342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89" name="Freeform 227"/>
            <p:cNvSpPr>
              <a:spLocks/>
            </p:cNvSpPr>
            <p:nvPr/>
          </p:nvSpPr>
          <p:spPr bwMode="auto">
            <a:xfrm>
              <a:off x="860" y="2054"/>
              <a:ext cx="203" cy="114"/>
            </a:xfrm>
            <a:custGeom>
              <a:avLst/>
              <a:gdLst>
                <a:gd name="T0" fmla="*/ 0 w 608"/>
                <a:gd name="T1" fmla="*/ 0 h 342"/>
                <a:gd name="T2" fmla="*/ 0 w 608"/>
                <a:gd name="T3" fmla="*/ 0 h 342"/>
                <a:gd name="T4" fmla="*/ 0 w 608"/>
                <a:gd name="T5" fmla="*/ 0 h 342"/>
                <a:gd name="T6" fmla="*/ 0 60000 65536"/>
                <a:gd name="T7" fmla="*/ 0 60000 65536"/>
                <a:gd name="T8" fmla="*/ 0 60000 65536"/>
                <a:gd name="T9" fmla="*/ 0 w 608"/>
                <a:gd name="T10" fmla="*/ 0 h 342"/>
                <a:gd name="T11" fmla="*/ 608 w 608"/>
                <a:gd name="T12" fmla="*/ 342 h 34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608" h="342">
                  <a:moveTo>
                    <a:pt x="0" y="342"/>
                  </a:moveTo>
                  <a:lnTo>
                    <a:pt x="607" y="0"/>
                  </a:lnTo>
                  <a:lnTo>
                    <a:pt x="608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90" name="Freeform 228"/>
            <p:cNvSpPr>
              <a:spLocks/>
            </p:cNvSpPr>
            <p:nvPr/>
          </p:nvSpPr>
          <p:spPr bwMode="auto">
            <a:xfrm>
              <a:off x="909" y="2140"/>
              <a:ext cx="1" cy="173"/>
            </a:xfrm>
            <a:custGeom>
              <a:avLst/>
              <a:gdLst>
                <a:gd name="T0" fmla="*/ 0 w 1"/>
                <a:gd name="T1" fmla="*/ 0 h 517"/>
                <a:gd name="T2" fmla="*/ 0 w 1"/>
                <a:gd name="T3" fmla="*/ 0 h 517"/>
                <a:gd name="T4" fmla="*/ 1 w 1"/>
                <a:gd name="T5" fmla="*/ 0 h 517"/>
                <a:gd name="T6" fmla="*/ 0 60000 65536"/>
                <a:gd name="T7" fmla="*/ 0 60000 65536"/>
                <a:gd name="T8" fmla="*/ 0 60000 65536"/>
                <a:gd name="T9" fmla="*/ 0 w 1"/>
                <a:gd name="T10" fmla="*/ 0 h 517"/>
                <a:gd name="T11" fmla="*/ 1 w 1"/>
                <a:gd name="T12" fmla="*/ 517 h 5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517">
                  <a:moveTo>
                    <a:pt x="0" y="0"/>
                  </a:moveTo>
                  <a:lnTo>
                    <a:pt x="0" y="517"/>
                  </a:lnTo>
                  <a:lnTo>
                    <a:pt x="1" y="517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91" name="Freeform 229"/>
            <p:cNvSpPr>
              <a:spLocks/>
            </p:cNvSpPr>
            <p:nvPr/>
          </p:nvSpPr>
          <p:spPr bwMode="auto">
            <a:xfrm>
              <a:off x="1184" y="1574"/>
              <a:ext cx="1" cy="293"/>
            </a:xfrm>
            <a:custGeom>
              <a:avLst/>
              <a:gdLst>
                <a:gd name="T0" fmla="*/ 0 w 1"/>
                <a:gd name="T1" fmla="*/ 0 h 877"/>
                <a:gd name="T2" fmla="*/ 0 w 1"/>
                <a:gd name="T3" fmla="*/ 0 h 877"/>
                <a:gd name="T4" fmla="*/ 1 w 1"/>
                <a:gd name="T5" fmla="*/ 0 h 877"/>
                <a:gd name="T6" fmla="*/ 0 60000 65536"/>
                <a:gd name="T7" fmla="*/ 0 60000 65536"/>
                <a:gd name="T8" fmla="*/ 0 60000 65536"/>
                <a:gd name="T9" fmla="*/ 0 w 1"/>
                <a:gd name="T10" fmla="*/ 0 h 877"/>
                <a:gd name="T11" fmla="*/ 1 w 1"/>
                <a:gd name="T12" fmla="*/ 877 h 87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877">
                  <a:moveTo>
                    <a:pt x="0" y="0"/>
                  </a:moveTo>
                  <a:lnTo>
                    <a:pt x="0" y="877"/>
                  </a:lnTo>
                  <a:lnTo>
                    <a:pt x="1" y="877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92" name="Freeform 230"/>
            <p:cNvSpPr>
              <a:spLocks/>
            </p:cNvSpPr>
            <p:nvPr/>
          </p:nvSpPr>
          <p:spPr bwMode="auto">
            <a:xfrm>
              <a:off x="1260" y="1428"/>
              <a:ext cx="354" cy="204"/>
            </a:xfrm>
            <a:custGeom>
              <a:avLst/>
              <a:gdLst>
                <a:gd name="T0" fmla="*/ 0 w 1062"/>
                <a:gd name="T1" fmla="*/ 0 h 613"/>
                <a:gd name="T2" fmla="*/ 0 w 1062"/>
                <a:gd name="T3" fmla="*/ 0 h 613"/>
                <a:gd name="T4" fmla="*/ 0 w 1062"/>
                <a:gd name="T5" fmla="*/ 0 h 613"/>
                <a:gd name="T6" fmla="*/ 0 60000 65536"/>
                <a:gd name="T7" fmla="*/ 0 60000 65536"/>
                <a:gd name="T8" fmla="*/ 0 60000 65536"/>
                <a:gd name="T9" fmla="*/ 0 w 1062"/>
                <a:gd name="T10" fmla="*/ 0 h 613"/>
                <a:gd name="T11" fmla="*/ 1062 w 1062"/>
                <a:gd name="T12" fmla="*/ 613 h 6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062" h="613">
                  <a:moveTo>
                    <a:pt x="1062" y="0"/>
                  </a:moveTo>
                  <a:lnTo>
                    <a:pt x="0" y="613"/>
                  </a:lnTo>
                  <a:lnTo>
                    <a:pt x="1" y="613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93" name="Freeform 231"/>
            <p:cNvSpPr>
              <a:spLocks/>
            </p:cNvSpPr>
            <p:nvPr/>
          </p:nvSpPr>
          <p:spPr bwMode="auto">
            <a:xfrm>
              <a:off x="1184" y="1567"/>
              <a:ext cx="13" cy="22"/>
            </a:xfrm>
            <a:custGeom>
              <a:avLst/>
              <a:gdLst>
                <a:gd name="T0" fmla="*/ 0 w 39"/>
                <a:gd name="T1" fmla="*/ 0 h 68"/>
                <a:gd name="T2" fmla="*/ 0 w 39"/>
                <a:gd name="T3" fmla="*/ 0 h 68"/>
                <a:gd name="T4" fmla="*/ 0 w 39"/>
                <a:gd name="T5" fmla="*/ 0 h 68"/>
                <a:gd name="T6" fmla="*/ 0 60000 65536"/>
                <a:gd name="T7" fmla="*/ 0 60000 65536"/>
                <a:gd name="T8" fmla="*/ 0 60000 65536"/>
                <a:gd name="T9" fmla="*/ 0 w 39"/>
                <a:gd name="T10" fmla="*/ 0 h 68"/>
                <a:gd name="T11" fmla="*/ 39 w 39"/>
                <a:gd name="T12" fmla="*/ 68 h 6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9" h="68">
                  <a:moveTo>
                    <a:pt x="0" y="68"/>
                  </a:moveTo>
                  <a:lnTo>
                    <a:pt x="38" y="0"/>
                  </a:lnTo>
                  <a:lnTo>
                    <a:pt x="39" y="0"/>
                  </a:lnTo>
                </a:path>
              </a:pathLst>
            </a:custGeom>
            <a:noFill/>
            <a:ln w="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1294" name="Group 232"/>
            <p:cNvGrpSpPr>
              <a:grpSpLocks/>
            </p:cNvGrpSpPr>
            <p:nvPr/>
          </p:nvGrpSpPr>
          <p:grpSpPr bwMode="auto">
            <a:xfrm>
              <a:off x="689" y="2109"/>
              <a:ext cx="1" cy="402"/>
              <a:chOff x="1498" y="1927"/>
              <a:chExt cx="1" cy="402"/>
            </a:xfrm>
          </p:grpSpPr>
          <p:sp>
            <p:nvSpPr>
              <p:cNvPr id="11303" name="Freeform 233"/>
              <p:cNvSpPr>
                <a:spLocks/>
              </p:cNvSpPr>
              <p:nvPr/>
            </p:nvSpPr>
            <p:spPr bwMode="auto">
              <a:xfrm>
                <a:off x="1498" y="1927"/>
                <a:ext cx="1" cy="158"/>
              </a:xfrm>
              <a:custGeom>
                <a:avLst/>
                <a:gdLst>
                  <a:gd name="T0" fmla="*/ 0 w 1"/>
                  <a:gd name="T1" fmla="*/ 0 h 475"/>
                  <a:gd name="T2" fmla="*/ 0 w 1"/>
                  <a:gd name="T3" fmla="*/ 0 h 475"/>
                  <a:gd name="T4" fmla="*/ 1 w 1"/>
                  <a:gd name="T5" fmla="*/ 0 h 475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475"/>
                  <a:gd name="T11" fmla="*/ 1 w 1"/>
                  <a:gd name="T12" fmla="*/ 475 h 47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475">
                    <a:moveTo>
                      <a:pt x="0" y="0"/>
                    </a:moveTo>
                    <a:lnTo>
                      <a:pt x="0" y="475"/>
                    </a:lnTo>
                    <a:lnTo>
                      <a:pt x="1" y="475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304" name="Freeform 234"/>
              <p:cNvSpPr>
                <a:spLocks/>
              </p:cNvSpPr>
              <p:nvPr/>
            </p:nvSpPr>
            <p:spPr bwMode="auto">
              <a:xfrm>
                <a:off x="1498" y="2176"/>
                <a:ext cx="1" cy="153"/>
              </a:xfrm>
              <a:custGeom>
                <a:avLst/>
                <a:gdLst>
                  <a:gd name="T0" fmla="*/ 0 w 1"/>
                  <a:gd name="T1" fmla="*/ 0 h 459"/>
                  <a:gd name="T2" fmla="*/ 0 w 1"/>
                  <a:gd name="T3" fmla="*/ 0 h 459"/>
                  <a:gd name="T4" fmla="*/ 1 w 1"/>
                  <a:gd name="T5" fmla="*/ 0 h 459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459"/>
                  <a:gd name="T11" fmla="*/ 1 w 1"/>
                  <a:gd name="T12" fmla="*/ 459 h 4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459">
                    <a:moveTo>
                      <a:pt x="0" y="0"/>
                    </a:moveTo>
                    <a:lnTo>
                      <a:pt x="0" y="459"/>
                    </a:lnTo>
                    <a:lnTo>
                      <a:pt x="1" y="459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305" name="Freeform 235"/>
              <p:cNvSpPr>
                <a:spLocks/>
              </p:cNvSpPr>
              <p:nvPr/>
            </p:nvSpPr>
            <p:spPr bwMode="auto">
              <a:xfrm>
                <a:off x="1498" y="2123"/>
                <a:ext cx="1" cy="15"/>
              </a:xfrm>
              <a:custGeom>
                <a:avLst/>
                <a:gdLst>
                  <a:gd name="T0" fmla="*/ 0 w 1"/>
                  <a:gd name="T1" fmla="*/ 0 h 43"/>
                  <a:gd name="T2" fmla="*/ 0 w 1"/>
                  <a:gd name="T3" fmla="*/ 0 h 43"/>
                  <a:gd name="T4" fmla="*/ 1 w 1"/>
                  <a:gd name="T5" fmla="*/ 0 h 43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43"/>
                  <a:gd name="T11" fmla="*/ 1 w 1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43">
                    <a:moveTo>
                      <a:pt x="0" y="0"/>
                    </a:moveTo>
                    <a:lnTo>
                      <a:pt x="0" y="43"/>
                    </a:lnTo>
                    <a:lnTo>
                      <a:pt x="1" y="43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1295" name="Group 236"/>
            <p:cNvGrpSpPr>
              <a:grpSpLocks/>
            </p:cNvGrpSpPr>
            <p:nvPr/>
          </p:nvGrpSpPr>
          <p:grpSpPr bwMode="auto">
            <a:xfrm>
              <a:off x="1437" y="1381"/>
              <a:ext cx="1" cy="694"/>
              <a:chOff x="2246" y="1199"/>
              <a:chExt cx="1" cy="694"/>
            </a:xfrm>
          </p:grpSpPr>
          <p:sp>
            <p:nvSpPr>
              <p:cNvPr id="11300" name="Freeform 237"/>
              <p:cNvSpPr>
                <a:spLocks/>
              </p:cNvSpPr>
              <p:nvPr/>
            </p:nvSpPr>
            <p:spPr bwMode="auto">
              <a:xfrm>
                <a:off x="2246" y="1627"/>
                <a:ext cx="1" cy="266"/>
              </a:xfrm>
              <a:custGeom>
                <a:avLst/>
                <a:gdLst>
                  <a:gd name="T0" fmla="*/ 0 w 1"/>
                  <a:gd name="T1" fmla="*/ 0 h 799"/>
                  <a:gd name="T2" fmla="*/ 0 w 1"/>
                  <a:gd name="T3" fmla="*/ 0 h 799"/>
                  <a:gd name="T4" fmla="*/ 1 w 1"/>
                  <a:gd name="T5" fmla="*/ 0 h 799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799"/>
                  <a:gd name="T11" fmla="*/ 1 w 1"/>
                  <a:gd name="T12" fmla="*/ 799 h 79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799">
                    <a:moveTo>
                      <a:pt x="0" y="799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301" name="Freeform 238"/>
              <p:cNvSpPr>
                <a:spLocks/>
              </p:cNvSpPr>
              <p:nvPr/>
            </p:nvSpPr>
            <p:spPr bwMode="auto">
              <a:xfrm>
                <a:off x="2246" y="1565"/>
                <a:ext cx="1" cy="19"/>
              </a:xfrm>
              <a:custGeom>
                <a:avLst/>
                <a:gdLst>
                  <a:gd name="T0" fmla="*/ 0 w 1"/>
                  <a:gd name="T1" fmla="*/ 0 h 57"/>
                  <a:gd name="T2" fmla="*/ 0 w 1"/>
                  <a:gd name="T3" fmla="*/ 0 h 57"/>
                  <a:gd name="T4" fmla="*/ 1 w 1"/>
                  <a:gd name="T5" fmla="*/ 0 h 57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57"/>
                  <a:gd name="T11" fmla="*/ 1 w 1"/>
                  <a:gd name="T12" fmla="*/ 57 h 5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57">
                    <a:moveTo>
                      <a:pt x="0" y="57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302" name="Freeform 239"/>
              <p:cNvSpPr>
                <a:spLocks/>
              </p:cNvSpPr>
              <p:nvPr/>
            </p:nvSpPr>
            <p:spPr bwMode="auto">
              <a:xfrm>
                <a:off x="2246" y="1199"/>
                <a:ext cx="1" cy="332"/>
              </a:xfrm>
              <a:custGeom>
                <a:avLst/>
                <a:gdLst>
                  <a:gd name="T0" fmla="*/ 0 w 1"/>
                  <a:gd name="T1" fmla="*/ 0 h 997"/>
                  <a:gd name="T2" fmla="*/ 0 w 1"/>
                  <a:gd name="T3" fmla="*/ 0 h 997"/>
                  <a:gd name="T4" fmla="*/ 1 w 1"/>
                  <a:gd name="T5" fmla="*/ 0 h 997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997"/>
                  <a:gd name="T11" fmla="*/ 1 w 1"/>
                  <a:gd name="T12" fmla="*/ 997 h 99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997">
                    <a:moveTo>
                      <a:pt x="0" y="997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1296" name="Line 240"/>
            <p:cNvSpPr>
              <a:spLocks noChangeShapeType="1"/>
            </p:cNvSpPr>
            <p:nvPr/>
          </p:nvSpPr>
          <p:spPr bwMode="auto">
            <a:xfrm flipV="1">
              <a:off x="1321" y="1598"/>
              <a:ext cx="0" cy="47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97" name="Line 241"/>
            <p:cNvSpPr>
              <a:spLocks noChangeShapeType="1"/>
            </p:cNvSpPr>
            <p:nvPr/>
          </p:nvSpPr>
          <p:spPr bwMode="auto">
            <a:xfrm flipV="1">
              <a:off x="1549" y="1460"/>
              <a:ext cx="0" cy="48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98" name="Line 242"/>
            <p:cNvSpPr>
              <a:spLocks noChangeShapeType="1"/>
            </p:cNvSpPr>
            <p:nvPr/>
          </p:nvSpPr>
          <p:spPr bwMode="auto">
            <a:xfrm>
              <a:off x="1585" y="1442"/>
              <a:ext cx="0" cy="47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99" name="Line 243"/>
            <p:cNvSpPr>
              <a:spLocks noChangeShapeType="1"/>
            </p:cNvSpPr>
            <p:nvPr/>
          </p:nvSpPr>
          <p:spPr bwMode="auto">
            <a:xfrm>
              <a:off x="571" y="2216"/>
              <a:ext cx="0" cy="3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04692" name="Text Box 244"/>
          <p:cNvSpPr txBox="1">
            <a:spLocks noChangeArrowheads="1"/>
          </p:cNvSpPr>
          <p:nvPr/>
        </p:nvSpPr>
        <p:spPr bwMode="auto">
          <a:xfrm>
            <a:off x="6057900" y="887413"/>
            <a:ext cx="260350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假想用一剖切面将机件剖开</a:t>
            </a:r>
          </a:p>
        </p:txBody>
      </p:sp>
      <p:sp>
        <p:nvSpPr>
          <p:cNvPr id="104693" name="Text Box 245"/>
          <p:cNvSpPr txBox="1">
            <a:spLocks noChangeArrowheads="1"/>
          </p:cNvSpPr>
          <p:nvPr/>
        </p:nvSpPr>
        <p:spPr bwMode="auto">
          <a:xfrm>
            <a:off x="6057900" y="1949450"/>
            <a:ext cx="30861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移去剖切面和观察者之间的部分</a:t>
            </a:r>
          </a:p>
        </p:txBody>
      </p:sp>
      <p:sp>
        <p:nvSpPr>
          <p:cNvPr id="104694" name="Text Box 246"/>
          <p:cNvSpPr txBox="1">
            <a:spLocks noChangeArrowheads="1"/>
          </p:cNvSpPr>
          <p:nvPr/>
        </p:nvSpPr>
        <p:spPr bwMode="auto">
          <a:xfrm>
            <a:off x="6057900" y="3011488"/>
            <a:ext cx="281940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将其余部分向投影面投射</a:t>
            </a:r>
          </a:p>
        </p:txBody>
      </p:sp>
      <p:sp>
        <p:nvSpPr>
          <p:cNvPr id="104695" name="Text Box 247"/>
          <p:cNvSpPr txBox="1">
            <a:spLocks noChangeArrowheads="1"/>
          </p:cNvSpPr>
          <p:nvPr/>
        </p:nvSpPr>
        <p:spPr bwMode="auto">
          <a:xfrm>
            <a:off x="6057900" y="4038600"/>
            <a:ext cx="26289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在</a:t>
            </a:r>
            <a:r>
              <a:rPr lang="zh-CN" altLang="en-US" sz="2400" b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剖面区域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内画上剖面符号</a:t>
            </a: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" dur="500"/>
                                        <p:tgtEl>
                                          <p:spTgt spid="104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495" grpId="0" autoUpdateAnimBg="0"/>
      <p:bldP spid="104692" grpId="0"/>
      <p:bldP spid="104693" grpId="0"/>
      <p:bldP spid="104694" grpId="0"/>
      <p:bldP spid="10469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1514475" y="965200"/>
            <a:ext cx="2976563" cy="1635125"/>
            <a:chOff x="767" y="608"/>
            <a:chExt cx="1875" cy="1030"/>
          </a:xfrm>
        </p:grpSpPr>
        <p:sp>
          <p:nvSpPr>
            <p:cNvPr id="12403" name="Line 3"/>
            <p:cNvSpPr>
              <a:spLocks noChangeShapeType="1"/>
            </p:cNvSpPr>
            <p:nvPr/>
          </p:nvSpPr>
          <p:spPr bwMode="auto">
            <a:xfrm>
              <a:off x="1909" y="726"/>
              <a:ext cx="0" cy="14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404" name="Freeform 4"/>
            <p:cNvSpPr>
              <a:spLocks/>
            </p:cNvSpPr>
            <p:nvPr/>
          </p:nvSpPr>
          <p:spPr bwMode="auto">
            <a:xfrm>
              <a:off x="2446" y="871"/>
              <a:ext cx="1" cy="631"/>
            </a:xfrm>
            <a:custGeom>
              <a:avLst/>
              <a:gdLst>
                <a:gd name="T0" fmla="*/ 0 w 2"/>
                <a:gd name="T1" fmla="*/ 0 h 1818"/>
                <a:gd name="T2" fmla="*/ 0 w 2"/>
                <a:gd name="T3" fmla="*/ 0 h 1818"/>
                <a:gd name="T4" fmla="*/ 1 w 2"/>
                <a:gd name="T5" fmla="*/ 0 h 1818"/>
                <a:gd name="T6" fmla="*/ 0 60000 65536"/>
                <a:gd name="T7" fmla="*/ 0 60000 65536"/>
                <a:gd name="T8" fmla="*/ 0 60000 65536"/>
                <a:gd name="T9" fmla="*/ 0 w 2"/>
                <a:gd name="T10" fmla="*/ 0 h 1818"/>
                <a:gd name="T11" fmla="*/ 2 w 2"/>
                <a:gd name="T12" fmla="*/ 1818 h 18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1818">
                  <a:moveTo>
                    <a:pt x="0" y="1818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405" name="Freeform 5"/>
            <p:cNvSpPr>
              <a:spLocks/>
            </p:cNvSpPr>
            <p:nvPr/>
          </p:nvSpPr>
          <p:spPr bwMode="auto">
            <a:xfrm>
              <a:off x="1790" y="727"/>
              <a:ext cx="1" cy="528"/>
            </a:xfrm>
            <a:custGeom>
              <a:avLst/>
              <a:gdLst>
                <a:gd name="T0" fmla="*/ 0 w 1"/>
                <a:gd name="T1" fmla="*/ 0 h 1523"/>
                <a:gd name="T2" fmla="*/ 0 w 1"/>
                <a:gd name="T3" fmla="*/ 0 h 1523"/>
                <a:gd name="T4" fmla="*/ 1 w 1"/>
                <a:gd name="T5" fmla="*/ 0 h 1523"/>
                <a:gd name="T6" fmla="*/ 0 60000 65536"/>
                <a:gd name="T7" fmla="*/ 0 60000 65536"/>
                <a:gd name="T8" fmla="*/ 0 60000 65536"/>
                <a:gd name="T9" fmla="*/ 0 w 1"/>
                <a:gd name="T10" fmla="*/ 0 h 1523"/>
                <a:gd name="T11" fmla="*/ 1 w 1"/>
                <a:gd name="T12" fmla="*/ 1523 h 152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523">
                  <a:moveTo>
                    <a:pt x="0" y="1523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406" name="Freeform 6"/>
            <p:cNvSpPr>
              <a:spLocks/>
            </p:cNvSpPr>
            <p:nvPr/>
          </p:nvSpPr>
          <p:spPr bwMode="auto">
            <a:xfrm>
              <a:off x="2641" y="727"/>
              <a:ext cx="1" cy="775"/>
            </a:xfrm>
            <a:custGeom>
              <a:avLst/>
              <a:gdLst>
                <a:gd name="T0" fmla="*/ 0 w 2"/>
                <a:gd name="T1" fmla="*/ 0 h 2235"/>
                <a:gd name="T2" fmla="*/ 0 w 2"/>
                <a:gd name="T3" fmla="*/ 0 h 2235"/>
                <a:gd name="T4" fmla="*/ 1 w 2"/>
                <a:gd name="T5" fmla="*/ 0 h 2235"/>
                <a:gd name="T6" fmla="*/ 0 60000 65536"/>
                <a:gd name="T7" fmla="*/ 0 60000 65536"/>
                <a:gd name="T8" fmla="*/ 0 60000 65536"/>
                <a:gd name="T9" fmla="*/ 0 w 2"/>
                <a:gd name="T10" fmla="*/ 0 h 2235"/>
                <a:gd name="T11" fmla="*/ 2 w 2"/>
                <a:gd name="T12" fmla="*/ 2235 h 223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2235">
                  <a:moveTo>
                    <a:pt x="0" y="2235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407" name="Freeform 7"/>
            <p:cNvSpPr>
              <a:spLocks/>
            </p:cNvSpPr>
            <p:nvPr/>
          </p:nvSpPr>
          <p:spPr bwMode="auto">
            <a:xfrm>
              <a:off x="2522" y="727"/>
              <a:ext cx="1" cy="144"/>
            </a:xfrm>
            <a:custGeom>
              <a:avLst/>
              <a:gdLst>
                <a:gd name="T0" fmla="*/ 0 w 2"/>
                <a:gd name="T1" fmla="*/ 0 h 417"/>
                <a:gd name="T2" fmla="*/ 0 w 2"/>
                <a:gd name="T3" fmla="*/ 0 h 417"/>
                <a:gd name="T4" fmla="*/ 1 w 2"/>
                <a:gd name="T5" fmla="*/ 0 h 417"/>
                <a:gd name="T6" fmla="*/ 0 60000 65536"/>
                <a:gd name="T7" fmla="*/ 0 60000 65536"/>
                <a:gd name="T8" fmla="*/ 0 60000 65536"/>
                <a:gd name="T9" fmla="*/ 0 w 2"/>
                <a:gd name="T10" fmla="*/ 0 h 417"/>
                <a:gd name="T11" fmla="*/ 2 w 2"/>
                <a:gd name="T12" fmla="*/ 417 h 4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417">
                  <a:moveTo>
                    <a:pt x="0" y="417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408" name="Freeform 8"/>
            <p:cNvSpPr>
              <a:spLocks/>
            </p:cNvSpPr>
            <p:nvPr/>
          </p:nvSpPr>
          <p:spPr bwMode="auto">
            <a:xfrm>
              <a:off x="2360" y="871"/>
              <a:ext cx="1" cy="631"/>
            </a:xfrm>
            <a:custGeom>
              <a:avLst/>
              <a:gdLst>
                <a:gd name="T0" fmla="*/ 0 w 1"/>
                <a:gd name="T1" fmla="*/ 0 h 1818"/>
                <a:gd name="T2" fmla="*/ 0 w 1"/>
                <a:gd name="T3" fmla="*/ 0 h 1818"/>
                <a:gd name="T4" fmla="*/ 1 w 1"/>
                <a:gd name="T5" fmla="*/ 0 h 1818"/>
                <a:gd name="T6" fmla="*/ 0 60000 65536"/>
                <a:gd name="T7" fmla="*/ 0 60000 65536"/>
                <a:gd name="T8" fmla="*/ 0 60000 65536"/>
                <a:gd name="T9" fmla="*/ 0 w 1"/>
                <a:gd name="T10" fmla="*/ 0 h 1818"/>
                <a:gd name="T11" fmla="*/ 1 w 1"/>
                <a:gd name="T12" fmla="*/ 1818 h 18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818">
                  <a:moveTo>
                    <a:pt x="0" y="1818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409" name="Freeform 9"/>
            <p:cNvSpPr>
              <a:spLocks/>
            </p:cNvSpPr>
            <p:nvPr/>
          </p:nvSpPr>
          <p:spPr bwMode="auto">
            <a:xfrm>
              <a:off x="2053" y="871"/>
              <a:ext cx="1" cy="631"/>
            </a:xfrm>
            <a:custGeom>
              <a:avLst/>
              <a:gdLst>
                <a:gd name="T0" fmla="*/ 0 w 1"/>
                <a:gd name="T1" fmla="*/ 0 h 1818"/>
                <a:gd name="T2" fmla="*/ 0 w 1"/>
                <a:gd name="T3" fmla="*/ 0 h 1818"/>
                <a:gd name="T4" fmla="*/ 1 w 1"/>
                <a:gd name="T5" fmla="*/ 0 h 1818"/>
                <a:gd name="T6" fmla="*/ 0 60000 65536"/>
                <a:gd name="T7" fmla="*/ 0 60000 65536"/>
                <a:gd name="T8" fmla="*/ 0 60000 65536"/>
                <a:gd name="T9" fmla="*/ 0 w 1"/>
                <a:gd name="T10" fmla="*/ 0 h 1818"/>
                <a:gd name="T11" fmla="*/ 1 w 1"/>
                <a:gd name="T12" fmla="*/ 1818 h 18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818">
                  <a:moveTo>
                    <a:pt x="0" y="1818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410" name="Freeform 10"/>
            <p:cNvSpPr>
              <a:spLocks/>
            </p:cNvSpPr>
            <p:nvPr/>
          </p:nvSpPr>
          <p:spPr bwMode="auto">
            <a:xfrm>
              <a:off x="767" y="1502"/>
              <a:ext cx="1875" cy="1"/>
            </a:xfrm>
            <a:custGeom>
              <a:avLst/>
              <a:gdLst>
                <a:gd name="T0" fmla="*/ 0 w 5406"/>
                <a:gd name="T1" fmla="*/ 0 h 1"/>
                <a:gd name="T2" fmla="*/ 0 w 5406"/>
                <a:gd name="T3" fmla="*/ 0 h 1"/>
                <a:gd name="T4" fmla="*/ 0 w 5406"/>
                <a:gd name="T5" fmla="*/ 0 h 1"/>
                <a:gd name="T6" fmla="*/ 0 60000 65536"/>
                <a:gd name="T7" fmla="*/ 0 60000 65536"/>
                <a:gd name="T8" fmla="*/ 0 60000 65536"/>
                <a:gd name="T9" fmla="*/ 0 w 5406"/>
                <a:gd name="T10" fmla="*/ 0 h 1"/>
                <a:gd name="T11" fmla="*/ 5406 w 540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406" h="1">
                  <a:moveTo>
                    <a:pt x="0" y="0"/>
                  </a:moveTo>
                  <a:lnTo>
                    <a:pt x="5404" y="0"/>
                  </a:lnTo>
                  <a:lnTo>
                    <a:pt x="5406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411" name="Freeform 11"/>
            <p:cNvSpPr>
              <a:spLocks/>
            </p:cNvSpPr>
            <p:nvPr/>
          </p:nvSpPr>
          <p:spPr bwMode="auto">
            <a:xfrm>
              <a:off x="767" y="1255"/>
              <a:ext cx="1023" cy="1"/>
            </a:xfrm>
            <a:custGeom>
              <a:avLst/>
              <a:gdLst>
                <a:gd name="T0" fmla="*/ 0 w 2949"/>
                <a:gd name="T1" fmla="*/ 0 h 1"/>
                <a:gd name="T2" fmla="*/ 0 w 2949"/>
                <a:gd name="T3" fmla="*/ 0 h 1"/>
                <a:gd name="T4" fmla="*/ 0 w 2949"/>
                <a:gd name="T5" fmla="*/ 0 h 1"/>
                <a:gd name="T6" fmla="*/ 0 60000 65536"/>
                <a:gd name="T7" fmla="*/ 0 60000 65536"/>
                <a:gd name="T8" fmla="*/ 0 60000 65536"/>
                <a:gd name="T9" fmla="*/ 0 w 2949"/>
                <a:gd name="T10" fmla="*/ 0 h 1"/>
                <a:gd name="T11" fmla="*/ 2949 w 2949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949" h="1">
                  <a:moveTo>
                    <a:pt x="0" y="0"/>
                  </a:moveTo>
                  <a:lnTo>
                    <a:pt x="2948" y="0"/>
                  </a:lnTo>
                  <a:lnTo>
                    <a:pt x="2949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412" name="Freeform 12"/>
            <p:cNvSpPr>
              <a:spLocks/>
            </p:cNvSpPr>
            <p:nvPr/>
          </p:nvSpPr>
          <p:spPr bwMode="auto">
            <a:xfrm>
              <a:off x="1192" y="1255"/>
              <a:ext cx="1" cy="247"/>
            </a:xfrm>
            <a:custGeom>
              <a:avLst/>
              <a:gdLst>
                <a:gd name="T0" fmla="*/ 0 w 2"/>
                <a:gd name="T1" fmla="*/ 0 h 712"/>
                <a:gd name="T2" fmla="*/ 0 w 2"/>
                <a:gd name="T3" fmla="*/ 0 h 712"/>
                <a:gd name="T4" fmla="*/ 1 w 2"/>
                <a:gd name="T5" fmla="*/ 0 h 712"/>
                <a:gd name="T6" fmla="*/ 0 60000 65536"/>
                <a:gd name="T7" fmla="*/ 0 60000 65536"/>
                <a:gd name="T8" fmla="*/ 0 60000 65536"/>
                <a:gd name="T9" fmla="*/ 0 w 2"/>
                <a:gd name="T10" fmla="*/ 0 h 712"/>
                <a:gd name="T11" fmla="*/ 2 w 2"/>
                <a:gd name="T12" fmla="*/ 712 h 7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712">
                  <a:moveTo>
                    <a:pt x="0" y="712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413" name="Freeform 13"/>
            <p:cNvSpPr>
              <a:spLocks/>
            </p:cNvSpPr>
            <p:nvPr/>
          </p:nvSpPr>
          <p:spPr bwMode="auto">
            <a:xfrm>
              <a:off x="767" y="1255"/>
              <a:ext cx="1" cy="247"/>
            </a:xfrm>
            <a:custGeom>
              <a:avLst/>
              <a:gdLst>
                <a:gd name="T0" fmla="*/ 0 w 2"/>
                <a:gd name="T1" fmla="*/ 0 h 712"/>
                <a:gd name="T2" fmla="*/ 0 w 2"/>
                <a:gd name="T3" fmla="*/ 0 h 712"/>
                <a:gd name="T4" fmla="*/ 1 w 2"/>
                <a:gd name="T5" fmla="*/ 0 h 712"/>
                <a:gd name="T6" fmla="*/ 0 60000 65536"/>
                <a:gd name="T7" fmla="*/ 0 60000 65536"/>
                <a:gd name="T8" fmla="*/ 0 60000 65536"/>
                <a:gd name="T9" fmla="*/ 0 w 2"/>
                <a:gd name="T10" fmla="*/ 0 h 712"/>
                <a:gd name="T11" fmla="*/ 2 w 2"/>
                <a:gd name="T12" fmla="*/ 712 h 7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712">
                  <a:moveTo>
                    <a:pt x="0" y="712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2414" name="Group 14"/>
            <p:cNvGrpSpPr>
              <a:grpSpLocks/>
            </p:cNvGrpSpPr>
            <p:nvPr/>
          </p:nvGrpSpPr>
          <p:grpSpPr bwMode="auto">
            <a:xfrm>
              <a:off x="1031" y="1161"/>
              <a:ext cx="1" cy="468"/>
              <a:chOff x="2479" y="1715"/>
              <a:chExt cx="1" cy="468"/>
            </a:xfrm>
          </p:grpSpPr>
          <p:sp>
            <p:nvSpPr>
              <p:cNvPr id="12427" name="Freeform 15"/>
              <p:cNvSpPr>
                <a:spLocks/>
              </p:cNvSpPr>
              <p:nvPr/>
            </p:nvSpPr>
            <p:spPr bwMode="auto">
              <a:xfrm>
                <a:off x="2479" y="1715"/>
                <a:ext cx="1" cy="154"/>
              </a:xfrm>
              <a:custGeom>
                <a:avLst/>
                <a:gdLst>
                  <a:gd name="T0" fmla="*/ 0 w 2"/>
                  <a:gd name="T1" fmla="*/ 0 h 443"/>
                  <a:gd name="T2" fmla="*/ 0 w 2"/>
                  <a:gd name="T3" fmla="*/ 0 h 443"/>
                  <a:gd name="T4" fmla="*/ 1 w 2"/>
                  <a:gd name="T5" fmla="*/ 0 h 443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443"/>
                  <a:gd name="T11" fmla="*/ 2 w 2"/>
                  <a:gd name="T12" fmla="*/ 443 h 4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443">
                    <a:moveTo>
                      <a:pt x="0" y="443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428" name="Freeform 16"/>
              <p:cNvSpPr>
                <a:spLocks/>
              </p:cNvSpPr>
              <p:nvPr/>
            </p:nvSpPr>
            <p:spPr bwMode="auto">
              <a:xfrm>
                <a:off x="2479" y="1988"/>
                <a:ext cx="1" cy="195"/>
              </a:xfrm>
              <a:custGeom>
                <a:avLst/>
                <a:gdLst>
                  <a:gd name="T0" fmla="*/ 0 w 2"/>
                  <a:gd name="T1" fmla="*/ 0 h 564"/>
                  <a:gd name="T2" fmla="*/ 0 w 2"/>
                  <a:gd name="T3" fmla="*/ 0 h 564"/>
                  <a:gd name="T4" fmla="*/ 1 w 2"/>
                  <a:gd name="T5" fmla="*/ 0 h 564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564"/>
                  <a:gd name="T11" fmla="*/ 2 w 2"/>
                  <a:gd name="T12" fmla="*/ 564 h 56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564">
                    <a:moveTo>
                      <a:pt x="0" y="564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429" name="Freeform 17"/>
              <p:cNvSpPr>
                <a:spLocks/>
              </p:cNvSpPr>
              <p:nvPr/>
            </p:nvSpPr>
            <p:spPr bwMode="auto">
              <a:xfrm>
                <a:off x="2479" y="1923"/>
                <a:ext cx="1" cy="19"/>
              </a:xfrm>
              <a:custGeom>
                <a:avLst/>
                <a:gdLst>
                  <a:gd name="T0" fmla="*/ 0 w 2"/>
                  <a:gd name="T1" fmla="*/ 0 h 54"/>
                  <a:gd name="T2" fmla="*/ 0 w 2"/>
                  <a:gd name="T3" fmla="*/ 0 h 54"/>
                  <a:gd name="T4" fmla="*/ 1 w 2"/>
                  <a:gd name="T5" fmla="*/ 0 h 54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54"/>
                  <a:gd name="T11" fmla="*/ 2 w 2"/>
                  <a:gd name="T12" fmla="*/ 54 h 5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54">
                    <a:moveTo>
                      <a:pt x="0" y="54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2415" name="Freeform 18"/>
            <p:cNvSpPr>
              <a:spLocks/>
            </p:cNvSpPr>
            <p:nvPr/>
          </p:nvSpPr>
          <p:spPr bwMode="auto">
            <a:xfrm>
              <a:off x="1355" y="1255"/>
              <a:ext cx="1" cy="111"/>
            </a:xfrm>
            <a:custGeom>
              <a:avLst/>
              <a:gdLst>
                <a:gd name="T0" fmla="*/ 0 w 2"/>
                <a:gd name="T1" fmla="*/ 0 h 319"/>
                <a:gd name="T2" fmla="*/ 0 w 2"/>
                <a:gd name="T3" fmla="*/ 0 h 319"/>
                <a:gd name="T4" fmla="*/ 1 w 2"/>
                <a:gd name="T5" fmla="*/ 0 h 319"/>
                <a:gd name="T6" fmla="*/ 0 60000 65536"/>
                <a:gd name="T7" fmla="*/ 0 60000 65536"/>
                <a:gd name="T8" fmla="*/ 0 60000 65536"/>
                <a:gd name="T9" fmla="*/ 0 w 2"/>
                <a:gd name="T10" fmla="*/ 0 h 319"/>
                <a:gd name="T11" fmla="*/ 2 w 2"/>
                <a:gd name="T12" fmla="*/ 319 h 31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319">
                  <a:moveTo>
                    <a:pt x="0" y="319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416" name="Freeform 19"/>
            <p:cNvSpPr>
              <a:spLocks/>
            </p:cNvSpPr>
            <p:nvPr/>
          </p:nvSpPr>
          <p:spPr bwMode="auto">
            <a:xfrm>
              <a:off x="1517" y="1175"/>
              <a:ext cx="1" cy="463"/>
            </a:xfrm>
            <a:custGeom>
              <a:avLst/>
              <a:gdLst>
                <a:gd name="T0" fmla="*/ 0 w 1"/>
                <a:gd name="T1" fmla="*/ 0 h 1332"/>
                <a:gd name="T2" fmla="*/ 0 w 1"/>
                <a:gd name="T3" fmla="*/ 0 h 1332"/>
                <a:gd name="T4" fmla="*/ 1 w 1"/>
                <a:gd name="T5" fmla="*/ 0 h 1332"/>
                <a:gd name="T6" fmla="*/ 0 60000 65536"/>
                <a:gd name="T7" fmla="*/ 0 60000 65536"/>
                <a:gd name="T8" fmla="*/ 0 60000 65536"/>
                <a:gd name="T9" fmla="*/ 0 w 1"/>
                <a:gd name="T10" fmla="*/ 0 h 1332"/>
                <a:gd name="T11" fmla="*/ 1 w 1"/>
                <a:gd name="T12" fmla="*/ 1332 h 133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332">
                  <a:moveTo>
                    <a:pt x="0" y="1332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417" name="Freeform 20"/>
            <p:cNvSpPr>
              <a:spLocks/>
            </p:cNvSpPr>
            <p:nvPr/>
          </p:nvSpPr>
          <p:spPr bwMode="auto">
            <a:xfrm>
              <a:off x="1355" y="1366"/>
              <a:ext cx="323" cy="1"/>
            </a:xfrm>
            <a:custGeom>
              <a:avLst/>
              <a:gdLst>
                <a:gd name="T0" fmla="*/ 0 w 935"/>
                <a:gd name="T1" fmla="*/ 0 h 1"/>
                <a:gd name="T2" fmla="*/ 0 w 935"/>
                <a:gd name="T3" fmla="*/ 0 h 1"/>
                <a:gd name="T4" fmla="*/ 0 w 935"/>
                <a:gd name="T5" fmla="*/ 0 h 1"/>
                <a:gd name="T6" fmla="*/ 0 60000 65536"/>
                <a:gd name="T7" fmla="*/ 0 60000 65536"/>
                <a:gd name="T8" fmla="*/ 0 60000 65536"/>
                <a:gd name="T9" fmla="*/ 0 w 935"/>
                <a:gd name="T10" fmla="*/ 0 h 1"/>
                <a:gd name="T11" fmla="*/ 935 w 935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35" h="1">
                  <a:moveTo>
                    <a:pt x="0" y="0"/>
                  </a:moveTo>
                  <a:lnTo>
                    <a:pt x="933" y="0"/>
                  </a:lnTo>
                  <a:lnTo>
                    <a:pt x="935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418" name="Freeform 21"/>
            <p:cNvSpPr>
              <a:spLocks/>
            </p:cNvSpPr>
            <p:nvPr/>
          </p:nvSpPr>
          <p:spPr bwMode="auto">
            <a:xfrm>
              <a:off x="1602" y="1366"/>
              <a:ext cx="1" cy="136"/>
            </a:xfrm>
            <a:custGeom>
              <a:avLst/>
              <a:gdLst>
                <a:gd name="T0" fmla="*/ 0 w 1"/>
                <a:gd name="T1" fmla="*/ 0 h 393"/>
                <a:gd name="T2" fmla="*/ 0 w 1"/>
                <a:gd name="T3" fmla="*/ 0 h 393"/>
                <a:gd name="T4" fmla="*/ 1 w 1"/>
                <a:gd name="T5" fmla="*/ 0 h 393"/>
                <a:gd name="T6" fmla="*/ 0 60000 65536"/>
                <a:gd name="T7" fmla="*/ 0 60000 65536"/>
                <a:gd name="T8" fmla="*/ 0 60000 65536"/>
                <a:gd name="T9" fmla="*/ 0 w 1"/>
                <a:gd name="T10" fmla="*/ 0 h 393"/>
                <a:gd name="T11" fmla="*/ 1 w 1"/>
                <a:gd name="T12" fmla="*/ 393 h 39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393">
                  <a:moveTo>
                    <a:pt x="0" y="393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2419" name="Group 22"/>
            <p:cNvGrpSpPr>
              <a:grpSpLocks/>
            </p:cNvGrpSpPr>
            <p:nvPr/>
          </p:nvGrpSpPr>
          <p:grpSpPr bwMode="auto">
            <a:xfrm>
              <a:off x="2216" y="608"/>
              <a:ext cx="1" cy="986"/>
              <a:chOff x="3664" y="1162"/>
              <a:chExt cx="1" cy="986"/>
            </a:xfrm>
          </p:grpSpPr>
          <p:sp>
            <p:nvSpPr>
              <p:cNvPr id="12424" name="Freeform 23"/>
              <p:cNvSpPr>
                <a:spLocks/>
              </p:cNvSpPr>
              <p:nvPr/>
            </p:nvSpPr>
            <p:spPr bwMode="auto">
              <a:xfrm>
                <a:off x="3664" y="1162"/>
                <a:ext cx="1" cy="446"/>
              </a:xfrm>
              <a:custGeom>
                <a:avLst/>
                <a:gdLst>
                  <a:gd name="T0" fmla="*/ 0 w 1"/>
                  <a:gd name="T1" fmla="*/ 0 h 1286"/>
                  <a:gd name="T2" fmla="*/ 0 w 1"/>
                  <a:gd name="T3" fmla="*/ 0 h 1286"/>
                  <a:gd name="T4" fmla="*/ 1 w 1"/>
                  <a:gd name="T5" fmla="*/ 0 h 1286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286"/>
                  <a:gd name="T11" fmla="*/ 1 w 1"/>
                  <a:gd name="T12" fmla="*/ 1286 h 128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286">
                    <a:moveTo>
                      <a:pt x="0" y="1286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425" name="Freeform 24"/>
              <p:cNvSpPr>
                <a:spLocks/>
              </p:cNvSpPr>
              <p:nvPr/>
            </p:nvSpPr>
            <p:spPr bwMode="auto">
              <a:xfrm>
                <a:off x="3664" y="1698"/>
                <a:ext cx="1" cy="450"/>
              </a:xfrm>
              <a:custGeom>
                <a:avLst/>
                <a:gdLst>
                  <a:gd name="T0" fmla="*/ 0 w 1"/>
                  <a:gd name="T1" fmla="*/ 0 h 1297"/>
                  <a:gd name="T2" fmla="*/ 0 w 1"/>
                  <a:gd name="T3" fmla="*/ 0 h 1297"/>
                  <a:gd name="T4" fmla="*/ 1 w 1"/>
                  <a:gd name="T5" fmla="*/ 0 h 1297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297"/>
                  <a:gd name="T11" fmla="*/ 1 w 1"/>
                  <a:gd name="T12" fmla="*/ 1297 h 129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297">
                    <a:moveTo>
                      <a:pt x="0" y="1297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426" name="Freeform 25"/>
              <p:cNvSpPr>
                <a:spLocks/>
              </p:cNvSpPr>
              <p:nvPr/>
            </p:nvSpPr>
            <p:spPr bwMode="auto">
              <a:xfrm>
                <a:off x="3664" y="1628"/>
                <a:ext cx="1" cy="38"/>
              </a:xfrm>
              <a:custGeom>
                <a:avLst/>
                <a:gdLst>
                  <a:gd name="T0" fmla="*/ 0 w 1"/>
                  <a:gd name="T1" fmla="*/ 0 h 107"/>
                  <a:gd name="T2" fmla="*/ 0 w 1"/>
                  <a:gd name="T3" fmla="*/ 0 h 107"/>
                  <a:gd name="T4" fmla="*/ 1 w 1"/>
                  <a:gd name="T5" fmla="*/ 0 h 107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07"/>
                  <a:gd name="T11" fmla="*/ 1 w 1"/>
                  <a:gd name="T12" fmla="*/ 107 h 10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07">
                    <a:moveTo>
                      <a:pt x="0" y="107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2420" name="Freeform 26"/>
            <p:cNvSpPr>
              <a:spLocks/>
            </p:cNvSpPr>
            <p:nvPr/>
          </p:nvSpPr>
          <p:spPr bwMode="auto">
            <a:xfrm>
              <a:off x="1790" y="727"/>
              <a:ext cx="851" cy="1"/>
            </a:xfrm>
            <a:custGeom>
              <a:avLst/>
              <a:gdLst>
                <a:gd name="T0" fmla="*/ 0 w 2456"/>
                <a:gd name="T1" fmla="*/ 0 h 1"/>
                <a:gd name="T2" fmla="*/ 0 w 2456"/>
                <a:gd name="T3" fmla="*/ 0 h 1"/>
                <a:gd name="T4" fmla="*/ 0 w 2456"/>
                <a:gd name="T5" fmla="*/ 0 h 1"/>
                <a:gd name="T6" fmla="*/ 0 60000 65536"/>
                <a:gd name="T7" fmla="*/ 0 60000 65536"/>
                <a:gd name="T8" fmla="*/ 0 60000 65536"/>
                <a:gd name="T9" fmla="*/ 0 w 2456"/>
                <a:gd name="T10" fmla="*/ 0 h 1"/>
                <a:gd name="T11" fmla="*/ 2456 w 245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56" h="1">
                  <a:moveTo>
                    <a:pt x="2456" y="0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421" name="Freeform 27"/>
            <p:cNvSpPr>
              <a:spLocks/>
            </p:cNvSpPr>
            <p:nvPr/>
          </p:nvSpPr>
          <p:spPr bwMode="auto">
            <a:xfrm>
              <a:off x="1909" y="871"/>
              <a:ext cx="614" cy="1"/>
            </a:xfrm>
            <a:custGeom>
              <a:avLst/>
              <a:gdLst>
                <a:gd name="T0" fmla="*/ 0 w 1769"/>
                <a:gd name="T1" fmla="*/ 0 h 1"/>
                <a:gd name="T2" fmla="*/ 0 w 1769"/>
                <a:gd name="T3" fmla="*/ 0 h 1"/>
                <a:gd name="T4" fmla="*/ 0 w 1769"/>
                <a:gd name="T5" fmla="*/ 0 h 1"/>
                <a:gd name="T6" fmla="*/ 0 60000 65536"/>
                <a:gd name="T7" fmla="*/ 0 60000 65536"/>
                <a:gd name="T8" fmla="*/ 0 60000 65536"/>
                <a:gd name="T9" fmla="*/ 0 w 1769"/>
                <a:gd name="T10" fmla="*/ 0 h 1"/>
                <a:gd name="T11" fmla="*/ 1769 w 1769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69" h="1">
                  <a:moveTo>
                    <a:pt x="0" y="0"/>
                  </a:moveTo>
                  <a:lnTo>
                    <a:pt x="1767" y="0"/>
                  </a:lnTo>
                  <a:lnTo>
                    <a:pt x="1769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422" name="Line 28"/>
            <p:cNvSpPr>
              <a:spLocks noChangeShapeType="1"/>
            </p:cNvSpPr>
            <p:nvPr/>
          </p:nvSpPr>
          <p:spPr bwMode="auto">
            <a:xfrm>
              <a:off x="1675" y="1256"/>
              <a:ext cx="0" cy="1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423" name="Line 29"/>
            <p:cNvSpPr>
              <a:spLocks noChangeShapeType="1"/>
            </p:cNvSpPr>
            <p:nvPr/>
          </p:nvSpPr>
          <p:spPr bwMode="auto">
            <a:xfrm>
              <a:off x="1431" y="1369"/>
              <a:ext cx="0" cy="13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2190750" y="1993900"/>
            <a:ext cx="377825" cy="392113"/>
            <a:chOff x="2641" y="1810"/>
            <a:chExt cx="238" cy="247"/>
          </a:xfrm>
        </p:grpSpPr>
        <p:sp>
          <p:nvSpPr>
            <p:cNvPr id="12397" name="Line 31"/>
            <p:cNvSpPr>
              <a:spLocks noChangeShapeType="1"/>
            </p:cNvSpPr>
            <p:nvPr/>
          </p:nvSpPr>
          <p:spPr bwMode="auto">
            <a:xfrm>
              <a:off x="2641" y="1810"/>
              <a:ext cx="0" cy="246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98" name="Line 32"/>
            <p:cNvSpPr>
              <a:spLocks noChangeShapeType="1"/>
            </p:cNvSpPr>
            <p:nvPr/>
          </p:nvSpPr>
          <p:spPr bwMode="auto">
            <a:xfrm>
              <a:off x="2641" y="1810"/>
              <a:ext cx="162" cy="0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99" name="Line 33"/>
            <p:cNvSpPr>
              <a:spLocks noChangeShapeType="1"/>
            </p:cNvSpPr>
            <p:nvPr/>
          </p:nvSpPr>
          <p:spPr bwMode="auto">
            <a:xfrm>
              <a:off x="2801" y="1810"/>
              <a:ext cx="0" cy="110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400" name="Line 34"/>
            <p:cNvSpPr>
              <a:spLocks noChangeShapeType="1"/>
            </p:cNvSpPr>
            <p:nvPr/>
          </p:nvSpPr>
          <p:spPr bwMode="auto">
            <a:xfrm flipV="1">
              <a:off x="2879" y="1923"/>
              <a:ext cx="0" cy="133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401" name="Line 35"/>
            <p:cNvSpPr>
              <a:spLocks noChangeShapeType="1"/>
            </p:cNvSpPr>
            <p:nvPr/>
          </p:nvSpPr>
          <p:spPr bwMode="auto">
            <a:xfrm>
              <a:off x="2641" y="2057"/>
              <a:ext cx="229" cy="0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402" name="Line 36"/>
            <p:cNvSpPr>
              <a:spLocks noChangeShapeType="1"/>
            </p:cNvSpPr>
            <p:nvPr/>
          </p:nvSpPr>
          <p:spPr bwMode="auto">
            <a:xfrm>
              <a:off x="2801" y="1923"/>
              <a:ext cx="78" cy="0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6" name="Group 37"/>
          <p:cNvGrpSpPr>
            <a:grpSpLocks/>
          </p:cNvGrpSpPr>
          <p:nvPr/>
        </p:nvGrpSpPr>
        <p:grpSpPr bwMode="auto">
          <a:xfrm>
            <a:off x="2833688" y="1152525"/>
            <a:ext cx="722312" cy="1233488"/>
            <a:chOff x="1598" y="726"/>
            <a:chExt cx="455" cy="777"/>
          </a:xfrm>
        </p:grpSpPr>
        <p:sp>
          <p:nvSpPr>
            <p:cNvPr id="12387" name="Line 38"/>
            <p:cNvSpPr>
              <a:spLocks noChangeShapeType="1"/>
            </p:cNvSpPr>
            <p:nvPr/>
          </p:nvSpPr>
          <p:spPr bwMode="auto">
            <a:xfrm flipV="1">
              <a:off x="1910" y="726"/>
              <a:ext cx="0" cy="146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88" name="Line 39"/>
            <p:cNvSpPr>
              <a:spLocks noChangeShapeType="1"/>
            </p:cNvSpPr>
            <p:nvPr/>
          </p:nvSpPr>
          <p:spPr bwMode="auto">
            <a:xfrm>
              <a:off x="1790" y="727"/>
              <a:ext cx="0" cy="529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89" name="Line 40"/>
            <p:cNvSpPr>
              <a:spLocks noChangeShapeType="1"/>
            </p:cNvSpPr>
            <p:nvPr/>
          </p:nvSpPr>
          <p:spPr bwMode="auto">
            <a:xfrm>
              <a:off x="1675" y="1256"/>
              <a:ext cx="115" cy="0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90" name="Line 41"/>
            <p:cNvSpPr>
              <a:spLocks noChangeShapeType="1"/>
            </p:cNvSpPr>
            <p:nvPr/>
          </p:nvSpPr>
          <p:spPr bwMode="auto">
            <a:xfrm>
              <a:off x="1598" y="1369"/>
              <a:ext cx="77" cy="0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91" name="Line 42"/>
            <p:cNvSpPr>
              <a:spLocks noChangeShapeType="1"/>
            </p:cNvSpPr>
            <p:nvPr/>
          </p:nvSpPr>
          <p:spPr bwMode="auto">
            <a:xfrm flipV="1">
              <a:off x="1603" y="1375"/>
              <a:ext cx="0" cy="127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92" name="Line 43"/>
            <p:cNvSpPr>
              <a:spLocks noChangeShapeType="1"/>
            </p:cNvSpPr>
            <p:nvPr/>
          </p:nvSpPr>
          <p:spPr bwMode="auto">
            <a:xfrm>
              <a:off x="1598" y="1503"/>
              <a:ext cx="455" cy="0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93" name="Line 44"/>
            <p:cNvSpPr>
              <a:spLocks noChangeShapeType="1"/>
            </p:cNvSpPr>
            <p:nvPr/>
          </p:nvSpPr>
          <p:spPr bwMode="auto">
            <a:xfrm flipV="1">
              <a:off x="2053" y="871"/>
              <a:ext cx="0" cy="632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94" name="Line 45"/>
            <p:cNvSpPr>
              <a:spLocks noChangeShapeType="1"/>
            </p:cNvSpPr>
            <p:nvPr/>
          </p:nvSpPr>
          <p:spPr bwMode="auto">
            <a:xfrm flipH="1">
              <a:off x="1909" y="871"/>
              <a:ext cx="144" cy="0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95" name="Line 46"/>
            <p:cNvSpPr>
              <a:spLocks noChangeShapeType="1"/>
            </p:cNvSpPr>
            <p:nvPr/>
          </p:nvSpPr>
          <p:spPr bwMode="auto">
            <a:xfrm>
              <a:off x="1790" y="727"/>
              <a:ext cx="119" cy="0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96" name="Line 47"/>
            <p:cNvSpPr>
              <a:spLocks noChangeShapeType="1"/>
            </p:cNvSpPr>
            <p:nvPr/>
          </p:nvSpPr>
          <p:spPr bwMode="auto">
            <a:xfrm>
              <a:off x="1675" y="1255"/>
              <a:ext cx="0" cy="112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7" name="Group 48"/>
          <p:cNvGrpSpPr>
            <a:grpSpLocks/>
          </p:cNvGrpSpPr>
          <p:nvPr/>
        </p:nvGrpSpPr>
        <p:grpSpPr bwMode="auto">
          <a:xfrm>
            <a:off x="4181475" y="1152525"/>
            <a:ext cx="311150" cy="1231900"/>
            <a:chOff x="3447" y="922"/>
            <a:chExt cx="196" cy="776"/>
          </a:xfrm>
        </p:grpSpPr>
        <p:sp>
          <p:nvSpPr>
            <p:cNvPr id="12381" name="Line 49"/>
            <p:cNvSpPr>
              <a:spLocks noChangeShapeType="1"/>
            </p:cNvSpPr>
            <p:nvPr/>
          </p:nvSpPr>
          <p:spPr bwMode="auto">
            <a:xfrm>
              <a:off x="3447" y="1067"/>
              <a:ext cx="0" cy="630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82" name="Line 50"/>
            <p:cNvSpPr>
              <a:spLocks noChangeShapeType="1"/>
            </p:cNvSpPr>
            <p:nvPr/>
          </p:nvSpPr>
          <p:spPr bwMode="auto">
            <a:xfrm>
              <a:off x="3523" y="922"/>
              <a:ext cx="0" cy="145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83" name="Line 51"/>
            <p:cNvSpPr>
              <a:spLocks noChangeShapeType="1"/>
            </p:cNvSpPr>
            <p:nvPr/>
          </p:nvSpPr>
          <p:spPr bwMode="auto">
            <a:xfrm>
              <a:off x="3447" y="1067"/>
              <a:ext cx="76" cy="0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84" name="Line 52"/>
            <p:cNvSpPr>
              <a:spLocks noChangeShapeType="1"/>
            </p:cNvSpPr>
            <p:nvPr/>
          </p:nvSpPr>
          <p:spPr bwMode="auto">
            <a:xfrm>
              <a:off x="3448" y="1697"/>
              <a:ext cx="195" cy="0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85" name="Line 53"/>
            <p:cNvSpPr>
              <a:spLocks noChangeShapeType="1"/>
            </p:cNvSpPr>
            <p:nvPr/>
          </p:nvSpPr>
          <p:spPr bwMode="auto">
            <a:xfrm>
              <a:off x="3643" y="923"/>
              <a:ext cx="0" cy="775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86" name="Line 54"/>
            <p:cNvSpPr>
              <a:spLocks noChangeShapeType="1"/>
            </p:cNvSpPr>
            <p:nvPr/>
          </p:nvSpPr>
          <p:spPr bwMode="auto">
            <a:xfrm>
              <a:off x="3524" y="922"/>
              <a:ext cx="118" cy="0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2294" name="Rectangle 55"/>
          <p:cNvSpPr>
            <a:spLocks noChangeArrowheads="1"/>
          </p:cNvSpPr>
          <p:nvPr/>
        </p:nvSpPr>
        <p:spPr bwMode="auto">
          <a:xfrm>
            <a:off x="373063" y="158750"/>
            <a:ext cx="460216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0">
                <a:latin typeface="黑体" panose="02010609060101010101" pitchFamily="49" charset="-122"/>
                <a:ea typeface="黑体" panose="02010609060101010101" pitchFamily="49" charset="-122"/>
              </a:rPr>
              <a:t>2.</a:t>
            </a:r>
            <a:r>
              <a:rPr lang="zh-CN" altLang="en-US" sz="2800" b="0">
                <a:latin typeface="黑体" panose="02010609060101010101" pitchFamily="49" charset="-122"/>
                <a:ea typeface="黑体" panose="02010609060101010101" pitchFamily="49" charset="-122"/>
              </a:rPr>
              <a:t>剖视图的画图步骤</a:t>
            </a:r>
          </a:p>
        </p:txBody>
      </p:sp>
      <p:grpSp>
        <p:nvGrpSpPr>
          <p:cNvPr id="12295" name="Group 56"/>
          <p:cNvGrpSpPr>
            <a:grpSpLocks/>
          </p:cNvGrpSpPr>
          <p:nvPr/>
        </p:nvGrpSpPr>
        <p:grpSpPr bwMode="auto">
          <a:xfrm>
            <a:off x="5365750" y="2168525"/>
            <a:ext cx="2181225" cy="1987550"/>
            <a:chOff x="3380" y="1366"/>
            <a:chExt cx="1374" cy="1252"/>
          </a:xfrm>
        </p:grpSpPr>
        <p:sp>
          <p:nvSpPr>
            <p:cNvPr id="12349" name="Freeform 57"/>
            <p:cNvSpPr>
              <a:spLocks/>
            </p:cNvSpPr>
            <p:nvPr/>
          </p:nvSpPr>
          <p:spPr bwMode="auto">
            <a:xfrm>
              <a:off x="3380" y="1790"/>
              <a:ext cx="858" cy="618"/>
            </a:xfrm>
            <a:custGeom>
              <a:avLst/>
              <a:gdLst>
                <a:gd name="T0" fmla="*/ 0 w 858"/>
                <a:gd name="T1" fmla="*/ 459 h 618"/>
                <a:gd name="T2" fmla="*/ 801 w 858"/>
                <a:gd name="T3" fmla="*/ 0 h 618"/>
                <a:gd name="T4" fmla="*/ 858 w 858"/>
                <a:gd name="T5" fmla="*/ 261 h 618"/>
                <a:gd name="T6" fmla="*/ 228 w 858"/>
                <a:gd name="T7" fmla="*/ 618 h 618"/>
                <a:gd name="T8" fmla="*/ 0 w 858"/>
                <a:gd name="T9" fmla="*/ 459 h 61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858"/>
                <a:gd name="T16" fmla="*/ 0 h 618"/>
                <a:gd name="T17" fmla="*/ 858 w 858"/>
                <a:gd name="T18" fmla="*/ 618 h 61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858" h="618">
                  <a:moveTo>
                    <a:pt x="0" y="459"/>
                  </a:moveTo>
                  <a:lnTo>
                    <a:pt x="801" y="0"/>
                  </a:lnTo>
                  <a:lnTo>
                    <a:pt x="858" y="261"/>
                  </a:lnTo>
                  <a:lnTo>
                    <a:pt x="228" y="618"/>
                  </a:lnTo>
                  <a:lnTo>
                    <a:pt x="0" y="459"/>
                  </a:lnTo>
                  <a:close/>
                </a:path>
              </a:pathLst>
            </a:custGeom>
            <a:gradFill rotWithShape="0">
              <a:gsLst>
                <a:gs pos="0">
                  <a:srgbClr val="762F00"/>
                </a:gs>
                <a:gs pos="100000">
                  <a:srgbClr val="FF6600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50" name="Freeform 58"/>
            <p:cNvSpPr>
              <a:spLocks/>
            </p:cNvSpPr>
            <p:nvPr/>
          </p:nvSpPr>
          <p:spPr bwMode="auto">
            <a:xfrm>
              <a:off x="3983" y="2238"/>
              <a:ext cx="107" cy="204"/>
            </a:xfrm>
            <a:custGeom>
              <a:avLst/>
              <a:gdLst>
                <a:gd name="T0" fmla="*/ 107 w 107"/>
                <a:gd name="T1" fmla="*/ 184 h 204"/>
                <a:gd name="T2" fmla="*/ 59 w 107"/>
                <a:gd name="T3" fmla="*/ 180 h 204"/>
                <a:gd name="T4" fmla="*/ 35 w 107"/>
                <a:gd name="T5" fmla="*/ 184 h 204"/>
                <a:gd name="T6" fmla="*/ 3 w 107"/>
                <a:gd name="T7" fmla="*/ 204 h 204"/>
                <a:gd name="T8" fmla="*/ 3 w 107"/>
                <a:gd name="T9" fmla="*/ 60 h 204"/>
                <a:gd name="T10" fmla="*/ 0 w 107"/>
                <a:gd name="T11" fmla="*/ 32 h 204"/>
                <a:gd name="T12" fmla="*/ 15 w 107"/>
                <a:gd name="T13" fmla="*/ 12 h 204"/>
                <a:gd name="T14" fmla="*/ 47 w 107"/>
                <a:gd name="T15" fmla="*/ 0 h 204"/>
                <a:gd name="T16" fmla="*/ 107 w 107"/>
                <a:gd name="T17" fmla="*/ 8 h 204"/>
                <a:gd name="T18" fmla="*/ 107 w 107"/>
                <a:gd name="T19" fmla="*/ 184 h 20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07"/>
                <a:gd name="T31" fmla="*/ 0 h 204"/>
                <a:gd name="T32" fmla="*/ 107 w 107"/>
                <a:gd name="T33" fmla="*/ 204 h 20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07" h="204">
                  <a:moveTo>
                    <a:pt x="107" y="184"/>
                  </a:moveTo>
                  <a:lnTo>
                    <a:pt x="59" y="180"/>
                  </a:lnTo>
                  <a:lnTo>
                    <a:pt x="35" y="184"/>
                  </a:lnTo>
                  <a:lnTo>
                    <a:pt x="3" y="204"/>
                  </a:lnTo>
                  <a:lnTo>
                    <a:pt x="3" y="60"/>
                  </a:lnTo>
                  <a:lnTo>
                    <a:pt x="0" y="32"/>
                  </a:lnTo>
                  <a:lnTo>
                    <a:pt x="15" y="12"/>
                  </a:lnTo>
                  <a:lnTo>
                    <a:pt x="47" y="0"/>
                  </a:lnTo>
                  <a:lnTo>
                    <a:pt x="107" y="8"/>
                  </a:lnTo>
                  <a:lnTo>
                    <a:pt x="107" y="184"/>
                  </a:lnTo>
                  <a:close/>
                </a:path>
              </a:pathLst>
            </a:custGeom>
            <a:gradFill rotWithShape="0">
              <a:gsLst>
                <a:gs pos="0">
                  <a:srgbClr val="FFCC00"/>
                </a:gs>
                <a:gs pos="100000">
                  <a:srgbClr val="A2820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51" name="Freeform 59"/>
            <p:cNvSpPr>
              <a:spLocks/>
            </p:cNvSpPr>
            <p:nvPr/>
          </p:nvSpPr>
          <p:spPr bwMode="auto">
            <a:xfrm>
              <a:off x="4163" y="1547"/>
              <a:ext cx="79" cy="499"/>
            </a:xfrm>
            <a:custGeom>
              <a:avLst/>
              <a:gdLst>
                <a:gd name="T0" fmla="*/ 0 w 79"/>
                <a:gd name="T1" fmla="*/ 0 h 499"/>
                <a:gd name="T2" fmla="*/ 0 w 79"/>
                <a:gd name="T3" fmla="*/ 390 h 499"/>
                <a:gd name="T4" fmla="*/ 9 w 79"/>
                <a:gd name="T5" fmla="*/ 432 h 499"/>
                <a:gd name="T6" fmla="*/ 35 w 79"/>
                <a:gd name="T7" fmla="*/ 463 h 499"/>
                <a:gd name="T8" fmla="*/ 54 w 79"/>
                <a:gd name="T9" fmla="*/ 486 h 499"/>
                <a:gd name="T10" fmla="*/ 79 w 79"/>
                <a:gd name="T11" fmla="*/ 499 h 499"/>
                <a:gd name="T12" fmla="*/ 79 w 79"/>
                <a:gd name="T13" fmla="*/ 191 h 499"/>
                <a:gd name="T14" fmla="*/ 0 w 79"/>
                <a:gd name="T15" fmla="*/ 0 h 499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79"/>
                <a:gd name="T25" fmla="*/ 0 h 499"/>
                <a:gd name="T26" fmla="*/ 79 w 79"/>
                <a:gd name="T27" fmla="*/ 499 h 499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79" h="499">
                  <a:moveTo>
                    <a:pt x="0" y="0"/>
                  </a:moveTo>
                  <a:lnTo>
                    <a:pt x="0" y="390"/>
                  </a:lnTo>
                  <a:lnTo>
                    <a:pt x="9" y="432"/>
                  </a:lnTo>
                  <a:lnTo>
                    <a:pt x="35" y="463"/>
                  </a:lnTo>
                  <a:lnTo>
                    <a:pt x="54" y="486"/>
                  </a:lnTo>
                  <a:lnTo>
                    <a:pt x="79" y="499"/>
                  </a:lnTo>
                  <a:lnTo>
                    <a:pt x="79" y="191"/>
                  </a:lnTo>
                  <a:lnTo>
                    <a:pt x="0" y="0"/>
                  </a:lnTo>
                  <a:close/>
                </a:path>
              </a:pathLst>
            </a:custGeom>
            <a:gradFill rotWithShape="0">
              <a:gsLst>
                <a:gs pos="0">
                  <a:srgbClr val="5E0000"/>
                </a:gs>
                <a:gs pos="100000">
                  <a:srgbClr val="CC000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52" name="Freeform 60"/>
            <p:cNvSpPr>
              <a:spLocks/>
            </p:cNvSpPr>
            <p:nvPr/>
          </p:nvSpPr>
          <p:spPr bwMode="auto">
            <a:xfrm>
              <a:off x="3902" y="2078"/>
              <a:ext cx="234" cy="150"/>
            </a:xfrm>
            <a:custGeom>
              <a:avLst/>
              <a:gdLst>
                <a:gd name="T0" fmla="*/ 234 w 234"/>
                <a:gd name="T1" fmla="*/ 24 h 150"/>
                <a:gd name="T2" fmla="*/ 204 w 234"/>
                <a:gd name="T3" fmla="*/ 15 h 150"/>
                <a:gd name="T4" fmla="*/ 165 w 234"/>
                <a:gd name="T5" fmla="*/ 3 h 150"/>
                <a:gd name="T6" fmla="*/ 132 w 234"/>
                <a:gd name="T7" fmla="*/ 0 h 150"/>
                <a:gd name="T8" fmla="*/ 78 w 234"/>
                <a:gd name="T9" fmla="*/ 9 h 150"/>
                <a:gd name="T10" fmla="*/ 36 w 234"/>
                <a:gd name="T11" fmla="*/ 24 h 150"/>
                <a:gd name="T12" fmla="*/ 21 w 234"/>
                <a:gd name="T13" fmla="*/ 42 h 150"/>
                <a:gd name="T14" fmla="*/ 6 w 234"/>
                <a:gd name="T15" fmla="*/ 63 h 150"/>
                <a:gd name="T16" fmla="*/ 0 w 234"/>
                <a:gd name="T17" fmla="*/ 90 h 150"/>
                <a:gd name="T18" fmla="*/ 12 w 234"/>
                <a:gd name="T19" fmla="*/ 114 h 150"/>
                <a:gd name="T20" fmla="*/ 48 w 234"/>
                <a:gd name="T21" fmla="*/ 150 h 150"/>
                <a:gd name="T22" fmla="*/ 231 w 234"/>
                <a:gd name="T23" fmla="*/ 135 h 150"/>
                <a:gd name="T24" fmla="*/ 234 w 234"/>
                <a:gd name="T25" fmla="*/ 24 h 15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234"/>
                <a:gd name="T40" fmla="*/ 0 h 150"/>
                <a:gd name="T41" fmla="*/ 234 w 234"/>
                <a:gd name="T42" fmla="*/ 150 h 150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234" h="150">
                  <a:moveTo>
                    <a:pt x="234" y="24"/>
                  </a:moveTo>
                  <a:lnTo>
                    <a:pt x="204" y="15"/>
                  </a:lnTo>
                  <a:lnTo>
                    <a:pt x="165" y="3"/>
                  </a:lnTo>
                  <a:lnTo>
                    <a:pt x="132" y="0"/>
                  </a:lnTo>
                  <a:lnTo>
                    <a:pt x="78" y="9"/>
                  </a:lnTo>
                  <a:lnTo>
                    <a:pt x="36" y="24"/>
                  </a:lnTo>
                  <a:lnTo>
                    <a:pt x="21" y="42"/>
                  </a:lnTo>
                  <a:lnTo>
                    <a:pt x="6" y="63"/>
                  </a:lnTo>
                  <a:lnTo>
                    <a:pt x="0" y="90"/>
                  </a:lnTo>
                  <a:lnTo>
                    <a:pt x="12" y="114"/>
                  </a:lnTo>
                  <a:lnTo>
                    <a:pt x="48" y="150"/>
                  </a:lnTo>
                  <a:lnTo>
                    <a:pt x="231" y="135"/>
                  </a:lnTo>
                  <a:lnTo>
                    <a:pt x="234" y="24"/>
                  </a:lnTo>
                  <a:close/>
                </a:path>
              </a:pathLst>
            </a:custGeom>
            <a:gradFill rotWithShape="0">
              <a:gsLst>
                <a:gs pos="0">
                  <a:srgbClr val="FFCC00"/>
                </a:gs>
                <a:gs pos="100000">
                  <a:srgbClr val="765E0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53" name="Freeform 61"/>
            <p:cNvSpPr>
              <a:spLocks/>
            </p:cNvSpPr>
            <p:nvPr/>
          </p:nvSpPr>
          <p:spPr bwMode="auto">
            <a:xfrm>
              <a:off x="3938" y="2190"/>
              <a:ext cx="200" cy="136"/>
            </a:xfrm>
            <a:custGeom>
              <a:avLst/>
              <a:gdLst>
                <a:gd name="T0" fmla="*/ 52 w 200"/>
                <a:gd name="T1" fmla="*/ 116 h 136"/>
                <a:gd name="T2" fmla="*/ 48 w 200"/>
                <a:gd name="T3" fmla="*/ 80 h 136"/>
                <a:gd name="T4" fmla="*/ 60 w 200"/>
                <a:gd name="T5" fmla="*/ 59 h 136"/>
                <a:gd name="T6" fmla="*/ 99 w 200"/>
                <a:gd name="T7" fmla="*/ 56 h 136"/>
                <a:gd name="T8" fmla="*/ 153 w 200"/>
                <a:gd name="T9" fmla="*/ 62 h 136"/>
                <a:gd name="T10" fmla="*/ 200 w 200"/>
                <a:gd name="T11" fmla="*/ 24 h 136"/>
                <a:gd name="T12" fmla="*/ 174 w 200"/>
                <a:gd name="T13" fmla="*/ 8 h 136"/>
                <a:gd name="T14" fmla="*/ 140 w 200"/>
                <a:gd name="T15" fmla="*/ 0 h 136"/>
                <a:gd name="T16" fmla="*/ 96 w 200"/>
                <a:gd name="T17" fmla="*/ 0 h 136"/>
                <a:gd name="T18" fmla="*/ 48 w 200"/>
                <a:gd name="T19" fmla="*/ 8 h 136"/>
                <a:gd name="T20" fmla="*/ 0 w 200"/>
                <a:gd name="T21" fmla="*/ 41 h 136"/>
                <a:gd name="T22" fmla="*/ 4 w 200"/>
                <a:gd name="T23" fmla="*/ 136 h 136"/>
                <a:gd name="T24" fmla="*/ 52 w 200"/>
                <a:gd name="T25" fmla="*/ 116 h 1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200"/>
                <a:gd name="T40" fmla="*/ 0 h 136"/>
                <a:gd name="T41" fmla="*/ 200 w 200"/>
                <a:gd name="T42" fmla="*/ 136 h 1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200" h="136">
                  <a:moveTo>
                    <a:pt x="52" y="116"/>
                  </a:moveTo>
                  <a:lnTo>
                    <a:pt x="48" y="80"/>
                  </a:lnTo>
                  <a:lnTo>
                    <a:pt x="60" y="59"/>
                  </a:lnTo>
                  <a:lnTo>
                    <a:pt x="99" y="56"/>
                  </a:lnTo>
                  <a:lnTo>
                    <a:pt x="153" y="62"/>
                  </a:lnTo>
                  <a:lnTo>
                    <a:pt x="200" y="24"/>
                  </a:lnTo>
                  <a:lnTo>
                    <a:pt x="174" y="8"/>
                  </a:lnTo>
                  <a:lnTo>
                    <a:pt x="140" y="0"/>
                  </a:lnTo>
                  <a:lnTo>
                    <a:pt x="96" y="0"/>
                  </a:lnTo>
                  <a:lnTo>
                    <a:pt x="48" y="8"/>
                  </a:lnTo>
                  <a:lnTo>
                    <a:pt x="0" y="41"/>
                  </a:lnTo>
                  <a:lnTo>
                    <a:pt x="4" y="136"/>
                  </a:lnTo>
                  <a:lnTo>
                    <a:pt x="52" y="116"/>
                  </a:lnTo>
                  <a:close/>
                </a:path>
              </a:pathLst>
            </a:custGeom>
            <a:solidFill>
              <a:srgbClr val="FF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54" name="Freeform 62"/>
            <p:cNvSpPr>
              <a:spLocks/>
            </p:cNvSpPr>
            <p:nvPr/>
          </p:nvSpPr>
          <p:spPr bwMode="auto">
            <a:xfrm>
              <a:off x="4242" y="1434"/>
              <a:ext cx="424" cy="196"/>
            </a:xfrm>
            <a:custGeom>
              <a:avLst/>
              <a:gdLst>
                <a:gd name="T0" fmla="*/ 0 w 424"/>
                <a:gd name="T1" fmla="*/ 116 h 196"/>
                <a:gd name="T2" fmla="*/ 40 w 424"/>
                <a:gd name="T3" fmla="*/ 48 h 196"/>
                <a:gd name="T4" fmla="*/ 92 w 424"/>
                <a:gd name="T5" fmla="*/ 28 h 196"/>
                <a:gd name="T6" fmla="*/ 124 w 424"/>
                <a:gd name="T7" fmla="*/ 16 h 196"/>
                <a:gd name="T8" fmla="*/ 180 w 424"/>
                <a:gd name="T9" fmla="*/ 4 h 196"/>
                <a:gd name="T10" fmla="*/ 244 w 424"/>
                <a:gd name="T11" fmla="*/ 0 h 196"/>
                <a:gd name="T12" fmla="*/ 320 w 424"/>
                <a:gd name="T13" fmla="*/ 8 h 196"/>
                <a:gd name="T14" fmla="*/ 380 w 424"/>
                <a:gd name="T15" fmla="*/ 20 h 196"/>
                <a:gd name="T16" fmla="*/ 424 w 424"/>
                <a:gd name="T17" fmla="*/ 36 h 196"/>
                <a:gd name="T18" fmla="*/ 424 w 424"/>
                <a:gd name="T19" fmla="*/ 144 h 196"/>
                <a:gd name="T20" fmla="*/ 32 w 424"/>
                <a:gd name="T21" fmla="*/ 196 h 196"/>
                <a:gd name="T22" fmla="*/ 0 w 424"/>
                <a:gd name="T23" fmla="*/ 116 h 19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424"/>
                <a:gd name="T37" fmla="*/ 0 h 196"/>
                <a:gd name="T38" fmla="*/ 424 w 424"/>
                <a:gd name="T39" fmla="*/ 196 h 19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424" h="196">
                  <a:moveTo>
                    <a:pt x="0" y="116"/>
                  </a:moveTo>
                  <a:lnTo>
                    <a:pt x="40" y="48"/>
                  </a:lnTo>
                  <a:lnTo>
                    <a:pt x="92" y="28"/>
                  </a:lnTo>
                  <a:lnTo>
                    <a:pt x="124" y="16"/>
                  </a:lnTo>
                  <a:lnTo>
                    <a:pt x="180" y="4"/>
                  </a:lnTo>
                  <a:lnTo>
                    <a:pt x="244" y="0"/>
                  </a:lnTo>
                  <a:lnTo>
                    <a:pt x="320" y="8"/>
                  </a:lnTo>
                  <a:lnTo>
                    <a:pt x="380" y="20"/>
                  </a:lnTo>
                  <a:lnTo>
                    <a:pt x="424" y="36"/>
                  </a:lnTo>
                  <a:lnTo>
                    <a:pt x="424" y="144"/>
                  </a:lnTo>
                  <a:lnTo>
                    <a:pt x="32" y="196"/>
                  </a:lnTo>
                  <a:lnTo>
                    <a:pt x="0" y="116"/>
                  </a:lnTo>
                  <a:close/>
                </a:path>
              </a:pathLst>
            </a:custGeom>
            <a:gradFill rotWithShape="0">
              <a:gsLst>
                <a:gs pos="0">
                  <a:srgbClr val="76762F"/>
                </a:gs>
                <a:gs pos="100000">
                  <a:srgbClr val="FFFF66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55" name="Freeform 63"/>
            <p:cNvSpPr>
              <a:spLocks/>
            </p:cNvSpPr>
            <p:nvPr/>
          </p:nvSpPr>
          <p:spPr bwMode="auto">
            <a:xfrm>
              <a:off x="4274" y="1518"/>
              <a:ext cx="400" cy="260"/>
            </a:xfrm>
            <a:custGeom>
              <a:avLst/>
              <a:gdLst>
                <a:gd name="T0" fmla="*/ 296 w 400"/>
                <a:gd name="T1" fmla="*/ 80 h 260"/>
                <a:gd name="T2" fmla="*/ 332 w 400"/>
                <a:gd name="T3" fmla="*/ 59 h 260"/>
                <a:gd name="T4" fmla="*/ 369 w 400"/>
                <a:gd name="T5" fmla="*/ 80 h 260"/>
                <a:gd name="T6" fmla="*/ 400 w 400"/>
                <a:gd name="T7" fmla="*/ 62 h 260"/>
                <a:gd name="T8" fmla="*/ 332 w 400"/>
                <a:gd name="T9" fmla="*/ 24 h 260"/>
                <a:gd name="T10" fmla="*/ 288 w 400"/>
                <a:gd name="T11" fmla="*/ 12 h 260"/>
                <a:gd name="T12" fmla="*/ 216 w 400"/>
                <a:gd name="T13" fmla="*/ 0 h 260"/>
                <a:gd name="T14" fmla="*/ 152 w 400"/>
                <a:gd name="T15" fmla="*/ 8 h 260"/>
                <a:gd name="T16" fmla="*/ 96 w 400"/>
                <a:gd name="T17" fmla="*/ 28 h 260"/>
                <a:gd name="T18" fmla="*/ 52 w 400"/>
                <a:gd name="T19" fmla="*/ 48 h 260"/>
                <a:gd name="T20" fmla="*/ 8 w 400"/>
                <a:gd name="T21" fmla="*/ 88 h 260"/>
                <a:gd name="T22" fmla="*/ 0 w 400"/>
                <a:gd name="T23" fmla="*/ 120 h 260"/>
                <a:gd name="T24" fmla="*/ 20 w 400"/>
                <a:gd name="T25" fmla="*/ 140 h 260"/>
                <a:gd name="T26" fmla="*/ 52 w 400"/>
                <a:gd name="T27" fmla="*/ 156 h 260"/>
                <a:gd name="T28" fmla="*/ 52 w 400"/>
                <a:gd name="T29" fmla="*/ 260 h 260"/>
                <a:gd name="T30" fmla="*/ 100 w 400"/>
                <a:gd name="T31" fmla="*/ 232 h 260"/>
                <a:gd name="T32" fmla="*/ 296 w 400"/>
                <a:gd name="T33" fmla="*/ 80 h 260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400"/>
                <a:gd name="T52" fmla="*/ 0 h 260"/>
                <a:gd name="T53" fmla="*/ 400 w 400"/>
                <a:gd name="T54" fmla="*/ 260 h 260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400" h="260">
                  <a:moveTo>
                    <a:pt x="296" y="80"/>
                  </a:moveTo>
                  <a:lnTo>
                    <a:pt x="332" y="59"/>
                  </a:lnTo>
                  <a:lnTo>
                    <a:pt x="369" y="80"/>
                  </a:lnTo>
                  <a:lnTo>
                    <a:pt x="400" y="62"/>
                  </a:lnTo>
                  <a:lnTo>
                    <a:pt x="332" y="24"/>
                  </a:lnTo>
                  <a:lnTo>
                    <a:pt x="288" y="12"/>
                  </a:lnTo>
                  <a:lnTo>
                    <a:pt x="216" y="0"/>
                  </a:lnTo>
                  <a:lnTo>
                    <a:pt x="152" y="8"/>
                  </a:lnTo>
                  <a:lnTo>
                    <a:pt x="96" y="28"/>
                  </a:lnTo>
                  <a:lnTo>
                    <a:pt x="52" y="48"/>
                  </a:lnTo>
                  <a:lnTo>
                    <a:pt x="8" y="88"/>
                  </a:lnTo>
                  <a:lnTo>
                    <a:pt x="0" y="120"/>
                  </a:lnTo>
                  <a:lnTo>
                    <a:pt x="20" y="140"/>
                  </a:lnTo>
                  <a:lnTo>
                    <a:pt x="52" y="156"/>
                  </a:lnTo>
                  <a:lnTo>
                    <a:pt x="52" y="260"/>
                  </a:lnTo>
                  <a:lnTo>
                    <a:pt x="100" y="232"/>
                  </a:lnTo>
                  <a:lnTo>
                    <a:pt x="296" y="80"/>
                  </a:lnTo>
                  <a:close/>
                </a:path>
              </a:pathLst>
            </a:custGeom>
            <a:solidFill>
              <a:srgbClr val="FF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56" name="Freeform 64"/>
            <p:cNvSpPr>
              <a:spLocks/>
            </p:cNvSpPr>
            <p:nvPr/>
          </p:nvSpPr>
          <p:spPr bwMode="auto">
            <a:xfrm>
              <a:off x="4610" y="1570"/>
              <a:ext cx="34" cy="536"/>
            </a:xfrm>
            <a:custGeom>
              <a:avLst/>
              <a:gdLst>
                <a:gd name="T0" fmla="*/ 0 w 34"/>
                <a:gd name="T1" fmla="*/ 0 h 536"/>
                <a:gd name="T2" fmla="*/ 0 w 34"/>
                <a:gd name="T3" fmla="*/ 516 h 536"/>
                <a:gd name="T4" fmla="*/ 28 w 34"/>
                <a:gd name="T5" fmla="*/ 536 h 536"/>
                <a:gd name="T6" fmla="*/ 34 w 34"/>
                <a:gd name="T7" fmla="*/ 20 h 536"/>
                <a:gd name="T8" fmla="*/ 0 w 34"/>
                <a:gd name="T9" fmla="*/ 0 h 53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4"/>
                <a:gd name="T16" fmla="*/ 0 h 536"/>
                <a:gd name="T17" fmla="*/ 34 w 34"/>
                <a:gd name="T18" fmla="*/ 536 h 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4" h="536">
                  <a:moveTo>
                    <a:pt x="0" y="0"/>
                  </a:moveTo>
                  <a:lnTo>
                    <a:pt x="0" y="516"/>
                  </a:lnTo>
                  <a:lnTo>
                    <a:pt x="28" y="536"/>
                  </a:lnTo>
                  <a:lnTo>
                    <a:pt x="34" y="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57" name="Freeform 65"/>
            <p:cNvSpPr>
              <a:spLocks/>
            </p:cNvSpPr>
            <p:nvPr/>
          </p:nvSpPr>
          <p:spPr bwMode="auto">
            <a:xfrm>
              <a:off x="4570" y="1574"/>
              <a:ext cx="44" cy="524"/>
            </a:xfrm>
            <a:custGeom>
              <a:avLst/>
              <a:gdLst>
                <a:gd name="T0" fmla="*/ 0 w 44"/>
                <a:gd name="T1" fmla="*/ 20 h 524"/>
                <a:gd name="T2" fmla="*/ 0 w 44"/>
                <a:gd name="T3" fmla="*/ 524 h 524"/>
                <a:gd name="T4" fmla="*/ 44 w 44"/>
                <a:gd name="T5" fmla="*/ 508 h 524"/>
                <a:gd name="T6" fmla="*/ 44 w 44"/>
                <a:gd name="T7" fmla="*/ 0 h 524"/>
                <a:gd name="T8" fmla="*/ 0 w 44"/>
                <a:gd name="T9" fmla="*/ 20 h 5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4"/>
                <a:gd name="T16" fmla="*/ 0 h 524"/>
                <a:gd name="T17" fmla="*/ 44 w 44"/>
                <a:gd name="T18" fmla="*/ 524 h 52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4" h="524">
                  <a:moveTo>
                    <a:pt x="0" y="20"/>
                  </a:moveTo>
                  <a:lnTo>
                    <a:pt x="0" y="524"/>
                  </a:lnTo>
                  <a:lnTo>
                    <a:pt x="44" y="508"/>
                  </a:lnTo>
                  <a:lnTo>
                    <a:pt x="44" y="0"/>
                  </a:lnTo>
                  <a:lnTo>
                    <a:pt x="0" y="20"/>
                  </a:lnTo>
                  <a:close/>
                </a:path>
              </a:pathLst>
            </a:custGeom>
            <a:solidFill>
              <a:srgbClr val="009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58" name="Freeform 66"/>
            <p:cNvSpPr>
              <a:spLocks/>
            </p:cNvSpPr>
            <p:nvPr/>
          </p:nvSpPr>
          <p:spPr bwMode="auto">
            <a:xfrm>
              <a:off x="4338" y="1574"/>
              <a:ext cx="236" cy="548"/>
            </a:xfrm>
            <a:custGeom>
              <a:avLst/>
              <a:gdLst>
                <a:gd name="T0" fmla="*/ 44 w 236"/>
                <a:gd name="T1" fmla="*/ 176 h 548"/>
                <a:gd name="T2" fmla="*/ 44 w 236"/>
                <a:gd name="T3" fmla="*/ 548 h 548"/>
                <a:gd name="T4" fmla="*/ 84 w 236"/>
                <a:gd name="T5" fmla="*/ 532 h 548"/>
                <a:gd name="T6" fmla="*/ 128 w 236"/>
                <a:gd name="T7" fmla="*/ 524 h 548"/>
                <a:gd name="T8" fmla="*/ 176 w 236"/>
                <a:gd name="T9" fmla="*/ 520 h 548"/>
                <a:gd name="T10" fmla="*/ 236 w 236"/>
                <a:gd name="T11" fmla="*/ 528 h 548"/>
                <a:gd name="T12" fmla="*/ 236 w 236"/>
                <a:gd name="T13" fmla="*/ 20 h 548"/>
                <a:gd name="T14" fmla="*/ 188 w 236"/>
                <a:gd name="T15" fmla="*/ 8 h 548"/>
                <a:gd name="T16" fmla="*/ 136 w 236"/>
                <a:gd name="T17" fmla="*/ 0 h 548"/>
                <a:gd name="T18" fmla="*/ 72 w 236"/>
                <a:gd name="T19" fmla="*/ 8 h 548"/>
                <a:gd name="T20" fmla="*/ 28 w 236"/>
                <a:gd name="T21" fmla="*/ 36 h 548"/>
                <a:gd name="T22" fmla="*/ 4 w 236"/>
                <a:gd name="T23" fmla="*/ 64 h 548"/>
                <a:gd name="T24" fmla="*/ 0 w 236"/>
                <a:gd name="T25" fmla="*/ 100 h 548"/>
                <a:gd name="T26" fmla="*/ 8 w 236"/>
                <a:gd name="T27" fmla="*/ 128 h 548"/>
                <a:gd name="T28" fmla="*/ 16 w 236"/>
                <a:gd name="T29" fmla="*/ 148 h 548"/>
                <a:gd name="T30" fmla="*/ 44 w 236"/>
                <a:gd name="T31" fmla="*/ 176 h 54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236"/>
                <a:gd name="T49" fmla="*/ 0 h 548"/>
                <a:gd name="T50" fmla="*/ 236 w 236"/>
                <a:gd name="T51" fmla="*/ 548 h 548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236" h="548">
                  <a:moveTo>
                    <a:pt x="44" y="176"/>
                  </a:moveTo>
                  <a:lnTo>
                    <a:pt x="44" y="548"/>
                  </a:lnTo>
                  <a:lnTo>
                    <a:pt x="84" y="532"/>
                  </a:lnTo>
                  <a:lnTo>
                    <a:pt x="128" y="524"/>
                  </a:lnTo>
                  <a:lnTo>
                    <a:pt x="176" y="520"/>
                  </a:lnTo>
                  <a:lnTo>
                    <a:pt x="236" y="528"/>
                  </a:lnTo>
                  <a:lnTo>
                    <a:pt x="236" y="20"/>
                  </a:lnTo>
                  <a:lnTo>
                    <a:pt x="188" y="8"/>
                  </a:lnTo>
                  <a:lnTo>
                    <a:pt x="136" y="0"/>
                  </a:lnTo>
                  <a:lnTo>
                    <a:pt x="72" y="8"/>
                  </a:lnTo>
                  <a:lnTo>
                    <a:pt x="28" y="36"/>
                  </a:lnTo>
                  <a:lnTo>
                    <a:pt x="4" y="64"/>
                  </a:lnTo>
                  <a:lnTo>
                    <a:pt x="0" y="100"/>
                  </a:lnTo>
                  <a:lnTo>
                    <a:pt x="8" y="128"/>
                  </a:lnTo>
                  <a:lnTo>
                    <a:pt x="16" y="148"/>
                  </a:lnTo>
                  <a:lnTo>
                    <a:pt x="44" y="176"/>
                  </a:lnTo>
                  <a:close/>
                </a:path>
              </a:pathLst>
            </a:custGeom>
            <a:gradFill rotWithShape="0">
              <a:gsLst>
                <a:gs pos="0">
                  <a:srgbClr val="765E00"/>
                </a:gs>
                <a:gs pos="100000">
                  <a:srgbClr val="FFCC0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59" name="Freeform 67"/>
            <p:cNvSpPr>
              <a:spLocks/>
            </p:cNvSpPr>
            <p:nvPr/>
          </p:nvSpPr>
          <p:spPr bwMode="auto">
            <a:xfrm>
              <a:off x="4166" y="1366"/>
              <a:ext cx="588" cy="376"/>
            </a:xfrm>
            <a:custGeom>
              <a:avLst/>
              <a:gdLst>
                <a:gd name="T0" fmla="*/ 588 w 588"/>
                <a:gd name="T1" fmla="*/ 72 h 376"/>
                <a:gd name="T2" fmla="*/ 520 w 588"/>
                <a:gd name="T3" fmla="*/ 36 h 376"/>
                <a:gd name="T4" fmla="*/ 468 w 588"/>
                <a:gd name="T5" fmla="*/ 20 h 376"/>
                <a:gd name="T6" fmla="*/ 412 w 588"/>
                <a:gd name="T7" fmla="*/ 8 h 376"/>
                <a:gd name="T8" fmla="*/ 336 w 588"/>
                <a:gd name="T9" fmla="*/ 0 h 376"/>
                <a:gd name="T10" fmla="*/ 244 w 588"/>
                <a:gd name="T11" fmla="*/ 8 h 376"/>
                <a:gd name="T12" fmla="*/ 148 w 588"/>
                <a:gd name="T13" fmla="*/ 36 h 376"/>
                <a:gd name="T14" fmla="*/ 88 w 588"/>
                <a:gd name="T15" fmla="*/ 64 h 376"/>
                <a:gd name="T16" fmla="*/ 48 w 588"/>
                <a:gd name="T17" fmla="*/ 96 h 376"/>
                <a:gd name="T18" fmla="*/ 24 w 588"/>
                <a:gd name="T19" fmla="*/ 124 h 376"/>
                <a:gd name="T20" fmla="*/ 4 w 588"/>
                <a:gd name="T21" fmla="*/ 168 h 376"/>
                <a:gd name="T22" fmla="*/ 0 w 588"/>
                <a:gd name="T23" fmla="*/ 214 h 376"/>
                <a:gd name="T24" fmla="*/ 8 w 588"/>
                <a:gd name="T25" fmla="*/ 268 h 376"/>
                <a:gd name="T26" fmla="*/ 24 w 588"/>
                <a:gd name="T27" fmla="*/ 304 h 376"/>
                <a:gd name="T28" fmla="*/ 40 w 588"/>
                <a:gd name="T29" fmla="*/ 332 h 376"/>
                <a:gd name="T30" fmla="*/ 76 w 588"/>
                <a:gd name="T31" fmla="*/ 376 h 376"/>
                <a:gd name="T32" fmla="*/ 168 w 588"/>
                <a:gd name="T33" fmla="*/ 323 h 376"/>
                <a:gd name="T34" fmla="*/ 136 w 588"/>
                <a:gd name="T35" fmla="*/ 296 h 376"/>
                <a:gd name="T36" fmla="*/ 112 w 588"/>
                <a:gd name="T37" fmla="*/ 280 h 376"/>
                <a:gd name="T38" fmla="*/ 96 w 588"/>
                <a:gd name="T39" fmla="*/ 236 h 376"/>
                <a:gd name="T40" fmla="*/ 100 w 588"/>
                <a:gd name="T41" fmla="*/ 180 h 376"/>
                <a:gd name="T42" fmla="*/ 132 w 588"/>
                <a:gd name="T43" fmla="*/ 128 h 376"/>
                <a:gd name="T44" fmla="*/ 188 w 588"/>
                <a:gd name="T45" fmla="*/ 92 h 376"/>
                <a:gd name="T46" fmla="*/ 240 w 588"/>
                <a:gd name="T47" fmla="*/ 76 h 376"/>
                <a:gd name="T48" fmla="*/ 308 w 588"/>
                <a:gd name="T49" fmla="*/ 68 h 376"/>
                <a:gd name="T50" fmla="*/ 376 w 588"/>
                <a:gd name="T51" fmla="*/ 76 h 376"/>
                <a:gd name="T52" fmla="*/ 432 w 588"/>
                <a:gd name="T53" fmla="*/ 88 h 376"/>
                <a:gd name="T54" fmla="*/ 508 w 588"/>
                <a:gd name="T55" fmla="*/ 112 h 376"/>
                <a:gd name="T56" fmla="*/ 588 w 588"/>
                <a:gd name="T57" fmla="*/ 72 h 37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588"/>
                <a:gd name="T88" fmla="*/ 0 h 376"/>
                <a:gd name="T89" fmla="*/ 588 w 588"/>
                <a:gd name="T90" fmla="*/ 376 h 37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588" h="376">
                  <a:moveTo>
                    <a:pt x="588" y="72"/>
                  </a:moveTo>
                  <a:lnTo>
                    <a:pt x="520" y="36"/>
                  </a:lnTo>
                  <a:lnTo>
                    <a:pt x="468" y="20"/>
                  </a:lnTo>
                  <a:lnTo>
                    <a:pt x="412" y="8"/>
                  </a:lnTo>
                  <a:lnTo>
                    <a:pt x="336" y="0"/>
                  </a:lnTo>
                  <a:lnTo>
                    <a:pt x="244" y="8"/>
                  </a:lnTo>
                  <a:lnTo>
                    <a:pt x="148" y="36"/>
                  </a:lnTo>
                  <a:lnTo>
                    <a:pt x="88" y="64"/>
                  </a:lnTo>
                  <a:lnTo>
                    <a:pt x="48" y="96"/>
                  </a:lnTo>
                  <a:lnTo>
                    <a:pt x="24" y="124"/>
                  </a:lnTo>
                  <a:lnTo>
                    <a:pt x="4" y="168"/>
                  </a:lnTo>
                  <a:lnTo>
                    <a:pt x="0" y="214"/>
                  </a:lnTo>
                  <a:lnTo>
                    <a:pt x="8" y="268"/>
                  </a:lnTo>
                  <a:lnTo>
                    <a:pt x="24" y="304"/>
                  </a:lnTo>
                  <a:lnTo>
                    <a:pt x="40" y="332"/>
                  </a:lnTo>
                  <a:lnTo>
                    <a:pt x="76" y="376"/>
                  </a:lnTo>
                  <a:lnTo>
                    <a:pt x="168" y="323"/>
                  </a:lnTo>
                  <a:lnTo>
                    <a:pt x="136" y="296"/>
                  </a:lnTo>
                  <a:lnTo>
                    <a:pt x="112" y="280"/>
                  </a:lnTo>
                  <a:lnTo>
                    <a:pt x="96" y="236"/>
                  </a:lnTo>
                  <a:lnTo>
                    <a:pt x="100" y="180"/>
                  </a:lnTo>
                  <a:lnTo>
                    <a:pt x="132" y="128"/>
                  </a:lnTo>
                  <a:lnTo>
                    <a:pt x="188" y="92"/>
                  </a:lnTo>
                  <a:lnTo>
                    <a:pt x="240" y="76"/>
                  </a:lnTo>
                  <a:lnTo>
                    <a:pt x="308" y="68"/>
                  </a:lnTo>
                  <a:lnTo>
                    <a:pt x="376" y="76"/>
                  </a:lnTo>
                  <a:lnTo>
                    <a:pt x="432" y="88"/>
                  </a:lnTo>
                  <a:lnTo>
                    <a:pt x="508" y="112"/>
                  </a:lnTo>
                  <a:lnTo>
                    <a:pt x="588" y="72"/>
                  </a:lnTo>
                  <a:close/>
                </a:path>
              </a:pathLst>
            </a:custGeom>
            <a:solidFill>
              <a:srgbClr val="FF3300"/>
            </a:solidFill>
            <a:ln w="12700">
              <a:solidFill>
                <a:srgbClr val="FF3300"/>
              </a:solidFill>
              <a:round/>
              <a:headEnd type="none" w="sm" len="lg"/>
              <a:tailEnd type="none" w="sm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60" name="Freeform 68"/>
            <p:cNvSpPr>
              <a:spLocks/>
            </p:cNvSpPr>
            <p:nvPr/>
          </p:nvSpPr>
          <p:spPr bwMode="auto">
            <a:xfrm>
              <a:off x="3533" y="2250"/>
              <a:ext cx="321" cy="368"/>
            </a:xfrm>
            <a:custGeom>
              <a:avLst/>
              <a:gdLst>
                <a:gd name="T0" fmla="*/ 5 w 321"/>
                <a:gd name="T1" fmla="*/ 84 h 368"/>
                <a:gd name="T2" fmla="*/ 0 w 321"/>
                <a:gd name="T3" fmla="*/ 368 h 368"/>
                <a:gd name="T4" fmla="*/ 89 w 321"/>
                <a:gd name="T5" fmla="*/ 324 h 368"/>
                <a:gd name="T6" fmla="*/ 133 w 321"/>
                <a:gd name="T7" fmla="*/ 304 h 368"/>
                <a:gd name="T8" fmla="*/ 181 w 321"/>
                <a:gd name="T9" fmla="*/ 284 h 368"/>
                <a:gd name="T10" fmla="*/ 221 w 321"/>
                <a:gd name="T11" fmla="*/ 280 h 368"/>
                <a:gd name="T12" fmla="*/ 261 w 321"/>
                <a:gd name="T13" fmla="*/ 288 h 368"/>
                <a:gd name="T14" fmla="*/ 285 w 321"/>
                <a:gd name="T15" fmla="*/ 296 h 368"/>
                <a:gd name="T16" fmla="*/ 321 w 321"/>
                <a:gd name="T17" fmla="*/ 320 h 368"/>
                <a:gd name="T18" fmla="*/ 321 w 321"/>
                <a:gd name="T19" fmla="*/ 20 h 368"/>
                <a:gd name="T20" fmla="*/ 281 w 321"/>
                <a:gd name="T21" fmla="*/ 8 h 368"/>
                <a:gd name="T22" fmla="*/ 225 w 321"/>
                <a:gd name="T23" fmla="*/ 0 h 368"/>
                <a:gd name="T24" fmla="*/ 173 w 321"/>
                <a:gd name="T25" fmla="*/ 4 h 368"/>
                <a:gd name="T26" fmla="*/ 109 w 321"/>
                <a:gd name="T27" fmla="*/ 24 h 368"/>
                <a:gd name="T28" fmla="*/ 5 w 321"/>
                <a:gd name="T29" fmla="*/ 84 h 368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21"/>
                <a:gd name="T46" fmla="*/ 0 h 368"/>
                <a:gd name="T47" fmla="*/ 321 w 321"/>
                <a:gd name="T48" fmla="*/ 368 h 368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21" h="368">
                  <a:moveTo>
                    <a:pt x="5" y="84"/>
                  </a:moveTo>
                  <a:lnTo>
                    <a:pt x="0" y="368"/>
                  </a:lnTo>
                  <a:lnTo>
                    <a:pt x="89" y="324"/>
                  </a:lnTo>
                  <a:lnTo>
                    <a:pt x="133" y="304"/>
                  </a:lnTo>
                  <a:lnTo>
                    <a:pt x="181" y="284"/>
                  </a:lnTo>
                  <a:lnTo>
                    <a:pt x="221" y="280"/>
                  </a:lnTo>
                  <a:lnTo>
                    <a:pt x="261" y="288"/>
                  </a:lnTo>
                  <a:lnTo>
                    <a:pt x="285" y="296"/>
                  </a:lnTo>
                  <a:lnTo>
                    <a:pt x="321" y="320"/>
                  </a:lnTo>
                  <a:lnTo>
                    <a:pt x="321" y="20"/>
                  </a:lnTo>
                  <a:lnTo>
                    <a:pt x="281" y="8"/>
                  </a:lnTo>
                  <a:lnTo>
                    <a:pt x="225" y="0"/>
                  </a:lnTo>
                  <a:lnTo>
                    <a:pt x="173" y="4"/>
                  </a:lnTo>
                  <a:lnTo>
                    <a:pt x="109" y="24"/>
                  </a:lnTo>
                  <a:lnTo>
                    <a:pt x="5" y="84"/>
                  </a:lnTo>
                  <a:close/>
                </a:path>
              </a:pathLst>
            </a:custGeom>
            <a:gradFill rotWithShape="0">
              <a:gsLst>
                <a:gs pos="0">
                  <a:srgbClr val="FFCC00"/>
                </a:gs>
                <a:gs pos="100000">
                  <a:srgbClr val="A8860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61" name="Freeform 69"/>
            <p:cNvSpPr>
              <a:spLocks/>
            </p:cNvSpPr>
            <p:nvPr/>
          </p:nvSpPr>
          <p:spPr bwMode="auto">
            <a:xfrm>
              <a:off x="4642" y="1438"/>
              <a:ext cx="112" cy="660"/>
            </a:xfrm>
            <a:custGeom>
              <a:avLst/>
              <a:gdLst>
                <a:gd name="T0" fmla="*/ 32 w 112"/>
                <a:gd name="T1" fmla="*/ 36 h 660"/>
                <a:gd name="T2" fmla="*/ 32 w 112"/>
                <a:gd name="T3" fmla="*/ 136 h 660"/>
                <a:gd name="T4" fmla="*/ 0 w 112"/>
                <a:gd name="T5" fmla="*/ 156 h 660"/>
                <a:gd name="T6" fmla="*/ 0 w 112"/>
                <a:gd name="T7" fmla="*/ 660 h 660"/>
                <a:gd name="T8" fmla="*/ 112 w 112"/>
                <a:gd name="T9" fmla="*/ 608 h 660"/>
                <a:gd name="T10" fmla="*/ 112 w 112"/>
                <a:gd name="T11" fmla="*/ 0 h 660"/>
                <a:gd name="T12" fmla="*/ 32 w 112"/>
                <a:gd name="T13" fmla="*/ 36 h 66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2"/>
                <a:gd name="T22" fmla="*/ 0 h 660"/>
                <a:gd name="T23" fmla="*/ 112 w 112"/>
                <a:gd name="T24" fmla="*/ 660 h 66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2" h="660">
                  <a:moveTo>
                    <a:pt x="32" y="36"/>
                  </a:moveTo>
                  <a:lnTo>
                    <a:pt x="32" y="136"/>
                  </a:lnTo>
                  <a:lnTo>
                    <a:pt x="0" y="156"/>
                  </a:lnTo>
                  <a:lnTo>
                    <a:pt x="0" y="660"/>
                  </a:lnTo>
                  <a:lnTo>
                    <a:pt x="112" y="608"/>
                  </a:lnTo>
                  <a:lnTo>
                    <a:pt x="112" y="0"/>
                  </a:lnTo>
                  <a:lnTo>
                    <a:pt x="32" y="36"/>
                  </a:lnTo>
                  <a:close/>
                </a:path>
              </a:pathLst>
            </a:custGeom>
            <a:solidFill>
              <a:srgbClr val="FF66FF"/>
            </a:solidFill>
            <a:ln w="28575">
              <a:solidFill>
                <a:schemeClr val="tx1"/>
              </a:solidFill>
              <a:round/>
              <a:headEnd type="none" w="sm" len="lg"/>
              <a:tailEnd type="none" w="sm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62" name="Freeform 70"/>
            <p:cNvSpPr>
              <a:spLocks/>
            </p:cNvSpPr>
            <p:nvPr/>
          </p:nvSpPr>
          <p:spPr bwMode="auto">
            <a:xfrm>
              <a:off x="3386" y="2246"/>
              <a:ext cx="153" cy="372"/>
            </a:xfrm>
            <a:custGeom>
              <a:avLst/>
              <a:gdLst>
                <a:gd name="T0" fmla="*/ 0 w 153"/>
                <a:gd name="T1" fmla="*/ 0 h 372"/>
                <a:gd name="T2" fmla="*/ 152 w 153"/>
                <a:gd name="T3" fmla="*/ 88 h 372"/>
                <a:gd name="T4" fmla="*/ 153 w 153"/>
                <a:gd name="T5" fmla="*/ 372 h 372"/>
                <a:gd name="T6" fmla="*/ 0 w 153"/>
                <a:gd name="T7" fmla="*/ 296 h 372"/>
                <a:gd name="T8" fmla="*/ 0 w 153"/>
                <a:gd name="T9" fmla="*/ 0 h 37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53"/>
                <a:gd name="T16" fmla="*/ 0 h 372"/>
                <a:gd name="T17" fmla="*/ 153 w 153"/>
                <a:gd name="T18" fmla="*/ 372 h 37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53" h="372">
                  <a:moveTo>
                    <a:pt x="0" y="0"/>
                  </a:moveTo>
                  <a:lnTo>
                    <a:pt x="152" y="88"/>
                  </a:lnTo>
                  <a:lnTo>
                    <a:pt x="153" y="372"/>
                  </a:lnTo>
                  <a:lnTo>
                    <a:pt x="0" y="2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33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 type="none" w="sm" len="lg"/>
                  <a:tailEnd type="none" w="sm" len="lg"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63" name="Freeform 71"/>
            <p:cNvSpPr>
              <a:spLocks/>
            </p:cNvSpPr>
            <p:nvPr/>
          </p:nvSpPr>
          <p:spPr bwMode="auto">
            <a:xfrm>
              <a:off x="3850" y="2222"/>
              <a:ext cx="136" cy="336"/>
            </a:xfrm>
            <a:custGeom>
              <a:avLst/>
              <a:gdLst>
                <a:gd name="T0" fmla="*/ 0 w 136"/>
                <a:gd name="T1" fmla="*/ 48 h 336"/>
                <a:gd name="T2" fmla="*/ 88 w 136"/>
                <a:gd name="T3" fmla="*/ 0 h 336"/>
                <a:gd name="T4" fmla="*/ 88 w 136"/>
                <a:gd name="T5" fmla="*/ 108 h 336"/>
                <a:gd name="T6" fmla="*/ 136 w 136"/>
                <a:gd name="T7" fmla="*/ 84 h 336"/>
                <a:gd name="T8" fmla="*/ 136 w 136"/>
                <a:gd name="T9" fmla="*/ 256 h 336"/>
                <a:gd name="T10" fmla="*/ 0 w 136"/>
                <a:gd name="T11" fmla="*/ 336 h 336"/>
                <a:gd name="T12" fmla="*/ 0 w 136"/>
                <a:gd name="T13" fmla="*/ 48 h 3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36"/>
                <a:gd name="T22" fmla="*/ 0 h 336"/>
                <a:gd name="T23" fmla="*/ 136 w 136"/>
                <a:gd name="T24" fmla="*/ 336 h 3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36" h="336">
                  <a:moveTo>
                    <a:pt x="0" y="48"/>
                  </a:moveTo>
                  <a:lnTo>
                    <a:pt x="88" y="0"/>
                  </a:lnTo>
                  <a:lnTo>
                    <a:pt x="88" y="108"/>
                  </a:lnTo>
                  <a:lnTo>
                    <a:pt x="136" y="84"/>
                  </a:lnTo>
                  <a:lnTo>
                    <a:pt x="136" y="256"/>
                  </a:lnTo>
                  <a:lnTo>
                    <a:pt x="0" y="336"/>
                  </a:lnTo>
                  <a:lnTo>
                    <a:pt x="0" y="48"/>
                  </a:lnTo>
                  <a:close/>
                </a:path>
              </a:pathLst>
            </a:custGeom>
            <a:solidFill>
              <a:srgbClr val="FF99FF"/>
            </a:solidFill>
            <a:ln w="28575">
              <a:solidFill>
                <a:schemeClr val="tx1"/>
              </a:solidFill>
              <a:round/>
              <a:headEnd type="none" w="sm" len="lg"/>
              <a:tailEnd type="none" w="sm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64" name="Freeform 72"/>
            <p:cNvSpPr>
              <a:spLocks/>
            </p:cNvSpPr>
            <p:nvPr/>
          </p:nvSpPr>
          <p:spPr bwMode="auto">
            <a:xfrm>
              <a:off x="4089" y="1690"/>
              <a:ext cx="293" cy="732"/>
            </a:xfrm>
            <a:custGeom>
              <a:avLst/>
              <a:gdLst>
                <a:gd name="T0" fmla="*/ 149 w 293"/>
                <a:gd name="T1" fmla="*/ 40 h 732"/>
                <a:gd name="T2" fmla="*/ 149 w 293"/>
                <a:gd name="T3" fmla="*/ 356 h 732"/>
                <a:gd name="T4" fmla="*/ 49 w 293"/>
                <a:gd name="T5" fmla="*/ 414 h 732"/>
                <a:gd name="T6" fmla="*/ 49 w 293"/>
                <a:gd name="T7" fmla="*/ 532 h 732"/>
                <a:gd name="T8" fmla="*/ 0 w 293"/>
                <a:gd name="T9" fmla="*/ 560 h 732"/>
                <a:gd name="T10" fmla="*/ 0 w 293"/>
                <a:gd name="T11" fmla="*/ 732 h 732"/>
                <a:gd name="T12" fmla="*/ 293 w 293"/>
                <a:gd name="T13" fmla="*/ 563 h 732"/>
                <a:gd name="T14" fmla="*/ 293 w 293"/>
                <a:gd name="T15" fmla="*/ 56 h 732"/>
                <a:gd name="T16" fmla="*/ 237 w 293"/>
                <a:gd name="T17" fmla="*/ 88 h 732"/>
                <a:gd name="T18" fmla="*/ 237 w 293"/>
                <a:gd name="T19" fmla="*/ 0 h 732"/>
                <a:gd name="T20" fmla="*/ 149 w 293"/>
                <a:gd name="T21" fmla="*/ 40 h 73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93"/>
                <a:gd name="T34" fmla="*/ 0 h 732"/>
                <a:gd name="T35" fmla="*/ 293 w 293"/>
                <a:gd name="T36" fmla="*/ 732 h 732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93" h="732">
                  <a:moveTo>
                    <a:pt x="149" y="40"/>
                  </a:moveTo>
                  <a:lnTo>
                    <a:pt x="149" y="356"/>
                  </a:lnTo>
                  <a:lnTo>
                    <a:pt x="49" y="414"/>
                  </a:lnTo>
                  <a:lnTo>
                    <a:pt x="49" y="532"/>
                  </a:lnTo>
                  <a:lnTo>
                    <a:pt x="0" y="560"/>
                  </a:lnTo>
                  <a:lnTo>
                    <a:pt x="0" y="732"/>
                  </a:lnTo>
                  <a:lnTo>
                    <a:pt x="293" y="563"/>
                  </a:lnTo>
                  <a:lnTo>
                    <a:pt x="293" y="56"/>
                  </a:lnTo>
                  <a:lnTo>
                    <a:pt x="237" y="88"/>
                  </a:lnTo>
                  <a:lnTo>
                    <a:pt x="237" y="0"/>
                  </a:lnTo>
                  <a:lnTo>
                    <a:pt x="149" y="40"/>
                  </a:lnTo>
                  <a:close/>
                </a:path>
              </a:pathLst>
            </a:custGeom>
            <a:solidFill>
              <a:srgbClr val="FF99FF"/>
            </a:solidFill>
            <a:ln w="28575">
              <a:solidFill>
                <a:schemeClr val="tx1"/>
              </a:solidFill>
              <a:round/>
              <a:headEnd type="none" w="sm" len="lg"/>
              <a:tailEnd type="none" w="sm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65" name="Freeform 73"/>
            <p:cNvSpPr>
              <a:spLocks/>
            </p:cNvSpPr>
            <p:nvPr/>
          </p:nvSpPr>
          <p:spPr bwMode="auto">
            <a:xfrm>
              <a:off x="4089" y="1910"/>
              <a:ext cx="295" cy="511"/>
            </a:xfrm>
            <a:custGeom>
              <a:avLst/>
              <a:gdLst>
                <a:gd name="T0" fmla="*/ 0 w 885"/>
                <a:gd name="T1" fmla="*/ 0 h 1531"/>
                <a:gd name="T2" fmla="*/ 0 w 885"/>
                <a:gd name="T3" fmla="*/ 0 h 1531"/>
                <a:gd name="T4" fmla="*/ 0 w 885"/>
                <a:gd name="T5" fmla="*/ 0 h 1531"/>
                <a:gd name="T6" fmla="*/ 0 60000 65536"/>
                <a:gd name="T7" fmla="*/ 0 60000 65536"/>
                <a:gd name="T8" fmla="*/ 0 60000 65536"/>
                <a:gd name="T9" fmla="*/ 0 w 885"/>
                <a:gd name="T10" fmla="*/ 0 h 1531"/>
                <a:gd name="T11" fmla="*/ 885 w 885"/>
                <a:gd name="T12" fmla="*/ 1531 h 15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885" h="1531">
                  <a:moveTo>
                    <a:pt x="0" y="1531"/>
                  </a:moveTo>
                  <a:lnTo>
                    <a:pt x="884" y="0"/>
                  </a:lnTo>
                  <a:lnTo>
                    <a:pt x="885" y="0"/>
                  </a:lnTo>
                </a:path>
              </a:pathLst>
            </a:custGeom>
            <a:solidFill>
              <a:srgbClr val="FF99FF"/>
            </a:solidFill>
            <a:ln w="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66" name="Freeform 74"/>
            <p:cNvSpPr>
              <a:spLocks/>
            </p:cNvSpPr>
            <p:nvPr/>
          </p:nvSpPr>
          <p:spPr bwMode="auto">
            <a:xfrm>
              <a:off x="4200" y="2038"/>
              <a:ext cx="184" cy="319"/>
            </a:xfrm>
            <a:custGeom>
              <a:avLst/>
              <a:gdLst>
                <a:gd name="T0" fmla="*/ 0 w 552"/>
                <a:gd name="T1" fmla="*/ 0 h 957"/>
                <a:gd name="T2" fmla="*/ 0 w 552"/>
                <a:gd name="T3" fmla="*/ 0 h 957"/>
                <a:gd name="T4" fmla="*/ 0 w 552"/>
                <a:gd name="T5" fmla="*/ 0 h 957"/>
                <a:gd name="T6" fmla="*/ 0 60000 65536"/>
                <a:gd name="T7" fmla="*/ 0 60000 65536"/>
                <a:gd name="T8" fmla="*/ 0 60000 65536"/>
                <a:gd name="T9" fmla="*/ 0 w 552"/>
                <a:gd name="T10" fmla="*/ 0 h 957"/>
                <a:gd name="T11" fmla="*/ 552 w 552"/>
                <a:gd name="T12" fmla="*/ 957 h 95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52" h="957">
                  <a:moveTo>
                    <a:pt x="0" y="957"/>
                  </a:moveTo>
                  <a:lnTo>
                    <a:pt x="551" y="0"/>
                  </a:lnTo>
                  <a:lnTo>
                    <a:pt x="552" y="0"/>
                  </a:lnTo>
                </a:path>
              </a:pathLst>
            </a:custGeom>
            <a:solidFill>
              <a:srgbClr val="FF99FF"/>
            </a:solidFill>
            <a:ln w="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67" name="Freeform 75"/>
            <p:cNvSpPr>
              <a:spLocks/>
            </p:cNvSpPr>
            <p:nvPr/>
          </p:nvSpPr>
          <p:spPr bwMode="auto">
            <a:xfrm>
              <a:off x="4310" y="2166"/>
              <a:ext cx="74" cy="127"/>
            </a:xfrm>
            <a:custGeom>
              <a:avLst/>
              <a:gdLst>
                <a:gd name="T0" fmla="*/ 0 w 221"/>
                <a:gd name="T1" fmla="*/ 0 h 380"/>
                <a:gd name="T2" fmla="*/ 0 w 221"/>
                <a:gd name="T3" fmla="*/ 0 h 380"/>
                <a:gd name="T4" fmla="*/ 0 w 221"/>
                <a:gd name="T5" fmla="*/ 0 h 380"/>
                <a:gd name="T6" fmla="*/ 0 60000 65536"/>
                <a:gd name="T7" fmla="*/ 0 60000 65536"/>
                <a:gd name="T8" fmla="*/ 0 60000 65536"/>
                <a:gd name="T9" fmla="*/ 0 w 221"/>
                <a:gd name="T10" fmla="*/ 0 h 380"/>
                <a:gd name="T11" fmla="*/ 221 w 221"/>
                <a:gd name="T12" fmla="*/ 380 h 38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1" h="380">
                  <a:moveTo>
                    <a:pt x="0" y="380"/>
                  </a:moveTo>
                  <a:lnTo>
                    <a:pt x="220" y="0"/>
                  </a:lnTo>
                  <a:lnTo>
                    <a:pt x="221" y="0"/>
                  </a:lnTo>
                </a:path>
              </a:pathLst>
            </a:custGeom>
            <a:solidFill>
              <a:srgbClr val="FF99FF"/>
            </a:solidFill>
            <a:ln w="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68" name="Freeform 76"/>
            <p:cNvSpPr>
              <a:spLocks/>
            </p:cNvSpPr>
            <p:nvPr/>
          </p:nvSpPr>
          <p:spPr bwMode="auto">
            <a:xfrm>
              <a:off x="4089" y="2225"/>
              <a:ext cx="40" cy="68"/>
            </a:xfrm>
            <a:custGeom>
              <a:avLst/>
              <a:gdLst>
                <a:gd name="T0" fmla="*/ 0 w 120"/>
                <a:gd name="T1" fmla="*/ 0 h 205"/>
                <a:gd name="T2" fmla="*/ 0 w 120"/>
                <a:gd name="T3" fmla="*/ 0 h 205"/>
                <a:gd name="T4" fmla="*/ 0 w 120"/>
                <a:gd name="T5" fmla="*/ 0 h 205"/>
                <a:gd name="T6" fmla="*/ 0 60000 65536"/>
                <a:gd name="T7" fmla="*/ 0 60000 65536"/>
                <a:gd name="T8" fmla="*/ 0 60000 65536"/>
                <a:gd name="T9" fmla="*/ 0 w 120"/>
                <a:gd name="T10" fmla="*/ 0 h 205"/>
                <a:gd name="T11" fmla="*/ 120 w 120"/>
                <a:gd name="T12" fmla="*/ 205 h 20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20" h="205">
                  <a:moveTo>
                    <a:pt x="0" y="205"/>
                  </a:moveTo>
                  <a:lnTo>
                    <a:pt x="119" y="0"/>
                  </a:lnTo>
                  <a:lnTo>
                    <a:pt x="120" y="0"/>
                  </a:lnTo>
                </a:path>
              </a:pathLst>
            </a:custGeom>
            <a:solidFill>
              <a:srgbClr val="FF99FF"/>
            </a:solidFill>
            <a:ln w="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69" name="Freeform 77"/>
            <p:cNvSpPr>
              <a:spLocks/>
            </p:cNvSpPr>
            <p:nvPr/>
          </p:nvSpPr>
          <p:spPr bwMode="auto">
            <a:xfrm>
              <a:off x="4245" y="1743"/>
              <a:ext cx="88" cy="151"/>
            </a:xfrm>
            <a:custGeom>
              <a:avLst/>
              <a:gdLst>
                <a:gd name="T0" fmla="*/ 0 w 264"/>
                <a:gd name="T1" fmla="*/ 0 h 455"/>
                <a:gd name="T2" fmla="*/ 0 w 264"/>
                <a:gd name="T3" fmla="*/ 0 h 455"/>
                <a:gd name="T4" fmla="*/ 0 w 264"/>
                <a:gd name="T5" fmla="*/ 0 h 455"/>
                <a:gd name="T6" fmla="*/ 0 60000 65536"/>
                <a:gd name="T7" fmla="*/ 0 60000 65536"/>
                <a:gd name="T8" fmla="*/ 0 60000 65536"/>
                <a:gd name="T9" fmla="*/ 0 w 264"/>
                <a:gd name="T10" fmla="*/ 0 h 455"/>
                <a:gd name="T11" fmla="*/ 264 w 264"/>
                <a:gd name="T12" fmla="*/ 455 h 45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4" h="455">
                  <a:moveTo>
                    <a:pt x="0" y="455"/>
                  </a:moveTo>
                  <a:lnTo>
                    <a:pt x="263" y="0"/>
                  </a:lnTo>
                  <a:lnTo>
                    <a:pt x="264" y="0"/>
                  </a:lnTo>
                </a:path>
              </a:pathLst>
            </a:custGeom>
            <a:solidFill>
              <a:srgbClr val="FF99FF"/>
            </a:solidFill>
            <a:ln w="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70" name="Freeform 78"/>
            <p:cNvSpPr>
              <a:spLocks/>
            </p:cNvSpPr>
            <p:nvPr/>
          </p:nvSpPr>
          <p:spPr bwMode="auto">
            <a:xfrm>
              <a:off x="4245" y="1716"/>
              <a:ext cx="30" cy="50"/>
            </a:xfrm>
            <a:custGeom>
              <a:avLst/>
              <a:gdLst>
                <a:gd name="T0" fmla="*/ 0 w 89"/>
                <a:gd name="T1" fmla="*/ 0 h 151"/>
                <a:gd name="T2" fmla="*/ 0 w 89"/>
                <a:gd name="T3" fmla="*/ 0 h 151"/>
                <a:gd name="T4" fmla="*/ 0 w 89"/>
                <a:gd name="T5" fmla="*/ 0 h 151"/>
                <a:gd name="T6" fmla="*/ 0 60000 65536"/>
                <a:gd name="T7" fmla="*/ 0 60000 65536"/>
                <a:gd name="T8" fmla="*/ 0 60000 65536"/>
                <a:gd name="T9" fmla="*/ 0 w 89"/>
                <a:gd name="T10" fmla="*/ 0 h 151"/>
                <a:gd name="T11" fmla="*/ 89 w 89"/>
                <a:gd name="T12" fmla="*/ 151 h 15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89" h="151">
                  <a:moveTo>
                    <a:pt x="0" y="151"/>
                  </a:moveTo>
                  <a:lnTo>
                    <a:pt x="88" y="0"/>
                  </a:lnTo>
                  <a:lnTo>
                    <a:pt x="89" y="0"/>
                  </a:lnTo>
                </a:path>
              </a:pathLst>
            </a:custGeom>
            <a:solidFill>
              <a:srgbClr val="FF99FF"/>
            </a:solidFill>
            <a:ln w="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71" name="Freeform 79"/>
            <p:cNvSpPr>
              <a:spLocks/>
            </p:cNvSpPr>
            <p:nvPr/>
          </p:nvSpPr>
          <p:spPr bwMode="auto">
            <a:xfrm>
              <a:off x="4245" y="1782"/>
              <a:ext cx="139" cy="240"/>
            </a:xfrm>
            <a:custGeom>
              <a:avLst/>
              <a:gdLst>
                <a:gd name="T0" fmla="*/ 0 w 416"/>
                <a:gd name="T1" fmla="*/ 0 h 719"/>
                <a:gd name="T2" fmla="*/ 0 w 416"/>
                <a:gd name="T3" fmla="*/ 0 h 719"/>
                <a:gd name="T4" fmla="*/ 0 w 416"/>
                <a:gd name="T5" fmla="*/ 0 h 719"/>
                <a:gd name="T6" fmla="*/ 0 60000 65536"/>
                <a:gd name="T7" fmla="*/ 0 60000 65536"/>
                <a:gd name="T8" fmla="*/ 0 60000 65536"/>
                <a:gd name="T9" fmla="*/ 0 w 416"/>
                <a:gd name="T10" fmla="*/ 0 h 719"/>
                <a:gd name="T11" fmla="*/ 416 w 416"/>
                <a:gd name="T12" fmla="*/ 719 h 71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16" h="719">
                  <a:moveTo>
                    <a:pt x="0" y="719"/>
                  </a:moveTo>
                  <a:lnTo>
                    <a:pt x="415" y="0"/>
                  </a:lnTo>
                  <a:lnTo>
                    <a:pt x="416" y="0"/>
                  </a:lnTo>
                </a:path>
              </a:pathLst>
            </a:custGeom>
            <a:solidFill>
              <a:srgbClr val="FF99FF"/>
            </a:solidFill>
            <a:ln w="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72" name="Freeform 80"/>
            <p:cNvSpPr>
              <a:spLocks/>
            </p:cNvSpPr>
            <p:nvPr/>
          </p:nvSpPr>
          <p:spPr bwMode="auto">
            <a:xfrm>
              <a:off x="4140" y="2054"/>
              <a:ext cx="87" cy="151"/>
            </a:xfrm>
            <a:custGeom>
              <a:avLst/>
              <a:gdLst>
                <a:gd name="T0" fmla="*/ 0 w 263"/>
                <a:gd name="T1" fmla="*/ 0 h 454"/>
                <a:gd name="T2" fmla="*/ 0 w 263"/>
                <a:gd name="T3" fmla="*/ 0 h 454"/>
                <a:gd name="T4" fmla="*/ 0 w 263"/>
                <a:gd name="T5" fmla="*/ 0 h 454"/>
                <a:gd name="T6" fmla="*/ 0 60000 65536"/>
                <a:gd name="T7" fmla="*/ 0 60000 65536"/>
                <a:gd name="T8" fmla="*/ 0 60000 65536"/>
                <a:gd name="T9" fmla="*/ 0 w 263"/>
                <a:gd name="T10" fmla="*/ 0 h 454"/>
                <a:gd name="T11" fmla="*/ 263 w 263"/>
                <a:gd name="T12" fmla="*/ 454 h 45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63" h="454">
                  <a:moveTo>
                    <a:pt x="0" y="454"/>
                  </a:moveTo>
                  <a:lnTo>
                    <a:pt x="262" y="0"/>
                  </a:lnTo>
                  <a:lnTo>
                    <a:pt x="263" y="0"/>
                  </a:lnTo>
                </a:path>
              </a:pathLst>
            </a:custGeom>
            <a:solidFill>
              <a:srgbClr val="FF99FF"/>
            </a:solidFill>
            <a:ln w="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73" name="Freeform 81"/>
            <p:cNvSpPr>
              <a:spLocks/>
            </p:cNvSpPr>
            <p:nvPr/>
          </p:nvSpPr>
          <p:spPr bwMode="auto">
            <a:xfrm>
              <a:off x="4649" y="1529"/>
              <a:ext cx="102" cy="178"/>
            </a:xfrm>
            <a:custGeom>
              <a:avLst/>
              <a:gdLst>
                <a:gd name="T0" fmla="*/ 0 w 308"/>
                <a:gd name="T1" fmla="*/ 0 h 534"/>
                <a:gd name="T2" fmla="*/ 0 w 308"/>
                <a:gd name="T3" fmla="*/ 0 h 534"/>
                <a:gd name="T4" fmla="*/ 0 w 308"/>
                <a:gd name="T5" fmla="*/ 0 h 534"/>
                <a:gd name="T6" fmla="*/ 0 60000 65536"/>
                <a:gd name="T7" fmla="*/ 0 60000 65536"/>
                <a:gd name="T8" fmla="*/ 0 60000 65536"/>
                <a:gd name="T9" fmla="*/ 0 w 308"/>
                <a:gd name="T10" fmla="*/ 0 h 534"/>
                <a:gd name="T11" fmla="*/ 308 w 308"/>
                <a:gd name="T12" fmla="*/ 534 h 53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08" h="534">
                  <a:moveTo>
                    <a:pt x="0" y="534"/>
                  </a:moveTo>
                  <a:lnTo>
                    <a:pt x="307" y="0"/>
                  </a:lnTo>
                  <a:lnTo>
                    <a:pt x="308" y="0"/>
                  </a:lnTo>
                </a:path>
              </a:pathLst>
            </a:custGeom>
            <a:solidFill>
              <a:srgbClr val="FF99FF"/>
            </a:solidFill>
            <a:ln w="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74" name="Freeform 82"/>
            <p:cNvSpPr>
              <a:spLocks/>
            </p:cNvSpPr>
            <p:nvPr/>
          </p:nvSpPr>
          <p:spPr bwMode="auto">
            <a:xfrm>
              <a:off x="4649" y="1656"/>
              <a:ext cx="102" cy="179"/>
            </a:xfrm>
            <a:custGeom>
              <a:avLst/>
              <a:gdLst>
                <a:gd name="T0" fmla="*/ 0 w 308"/>
                <a:gd name="T1" fmla="*/ 0 h 535"/>
                <a:gd name="T2" fmla="*/ 0 w 308"/>
                <a:gd name="T3" fmla="*/ 0 h 535"/>
                <a:gd name="T4" fmla="*/ 0 w 308"/>
                <a:gd name="T5" fmla="*/ 0 h 535"/>
                <a:gd name="T6" fmla="*/ 0 60000 65536"/>
                <a:gd name="T7" fmla="*/ 0 60000 65536"/>
                <a:gd name="T8" fmla="*/ 0 60000 65536"/>
                <a:gd name="T9" fmla="*/ 0 w 308"/>
                <a:gd name="T10" fmla="*/ 0 h 535"/>
                <a:gd name="T11" fmla="*/ 308 w 308"/>
                <a:gd name="T12" fmla="*/ 535 h 53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08" h="535">
                  <a:moveTo>
                    <a:pt x="0" y="535"/>
                  </a:moveTo>
                  <a:lnTo>
                    <a:pt x="307" y="0"/>
                  </a:lnTo>
                  <a:lnTo>
                    <a:pt x="308" y="0"/>
                  </a:lnTo>
                </a:path>
              </a:pathLst>
            </a:custGeom>
            <a:solidFill>
              <a:srgbClr val="FF99FF"/>
            </a:solidFill>
            <a:ln w="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75" name="Freeform 83"/>
            <p:cNvSpPr>
              <a:spLocks/>
            </p:cNvSpPr>
            <p:nvPr/>
          </p:nvSpPr>
          <p:spPr bwMode="auto">
            <a:xfrm>
              <a:off x="4649" y="1785"/>
              <a:ext cx="102" cy="177"/>
            </a:xfrm>
            <a:custGeom>
              <a:avLst/>
              <a:gdLst>
                <a:gd name="T0" fmla="*/ 0 w 308"/>
                <a:gd name="T1" fmla="*/ 0 h 533"/>
                <a:gd name="T2" fmla="*/ 0 w 308"/>
                <a:gd name="T3" fmla="*/ 0 h 533"/>
                <a:gd name="T4" fmla="*/ 0 w 308"/>
                <a:gd name="T5" fmla="*/ 0 h 533"/>
                <a:gd name="T6" fmla="*/ 0 60000 65536"/>
                <a:gd name="T7" fmla="*/ 0 60000 65536"/>
                <a:gd name="T8" fmla="*/ 0 60000 65536"/>
                <a:gd name="T9" fmla="*/ 0 w 308"/>
                <a:gd name="T10" fmla="*/ 0 h 533"/>
                <a:gd name="T11" fmla="*/ 308 w 308"/>
                <a:gd name="T12" fmla="*/ 533 h 53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08" h="533">
                  <a:moveTo>
                    <a:pt x="0" y="533"/>
                  </a:moveTo>
                  <a:lnTo>
                    <a:pt x="307" y="0"/>
                  </a:lnTo>
                  <a:lnTo>
                    <a:pt x="308" y="0"/>
                  </a:lnTo>
                </a:path>
              </a:pathLst>
            </a:custGeom>
            <a:solidFill>
              <a:srgbClr val="FF99FF"/>
            </a:solidFill>
            <a:ln w="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76" name="Freeform 84"/>
            <p:cNvSpPr>
              <a:spLocks/>
            </p:cNvSpPr>
            <p:nvPr/>
          </p:nvSpPr>
          <p:spPr bwMode="auto">
            <a:xfrm>
              <a:off x="4649" y="1912"/>
              <a:ext cx="102" cy="178"/>
            </a:xfrm>
            <a:custGeom>
              <a:avLst/>
              <a:gdLst>
                <a:gd name="T0" fmla="*/ 0 w 308"/>
                <a:gd name="T1" fmla="*/ 0 h 533"/>
                <a:gd name="T2" fmla="*/ 0 w 308"/>
                <a:gd name="T3" fmla="*/ 0 h 533"/>
                <a:gd name="T4" fmla="*/ 0 w 308"/>
                <a:gd name="T5" fmla="*/ 0 h 533"/>
                <a:gd name="T6" fmla="*/ 0 60000 65536"/>
                <a:gd name="T7" fmla="*/ 0 60000 65536"/>
                <a:gd name="T8" fmla="*/ 0 60000 65536"/>
                <a:gd name="T9" fmla="*/ 0 w 308"/>
                <a:gd name="T10" fmla="*/ 0 h 533"/>
                <a:gd name="T11" fmla="*/ 308 w 308"/>
                <a:gd name="T12" fmla="*/ 533 h 53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08" h="533">
                  <a:moveTo>
                    <a:pt x="0" y="533"/>
                  </a:moveTo>
                  <a:lnTo>
                    <a:pt x="307" y="0"/>
                  </a:lnTo>
                  <a:lnTo>
                    <a:pt x="308" y="0"/>
                  </a:lnTo>
                </a:path>
              </a:pathLst>
            </a:custGeom>
            <a:solidFill>
              <a:srgbClr val="FF99FF"/>
            </a:solidFill>
            <a:ln w="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77" name="Freeform 85"/>
            <p:cNvSpPr>
              <a:spLocks/>
            </p:cNvSpPr>
            <p:nvPr/>
          </p:nvSpPr>
          <p:spPr bwMode="auto">
            <a:xfrm>
              <a:off x="4675" y="1461"/>
              <a:ext cx="42" cy="71"/>
            </a:xfrm>
            <a:custGeom>
              <a:avLst/>
              <a:gdLst>
                <a:gd name="T0" fmla="*/ 0 w 125"/>
                <a:gd name="T1" fmla="*/ 0 h 215"/>
                <a:gd name="T2" fmla="*/ 0 w 125"/>
                <a:gd name="T3" fmla="*/ 0 h 215"/>
                <a:gd name="T4" fmla="*/ 0 w 125"/>
                <a:gd name="T5" fmla="*/ 0 h 215"/>
                <a:gd name="T6" fmla="*/ 0 60000 65536"/>
                <a:gd name="T7" fmla="*/ 0 60000 65536"/>
                <a:gd name="T8" fmla="*/ 0 60000 65536"/>
                <a:gd name="T9" fmla="*/ 0 w 125"/>
                <a:gd name="T10" fmla="*/ 0 h 215"/>
                <a:gd name="T11" fmla="*/ 125 w 125"/>
                <a:gd name="T12" fmla="*/ 215 h 21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25" h="215">
                  <a:moveTo>
                    <a:pt x="0" y="215"/>
                  </a:moveTo>
                  <a:lnTo>
                    <a:pt x="124" y="0"/>
                  </a:lnTo>
                  <a:lnTo>
                    <a:pt x="125" y="0"/>
                  </a:lnTo>
                </a:path>
              </a:pathLst>
            </a:custGeom>
            <a:solidFill>
              <a:srgbClr val="FF99FF"/>
            </a:solidFill>
            <a:ln w="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78" name="Freeform 86"/>
            <p:cNvSpPr>
              <a:spLocks/>
            </p:cNvSpPr>
            <p:nvPr/>
          </p:nvSpPr>
          <p:spPr bwMode="auto">
            <a:xfrm>
              <a:off x="3863" y="2335"/>
              <a:ext cx="125" cy="217"/>
            </a:xfrm>
            <a:custGeom>
              <a:avLst/>
              <a:gdLst>
                <a:gd name="T0" fmla="*/ 0 w 376"/>
                <a:gd name="T1" fmla="*/ 0 h 650"/>
                <a:gd name="T2" fmla="*/ 0 w 376"/>
                <a:gd name="T3" fmla="*/ 0 h 650"/>
                <a:gd name="T4" fmla="*/ 0 w 376"/>
                <a:gd name="T5" fmla="*/ 0 h 650"/>
                <a:gd name="T6" fmla="*/ 0 60000 65536"/>
                <a:gd name="T7" fmla="*/ 0 60000 65536"/>
                <a:gd name="T8" fmla="*/ 0 60000 65536"/>
                <a:gd name="T9" fmla="*/ 0 w 376"/>
                <a:gd name="T10" fmla="*/ 0 h 650"/>
                <a:gd name="T11" fmla="*/ 376 w 376"/>
                <a:gd name="T12" fmla="*/ 650 h 65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76" h="650">
                  <a:moveTo>
                    <a:pt x="0" y="650"/>
                  </a:moveTo>
                  <a:lnTo>
                    <a:pt x="375" y="0"/>
                  </a:lnTo>
                  <a:lnTo>
                    <a:pt x="376" y="0"/>
                  </a:lnTo>
                </a:path>
              </a:pathLst>
            </a:custGeom>
            <a:solidFill>
              <a:srgbClr val="FF99FF"/>
            </a:solidFill>
            <a:ln w="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79" name="Freeform 87"/>
            <p:cNvSpPr>
              <a:spLocks/>
            </p:cNvSpPr>
            <p:nvPr/>
          </p:nvSpPr>
          <p:spPr bwMode="auto">
            <a:xfrm>
              <a:off x="3851" y="2295"/>
              <a:ext cx="87" cy="149"/>
            </a:xfrm>
            <a:custGeom>
              <a:avLst/>
              <a:gdLst>
                <a:gd name="T0" fmla="*/ 0 w 259"/>
                <a:gd name="T1" fmla="*/ 0 h 448"/>
                <a:gd name="T2" fmla="*/ 0 w 259"/>
                <a:gd name="T3" fmla="*/ 0 h 448"/>
                <a:gd name="T4" fmla="*/ 0 w 259"/>
                <a:gd name="T5" fmla="*/ 0 h 448"/>
                <a:gd name="T6" fmla="*/ 0 60000 65536"/>
                <a:gd name="T7" fmla="*/ 0 60000 65536"/>
                <a:gd name="T8" fmla="*/ 0 60000 65536"/>
                <a:gd name="T9" fmla="*/ 0 w 259"/>
                <a:gd name="T10" fmla="*/ 0 h 448"/>
                <a:gd name="T11" fmla="*/ 259 w 259"/>
                <a:gd name="T12" fmla="*/ 448 h 44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59" h="448">
                  <a:moveTo>
                    <a:pt x="0" y="448"/>
                  </a:moveTo>
                  <a:lnTo>
                    <a:pt x="258" y="0"/>
                  </a:lnTo>
                  <a:lnTo>
                    <a:pt x="259" y="0"/>
                  </a:lnTo>
                </a:path>
              </a:pathLst>
            </a:custGeom>
            <a:solidFill>
              <a:srgbClr val="FF99FF"/>
            </a:solidFill>
            <a:ln w="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80" name="Freeform 88"/>
            <p:cNvSpPr>
              <a:spLocks/>
            </p:cNvSpPr>
            <p:nvPr/>
          </p:nvSpPr>
          <p:spPr bwMode="auto">
            <a:xfrm>
              <a:off x="3851" y="2249"/>
              <a:ext cx="39" cy="67"/>
            </a:xfrm>
            <a:custGeom>
              <a:avLst/>
              <a:gdLst>
                <a:gd name="T0" fmla="*/ 0 w 117"/>
                <a:gd name="T1" fmla="*/ 0 h 202"/>
                <a:gd name="T2" fmla="*/ 0 w 117"/>
                <a:gd name="T3" fmla="*/ 0 h 202"/>
                <a:gd name="T4" fmla="*/ 0 w 117"/>
                <a:gd name="T5" fmla="*/ 0 h 202"/>
                <a:gd name="T6" fmla="*/ 0 60000 65536"/>
                <a:gd name="T7" fmla="*/ 0 60000 65536"/>
                <a:gd name="T8" fmla="*/ 0 60000 65536"/>
                <a:gd name="T9" fmla="*/ 0 w 117"/>
                <a:gd name="T10" fmla="*/ 0 h 202"/>
                <a:gd name="T11" fmla="*/ 117 w 117"/>
                <a:gd name="T12" fmla="*/ 202 h 20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17" h="202">
                  <a:moveTo>
                    <a:pt x="0" y="202"/>
                  </a:moveTo>
                  <a:lnTo>
                    <a:pt x="116" y="0"/>
                  </a:lnTo>
                  <a:lnTo>
                    <a:pt x="117" y="0"/>
                  </a:lnTo>
                </a:path>
              </a:pathLst>
            </a:custGeom>
            <a:solidFill>
              <a:srgbClr val="FF99FF"/>
            </a:solidFill>
            <a:ln w="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05561" name="Text Box 89"/>
          <p:cNvSpPr txBox="1">
            <a:spLocks noChangeArrowheads="1"/>
          </p:cNvSpPr>
          <p:nvPr/>
        </p:nvSpPr>
        <p:spPr bwMode="auto">
          <a:xfrm>
            <a:off x="546100" y="4506913"/>
            <a:ext cx="43529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</a:t>
            </a: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确定剖切面的位置</a:t>
            </a:r>
          </a:p>
        </p:txBody>
      </p:sp>
      <p:sp>
        <p:nvSpPr>
          <p:cNvPr id="105562" name="Text Box 90"/>
          <p:cNvSpPr txBox="1">
            <a:spLocks noChangeArrowheads="1"/>
          </p:cNvSpPr>
          <p:nvPr/>
        </p:nvSpPr>
        <p:spPr bwMode="auto">
          <a:xfrm>
            <a:off x="546100" y="4970463"/>
            <a:ext cx="6942138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</a:t>
            </a: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想象哪部分移走了？剖面区域的形状？哪些部分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  投射时可看到？</a:t>
            </a:r>
          </a:p>
        </p:txBody>
      </p:sp>
      <p:sp>
        <p:nvSpPr>
          <p:cNvPr id="105563" name="Text Box 91"/>
          <p:cNvSpPr txBox="1">
            <a:spLocks noChangeArrowheads="1"/>
          </p:cNvSpPr>
          <p:nvPr/>
        </p:nvSpPr>
        <p:spPr bwMode="auto">
          <a:xfrm>
            <a:off x="546100" y="5748338"/>
            <a:ext cx="57372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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在剖面区域内画上剖面符号。</a:t>
            </a:r>
            <a:endParaRPr lang="zh-CN" altLang="en-US" sz="2400" b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9" name="Group 92"/>
          <p:cNvGrpSpPr>
            <a:grpSpLocks/>
          </p:cNvGrpSpPr>
          <p:nvPr/>
        </p:nvGrpSpPr>
        <p:grpSpPr bwMode="auto">
          <a:xfrm>
            <a:off x="2189163" y="1154113"/>
            <a:ext cx="2301875" cy="1230312"/>
            <a:chOff x="2640" y="1281"/>
            <a:chExt cx="1450" cy="775"/>
          </a:xfrm>
        </p:grpSpPr>
        <p:sp>
          <p:nvSpPr>
            <p:cNvPr id="12336" name="Freeform 93"/>
            <p:cNvSpPr>
              <a:spLocks/>
            </p:cNvSpPr>
            <p:nvPr/>
          </p:nvSpPr>
          <p:spPr bwMode="auto">
            <a:xfrm>
              <a:off x="3238" y="1281"/>
              <a:ext cx="52" cy="51"/>
            </a:xfrm>
            <a:custGeom>
              <a:avLst/>
              <a:gdLst>
                <a:gd name="T0" fmla="*/ 0 w 150"/>
                <a:gd name="T1" fmla="*/ 0 h 149"/>
                <a:gd name="T2" fmla="*/ 0 w 150"/>
                <a:gd name="T3" fmla="*/ 0 h 149"/>
                <a:gd name="T4" fmla="*/ 0 w 150"/>
                <a:gd name="T5" fmla="*/ 0 h 149"/>
                <a:gd name="T6" fmla="*/ 0 60000 65536"/>
                <a:gd name="T7" fmla="*/ 0 60000 65536"/>
                <a:gd name="T8" fmla="*/ 0 60000 65536"/>
                <a:gd name="T9" fmla="*/ 0 w 150"/>
                <a:gd name="T10" fmla="*/ 0 h 149"/>
                <a:gd name="T11" fmla="*/ 150 w 150"/>
                <a:gd name="T12" fmla="*/ 149 h 14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0" h="149">
                  <a:moveTo>
                    <a:pt x="0" y="149"/>
                  </a:moveTo>
                  <a:lnTo>
                    <a:pt x="149" y="0"/>
                  </a:lnTo>
                  <a:lnTo>
                    <a:pt x="15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37" name="Freeform 94"/>
            <p:cNvSpPr>
              <a:spLocks/>
            </p:cNvSpPr>
            <p:nvPr/>
          </p:nvSpPr>
          <p:spPr bwMode="auto">
            <a:xfrm>
              <a:off x="2640" y="1809"/>
              <a:ext cx="121" cy="120"/>
            </a:xfrm>
            <a:custGeom>
              <a:avLst/>
              <a:gdLst>
                <a:gd name="T0" fmla="*/ 0 w 349"/>
                <a:gd name="T1" fmla="*/ 0 h 347"/>
                <a:gd name="T2" fmla="*/ 0 w 349"/>
                <a:gd name="T3" fmla="*/ 0 h 347"/>
                <a:gd name="T4" fmla="*/ 0 w 349"/>
                <a:gd name="T5" fmla="*/ 0 h 347"/>
                <a:gd name="T6" fmla="*/ 0 60000 65536"/>
                <a:gd name="T7" fmla="*/ 0 60000 65536"/>
                <a:gd name="T8" fmla="*/ 0 60000 65536"/>
                <a:gd name="T9" fmla="*/ 0 w 349"/>
                <a:gd name="T10" fmla="*/ 0 h 347"/>
                <a:gd name="T11" fmla="*/ 349 w 349"/>
                <a:gd name="T12" fmla="*/ 347 h 34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49" h="347">
                  <a:moveTo>
                    <a:pt x="0" y="347"/>
                  </a:moveTo>
                  <a:lnTo>
                    <a:pt x="348" y="0"/>
                  </a:lnTo>
                  <a:lnTo>
                    <a:pt x="349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38" name="Freeform 95"/>
            <p:cNvSpPr>
              <a:spLocks/>
            </p:cNvSpPr>
            <p:nvPr/>
          </p:nvSpPr>
          <p:spPr bwMode="auto">
            <a:xfrm>
              <a:off x="2733" y="1920"/>
              <a:ext cx="137" cy="136"/>
            </a:xfrm>
            <a:custGeom>
              <a:avLst/>
              <a:gdLst>
                <a:gd name="T0" fmla="*/ 0 w 395"/>
                <a:gd name="T1" fmla="*/ 0 h 393"/>
                <a:gd name="T2" fmla="*/ 0 w 395"/>
                <a:gd name="T3" fmla="*/ 0 h 393"/>
                <a:gd name="T4" fmla="*/ 0 w 395"/>
                <a:gd name="T5" fmla="*/ 0 h 393"/>
                <a:gd name="T6" fmla="*/ 0 60000 65536"/>
                <a:gd name="T7" fmla="*/ 0 60000 65536"/>
                <a:gd name="T8" fmla="*/ 0 60000 65536"/>
                <a:gd name="T9" fmla="*/ 0 w 395"/>
                <a:gd name="T10" fmla="*/ 0 h 393"/>
                <a:gd name="T11" fmla="*/ 395 w 395"/>
                <a:gd name="T12" fmla="*/ 393 h 39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95" h="393">
                  <a:moveTo>
                    <a:pt x="0" y="393"/>
                  </a:moveTo>
                  <a:lnTo>
                    <a:pt x="393" y="0"/>
                  </a:lnTo>
                  <a:lnTo>
                    <a:pt x="39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39" name="Freeform 96"/>
            <p:cNvSpPr>
              <a:spLocks/>
            </p:cNvSpPr>
            <p:nvPr/>
          </p:nvSpPr>
          <p:spPr bwMode="auto">
            <a:xfrm>
              <a:off x="3238" y="1425"/>
              <a:ext cx="126" cy="126"/>
            </a:xfrm>
            <a:custGeom>
              <a:avLst/>
              <a:gdLst>
                <a:gd name="T0" fmla="*/ 0 w 365"/>
                <a:gd name="T1" fmla="*/ 0 h 365"/>
                <a:gd name="T2" fmla="*/ 0 w 365"/>
                <a:gd name="T3" fmla="*/ 0 h 365"/>
                <a:gd name="T4" fmla="*/ 0 w 365"/>
                <a:gd name="T5" fmla="*/ 0 h 365"/>
                <a:gd name="T6" fmla="*/ 0 60000 65536"/>
                <a:gd name="T7" fmla="*/ 0 60000 65536"/>
                <a:gd name="T8" fmla="*/ 0 60000 65536"/>
                <a:gd name="T9" fmla="*/ 0 w 365"/>
                <a:gd name="T10" fmla="*/ 0 h 365"/>
                <a:gd name="T11" fmla="*/ 365 w 365"/>
                <a:gd name="T12" fmla="*/ 365 h 36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65" h="365">
                  <a:moveTo>
                    <a:pt x="0" y="365"/>
                  </a:moveTo>
                  <a:lnTo>
                    <a:pt x="364" y="0"/>
                  </a:lnTo>
                  <a:lnTo>
                    <a:pt x="36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40" name="Freeform 97"/>
            <p:cNvSpPr>
              <a:spLocks/>
            </p:cNvSpPr>
            <p:nvPr/>
          </p:nvSpPr>
          <p:spPr bwMode="auto">
            <a:xfrm>
              <a:off x="3050" y="1920"/>
              <a:ext cx="40" cy="39"/>
            </a:xfrm>
            <a:custGeom>
              <a:avLst/>
              <a:gdLst>
                <a:gd name="T0" fmla="*/ 0 w 114"/>
                <a:gd name="T1" fmla="*/ 0 h 113"/>
                <a:gd name="T2" fmla="*/ 0 w 114"/>
                <a:gd name="T3" fmla="*/ 0 h 113"/>
                <a:gd name="T4" fmla="*/ 0 w 114"/>
                <a:gd name="T5" fmla="*/ 0 h 113"/>
                <a:gd name="T6" fmla="*/ 0 60000 65536"/>
                <a:gd name="T7" fmla="*/ 0 60000 65536"/>
                <a:gd name="T8" fmla="*/ 0 60000 65536"/>
                <a:gd name="T9" fmla="*/ 0 w 114"/>
                <a:gd name="T10" fmla="*/ 0 h 113"/>
                <a:gd name="T11" fmla="*/ 114 w 114"/>
                <a:gd name="T12" fmla="*/ 113 h 1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14" h="113">
                  <a:moveTo>
                    <a:pt x="0" y="113"/>
                  </a:moveTo>
                  <a:lnTo>
                    <a:pt x="113" y="0"/>
                  </a:lnTo>
                  <a:lnTo>
                    <a:pt x="114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41" name="Freeform 98"/>
            <p:cNvSpPr>
              <a:spLocks/>
            </p:cNvSpPr>
            <p:nvPr/>
          </p:nvSpPr>
          <p:spPr bwMode="auto">
            <a:xfrm>
              <a:off x="3238" y="1507"/>
              <a:ext cx="264" cy="264"/>
            </a:xfrm>
            <a:custGeom>
              <a:avLst/>
              <a:gdLst>
                <a:gd name="T0" fmla="*/ 0 w 762"/>
                <a:gd name="T1" fmla="*/ 0 h 764"/>
                <a:gd name="T2" fmla="*/ 0 w 762"/>
                <a:gd name="T3" fmla="*/ 0 h 764"/>
                <a:gd name="T4" fmla="*/ 0 w 762"/>
                <a:gd name="T5" fmla="*/ 0 h 764"/>
                <a:gd name="T6" fmla="*/ 0 60000 65536"/>
                <a:gd name="T7" fmla="*/ 0 60000 65536"/>
                <a:gd name="T8" fmla="*/ 0 60000 65536"/>
                <a:gd name="T9" fmla="*/ 0 w 762"/>
                <a:gd name="T10" fmla="*/ 0 h 764"/>
                <a:gd name="T11" fmla="*/ 762 w 762"/>
                <a:gd name="T12" fmla="*/ 764 h 76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62" h="764">
                  <a:moveTo>
                    <a:pt x="0" y="764"/>
                  </a:moveTo>
                  <a:lnTo>
                    <a:pt x="761" y="0"/>
                  </a:lnTo>
                  <a:lnTo>
                    <a:pt x="762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42" name="Freeform 99"/>
            <p:cNvSpPr>
              <a:spLocks/>
            </p:cNvSpPr>
            <p:nvPr/>
          </p:nvSpPr>
          <p:spPr bwMode="auto">
            <a:xfrm>
              <a:off x="3126" y="1809"/>
              <a:ext cx="74" cy="73"/>
            </a:xfrm>
            <a:custGeom>
              <a:avLst/>
              <a:gdLst>
                <a:gd name="T0" fmla="*/ 0 w 214"/>
                <a:gd name="T1" fmla="*/ 0 h 211"/>
                <a:gd name="T2" fmla="*/ 0 w 214"/>
                <a:gd name="T3" fmla="*/ 0 h 211"/>
                <a:gd name="T4" fmla="*/ 0 w 214"/>
                <a:gd name="T5" fmla="*/ 0 h 211"/>
                <a:gd name="T6" fmla="*/ 0 60000 65536"/>
                <a:gd name="T7" fmla="*/ 0 60000 65536"/>
                <a:gd name="T8" fmla="*/ 0 60000 65536"/>
                <a:gd name="T9" fmla="*/ 0 w 214"/>
                <a:gd name="T10" fmla="*/ 0 h 211"/>
                <a:gd name="T11" fmla="*/ 214 w 214"/>
                <a:gd name="T12" fmla="*/ 211 h 2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4" h="211">
                  <a:moveTo>
                    <a:pt x="0" y="211"/>
                  </a:moveTo>
                  <a:lnTo>
                    <a:pt x="213" y="0"/>
                  </a:lnTo>
                  <a:lnTo>
                    <a:pt x="214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43" name="Freeform 100"/>
            <p:cNvSpPr>
              <a:spLocks/>
            </p:cNvSpPr>
            <p:nvPr/>
          </p:nvSpPr>
          <p:spPr bwMode="auto">
            <a:xfrm>
              <a:off x="3172" y="1726"/>
              <a:ext cx="330" cy="330"/>
            </a:xfrm>
            <a:custGeom>
              <a:avLst/>
              <a:gdLst>
                <a:gd name="T0" fmla="*/ 0 w 951"/>
                <a:gd name="T1" fmla="*/ 0 h 950"/>
                <a:gd name="T2" fmla="*/ 0 w 951"/>
                <a:gd name="T3" fmla="*/ 0 h 950"/>
                <a:gd name="T4" fmla="*/ 0 w 951"/>
                <a:gd name="T5" fmla="*/ 0 h 950"/>
                <a:gd name="T6" fmla="*/ 0 60000 65536"/>
                <a:gd name="T7" fmla="*/ 0 60000 65536"/>
                <a:gd name="T8" fmla="*/ 0 60000 65536"/>
                <a:gd name="T9" fmla="*/ 0 w 951"/>
                <a:gd name="T10" fmla="*/ 0 h 950"/>
                <a:gd name="T11" fmla="*/ 951 w 951"/>
                <a:gd name="T12" fmla="*/ 950 h 95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51" h="950">
                  <a:moveTo>
                    <a:pt x="0" y="950"/>
                  </a:moveTo>
                  <a:lnTo>
                    <a:pt x="950" y="0"/>
                  </a:lnTo>
                  <a:lnTo>
                    <a:pt x="951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44" name="Freeform 101"/>
            <p:cNvSpPr>
              <a:spLocks/>
            </p:cNvSpPr>
            <p:nvPr/>
          </p:nvSpPr>
          <p:spPr bwMode="auto">
            <a:xfrm>
              <a:off x="3391" y="1946"/>
              <a:ext cx="111" cy="110"/>
            </a:xfrm>
            <a:custGeom>
              <a:avLst/>
              <a:gdLst>
                <a:gd name="T0" fmla="*/ 0 w 319"/>
                <a:gd name="T1" fmla="*/ 0 h 318"/>
                <a:gd name="T2" fmla="*/ 0 w 319"/>
                <a:gd name="T3" fmla="*/ 0 h 318"/>
                <a:gd name="T4" fmla="*/ 0 w 319"/>
                <a:gd name="T5" fmla="*/ 0 h 318"/>
                <a:gd name="T6" fmla="*/ 0 60000 65536"/>
                <a:gd name="T7" fmla="*/ 0 60000 65536"/>
                <a:gd name="T8" fmla="*/ 0 60000 65536"/>
                <a:gd name="T9" fmla="*/ 0 w 319"/>
                <a:gd name="T10" fmla="*/ 0 h 318"/>
                <a:gd name="T11" fmla="*/ 319 w 319"/>
                <a:gd name="T12" fmla="*/ 318 h 3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19" h="318">
                  <a:moveTo>
                    <a:pt x="0" y="318"/>
                  </a:moveTo>
                  <a:lnTo>
                    <a:pt x="318" y="0"/>
                  </a:lnTo>
                  <a:lnTo>
                    <a:pt x="319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45" name="Freeform 102"/>
            <p:cNvSpPr>
              <a:spLocks/>
            </p:cNvSpPr>
            <p:nvPr/>
          </p:nvSpPr>
          <p:spPr bwMode="auto">
            <a:xfrm>
              <a:off x="3894" y="1357"/>
              <a:ext cx="196" cy="196"/>
            </a:xfrm>
            <a:custGeom>
              <a:avLst/>
              <a:gdLst>
                <a:gd name="T0" fmla="*/ 0 w 568"/>
                <a:gd name="T1" fmla="*/ 0 h 566"/>
                <a:gd name="T2" fmla="*/ 0 w 568"/>
                <a:gd name="T3" fmla="*/ 0 h 566"/>
                <a:gd name="T4" fmla="*/ 0 w 568"/>
                <a:gd name="T5" fmla="*/ 0 h 566"/>
                <a:gd name="T6" fmla="*/ 0 60000 65536"/>
                <a:gd name="T7" fmla="*/ 0 60000 65536"/>
                <a:gd name="T8" fmla="*/ 0 60000 65536"/>
                <a:gd name="T9" fmla="*/ 0 w 568"/>
                <a:gd name="T10" fmla="*/ 0 h 566"/>
                <a:gd name="T11" fmla="*/ 568 w 568"/>
                <a:gd name="T12" fmla="*/ 566 h 56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68" h="566">
                  <a:moveTo>
                    <a:pt x="0" y="566"/>
                  </a:moveTo>
                  <a:lnTo>
                    <a:pt x="566" y="0"/>
                  </a:lnTo>
                  <a:lnTo>
                    <a:pt x="568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46" name="Freeform 103"/>
            <p:cNvSpPr>
              <a:spLocks/>
            </p:cNvSpPr>
            <p:nvPr/>
          </p:nvSpPr>
          <p:spPr bwMode="auto">
            <a:xfrm>
              <a:off x="3894" y="1576"/>
              <a:ext cx="196" cy="197"/>
            </a:xfrm>
            <a:custGeom>
              <a:avLst/>
              <a:gdLst>
                <a:gd name="T0" fmla="*/ 0 w 568"/>
                <a:gd name="T1" fmla="*/ 0 h 566"/>
                <a:gd name="T2" fmla="*/ 0 w 568"/>
                <a:gd name="T3" fmla="*/ 0 h 566"/>
                <a:gd name="T4" fmla="*/ 0 w 568"/>
                <a:gd name="T5" fmla="*/ 0 h 566"/>
                <a:gd name="T6" fmla="*/ 0 60000 65536"/>
                <a:gd name="T7" fmla="*/ 0 60000 65536"/>
                <a:gd name="T8" fmla="*/ 0 60000 65536"/>
                <a:gd name="T9" fmla="*/ 0 w 568"/>
                <a:gd name="T10" fmla="*/ 0 h 566"/>
                <a:gd name="T11" fmla="*/ 568 w 568"/>
                <a:gd name="T12" fmla="*/ 566 h 56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68" h="566">
                  <a:moveTo>
                    <a:pt x="0" y="566"/>
                  </a:moveTo>
                  <a:lnTo>
                    <a:pt x="566" y="0"/>
                  </a:lnTo>
                  <a:lnTo>
                    <a:pt x="568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47" name="Freeform 104"/>
            <p:cNvSpPr>
              <a:spLocks/>
            </p:cNvSpPr>
            <p:nvPr/>
          </p:nvSpPr>
          <p:spPr bwMode="auto">
            <a:xfrm>
              <a:off x="3894" y="1796"/>
              <a:ext cx="196" cy="196"/>
            </a:xfrm>
            <a:custGeom>
              <a:avLst/>
              <a:gdLst>
                <a:gd name="T0" fmla="*/ 0 w 568"/>
                <a:gd name="T1" fmla="*/ 0 h 566"/>
                <a:gd name="T2" fmla="*/ 0 w 568"/>
                <a:gd name="T3" fmla="*/ 0 h 566"/>
                <a:gd name="T4" fmla="*/ 0 w 568"/>
                <a:gd name="T5" fmla="*/ 0 h 566"/>
                <a:gd name="T6" fmla="*/ 0 60000 65536"/>
                <a:gd name="T7" fmla="*/ 0 60000 65536"/>
                <a:gd name="T8" fmla="*/ 0 60000 65536"/>
                <a:gd name="T9" fmla="*/ 0 w 568"/>
                <a:gd name="T10" fmla="*/ 0 h 566"/>
                <a:gd name="T11" fmla="*/ 568 w 568"/>
                <a:gd name="T12" fmla="*/ 566 h 56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68" h="566">
                  <a:moveTo>
                    <a:pt x="0" y="566"/>
                  </a:moveTo>
                  <a:lnTo>
                    <a:pt x="566" y="0"/>
                  </a:lnTo>
                  <a:lnTo>
                    <a:pt x="568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48" name="Freeform 105"/>
            <p:cNvSpPr>
              <a:spLocks/>
            </p:cNvSpPr>
            <p:nvPr/>
          </p:nvSpPr>
          <p:spPr bwMode="auto">
            <a:xfrm>
              <a:off x="4049" y="2016"/>
              <a:ext cx="41" cy="40"/>
            </a:xfrm>
            <a:custGeom>
              <a:avLst/>
              <a:gdLst>
                <a:gd name="T0" fmla="*/ 0 w 119"/>
                <a:gd name="T1" fmla="*/ 0 h 116"/>
                <a:gd name="T2" fmla="*/ 0 w 119"/>
                <a:gd name="T3" fmla="*/ 0 h 116"/>
                <a:gd name="T4" fmla="*/ 0 w 119"/>
                <a:gd name="T5" fmla="*/ 0 h 116"/>
                <a:gd name="T6" fmla="*/ 0 60000 65536"/>
                <a:gd name="T7" fmla="*/ 0 60000 65536"/>
                <a:gd name="T8" fmla="*/ 0 60000 65536"/>
                <a:gd name="T9" fmla="*/ 0 w 119"/>
                <a:gd name="T10" fmla="*/ 0 h 116"/>
                <a:gd name="T11" fmla="*/ 119 w 119"/>
                <a:gd name="T12" fmla="*/ 116 h 1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19" h="116">
                  <a:moveTo>
                    <a:pt x="0" y="116"/>
                  </a:moveTo>
                  <a:lnTo>
                    <a:pt x="117" y="0"/>
                  </a:lnTo>
                  <a:lnTo>
                    <a:pt x="119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2300" name="Group 106"/>
          <p:cNvGrpSpPr>
            <a:grpSpLocks/>
          </p:cNvGrpSpPr>
          <p:nvPr/>
        </p:nvGrpSpPr>
        <p:grpSpPr bwMode="auto">
          <a:xfrm>
            <a:off x="1444625" y="2771775"/>
            <a:ext cx="3117850" cy="1636713"/>
            <a:chOff x="910" y="1746"/>
            <a:chExt cx="1964" cy="1031"/>
          </a:xfrm>
        </p:grpSpPr>
        <p:sp>
          <p:nvSpPr>
            <p:cNvPr id="12309" name="Arc 107"/>
            <p:cNvSpPr>
              <a:spLocks/>
            </p:cNvSpPr>
            <p:nvPr/>
          </p:nvSpPr>
          <p:spPr bwMode="auto">
            <a:xfrm flipH="1">
              <a:off x="2241" y="2092"/>
              <a:ext cx="306" cy="324"/>
            </a:xfrm>
            <a:custGeom>
              <a:avLst/>
              <a:gdLst>
                <a:gd name="T0" fmla="*/ 0 w 40741"/>
                <a:gd name="T1" fmla="*/ 0 h 43200"/>
                <a:gd name="T2" fmla="*/ 0 w 40741"/>
                <a:gd name="T3" fmla="*/ 0 h 43200"/>
                <a:gd name="T4" fmla="*/ 0 w 40741"/>
                <a:gd name="T5" fmla="*/ 0 h 43200"/>
                <a:gd name="T6" fmla="*/ 0 60000 65536"/>
                <a:gd name="T7" fmla="*/ 0 60000 65536"/>
                <a:gd name="T8" fmla="*/ 0 60000 65536"/>
                <a:gd name="T9" fmla="*/ 0 w 40741"/>
                <a:gd name="T10" fmla="*/ 0 h 43200"/>
                <a:gd name="T11" fmla="*/ 40741 w 40741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0741" h="43200" fill="none" extrusionOk="0">
                  <a:moveTo>
                    <a:pt x="250" y="11124"/>
                  </a:moveTo>
                  <a:cubicBezTo>
                    <a:pt x="4058" y="4259"/>
                    <a:pt x="11290" y="-1"/>
                    <a:pt x="19141" y="0"/>
                  </a:cubicBezTo>
                  <a:cubicBezTo>
                    <a:pt x="31070" y="0"/>
                    <a:pt x="40741" y="9670"/>
                    <a:pt x="40741" y="21600"/>
                  </a:cubicBezTo>
                  <a:cubicBezTo>
                    <a:pt x="40741" y="33529"/>
                    <a:pt x="31070" y="43200"/>
                    <a:pt x="19141" y="43200"/>
                  </a:cubicBezTo>
                  <a:cubicBezTo>
                    <a:pt x="11100" y="43200"/>
                    <a:pt x="3725" y="38734"/>
                    <a:pt x="-1" y="31609"/>
                  </a:cubicBezTo>
                </a:path>
                <a:path w="40741" h="43200" stroke="0" extrusionOk="0">
                  <a:moveTo>
                    <a:pt x="250" y="11124"/>
                  </a:moveTo>
                  <a:cubicBezTo>
                    <a:pt x="4058" y="4259"/>
                    <a:pt x="11290" y="-1"/>
                    <a:pt x="19141" y="0"/>
                  </a:cubicBezTo>
                  <a:cubicBezTo>
                    <a:pt x="31070" y="0"/>
                    <a:pt x="40741" y="9670"/>
                    <a:pt x="40741" y="21600"/>
                  </a:cubicBezTo>
                  <a:cubicBezTo>
                    <a:pt x="40741" y="33529"/>
                    <a:pt x="31070" y="43200"/>
                    <a:pt x="19141" y="43200"/>
                  </a:cubicBezTo>
                  <a:cubicBezTo>
                    <a:pt x="11100" y="43200"/>
                    <a:pt x="3725" y="38734"/>
                    <a:pt x="-1" y="31609"/>
                  </a:cubicBezTo>
                  <a:lnTo>
                    <a:pt x="19141" y="21600"/>
                  </a:lnTo>
                  <a:lnTo>
                    <a:pt x="250" y="11124"/>
                  </a:lnTo>
                  <a:close/>
                </a:path>
              </a:pathLst>
            </a:cu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10" name="Arc 108"/>
            <p:cNvSpPr>
              <a:spLocks/>
            </p:cNvSpPr>
            <p:nvPr/>
          </p:nvSpPr>
          <p:spPr bwMode="auto">
            <a:xfrm>
              <a:off x="1213" y="2092"/>
              <a:ext cx="166" cy="320"/>
            </a:xfrm>
            <a:custGeom>
              <a:avLst/>
              <a:gdLst>
                <a:gd name="T0" fmla="*/ 0 w 22199"/>
                <a:gd name="T1" fmla="*/ 0 h 43200"/>
                <a:gd name="T2" fmla="*/ 0 w 22199"/>
                <a:gd name="T3" fmla="*/ 0 h 43200"/>
                <a:gd name="T4" fmla="*/ 0 w 22199"/>
                <a:gd name="T5" fmla="*/ 0 h 43200"/>
                <a:gd name="T6" fmla="*/ 0 60000 65536"/>
                <a:gd name="T7" fmla="*/ 0 60000 65536"/>
                <a:gd name="T8" fmla="*/ 0 60000 65536"/>
                <a:gd name="T9" fmla="*/ 0 w 22199"/>
                <a:gd name="T10" fmla="*/ 0 h 43200"/>
                <a:gd name="T11" fmla="*/ 22199 w 22199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199" h="43200" fill="none" extrusionOk="0">
                  <a:moveTo>
                    <a:pt x="598" y="0"/>
                  </a:moveTo>
                  <a:cubicBezTo>
                    <a:pt x="12528" y="0"/>
                    <a:pt x="22199" y="9670"/>
                    <a:pt x="22199" y="21600"/>
                  </a:cubicBezTo>
                  <a:cubicBezTo>
                    <a:pt x="22199" y="33529"/>
                    <a:pt x="12528" y="43200"/>
                    <a:pt x="599" y="43200"/>
                  </a:cubicBezTo>
                  <a:cubicBezTo>
                    <a:pt x="399" y="43200"/>
                    <a:pt x="199" y="43197"/>
                    <a:pt x="0" y="43191"/>
                  </a:cubicBezTo>
                </a:path>
                <a:path w="22199" h="43200" stroke="0" extrusionOk="0">
                  <a:moveTo>
                    <a:pt x="598" y="0"/>
                  </a:moveTo>
                  <a:cubicBezTo>
                    <a:pt x="12528" y="0"/>
                    <a:pt x="22199" y="9670"/>
                    <a:pt x="22199" y="21600"/>
                  </a:cubicBezTo>
                  <a:cubicBezTo>
                    <a:pt x="22199" y="33529"/>
                    <a:pt x="12528" y="43200"/>
                    <a:pt x="599" y="43200"/>
                  </a:cubicBezTo>
                  <a:cubicBezTo>
                    <a:pt x="399" y="43200"/>
                    <a:pt x="199" y="43197"/>
                    <a:pt x="0" y="43191"/>
                  </a:cubicBezTo>
                  <a:lnTo>
                    <a:pt x="599" y="21600"/>
                  </a:lnTo>
                  <a:lnTo>
                    <a:pt x="598" y="0"/>
                  </a:lnTo>
                  <a:close/>
                </a:path>
              </a:pathLst>
            </a:cu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11" name="Oval 109"/>
            <p:cNvSpPr>
              <a:spLocks noChangeArrowheads="1"/>
            </p:cNvSpPr>
            <p:nvPr/>
          </p:nvSpPr>
          <p:spPr bwMode="auto">
            <a:xfrm>
              <a:off x="1977" y="1827"/>
              <a:ext cx="852" cy="852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2312" name="Oval 110"/>
            <p:cNvSpPr>
              <a:spLocks noChangeArrowheads="1"/>
            </p:cNvSpPr>
            <p:nvPr/>
          </p:nvSpPr>
          <p:spPr bwMode="auto">
            <a:xfrm>
              <a:off x="2097" y="1964"/>
              <a:ext cx="612" cy="572"/>
            </a:xfrm>
            <a:prstGeom prst="ellips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2313" name="Oval 111"/>
            <p:cNvSpPr>
              <a:spLocks noChangeArrowheads="1"/>
            </p:cNvSpPr>
            <p:nvPr/>
          </p:nvSpPr>
          <p:spPr bwMode="auto">
            <a:xfrm>
              <a:off x="1618" y="2168"/>
              <a:ext cx="167" cy="167"/>
            </a:xfrm>
            <a:prstGeom prst="ellips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2314" name="Oval 112"/>
            <p:cNvSpPr>
              <a:spLocks noChangeArrowheads="1"/>
            </p:cNvSpPr>
            <p:nvPr/>
          </p:nvSpPr>
          <p:spPr bwMode="auto">
            <a:xfrm>
              <a:off x="1551" y="2102"/>
              <a:ext cx="311" cy="300"/>
            </a:xfrm>
            <a:prstGeom prst="ellips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/>
            </a:p>
          </p:txBody>
        </p:sp>
        <p:sp>
          <p:nvSpPr>
            <p:cNvPr id="12315" name="Freeform 113"/>
            <p:cNvSpPr>
              <a:spLocks/>
            </p:cNvSpPr>
            <p:nvPr/>
          </p:nvSpPr>
          <p:spPr bwMode="auto">
            <a:xfrm>
              <a:off x="1704" y="2023"/>
              <a:ext cx="1" cy="512"/>
            </a:xfrm>
            <a:custGeom>
              <a:avLst/>
              <a:gdLst>
                <a:gd name="T0" fmla="*/ 0 w 1"/>
                <a:gd name="T1" fmla="*/ 0 h 1472"/>
                <a:gd name="T2" fmla="*/ 0 w 1"/>
                <a:gd name="T3" fmla="*/ 0 h 1472"/>
                <a:gd name="T4" fmla="*/ 1 w 1"/>
                <a:gd name="T5" fmla="*/ 0 h 1472"/>
                <a:gd name="T6" fmla="*/ 0 60000 65536"/>
                <a:gd name="T7" fmla="*/ 0 60000 65536"/>
                <a:gd name="T8" fmla="*/ 0 60000 65536"/>
                <a:gd name="T9" fmla="*/ 0 w 1"/>
                <a:gd name="T10" fmla="*/ 0 h 1472"/>
                <a:gd name="T11" fmla="*/ 1 w 1"/>
                <a:gd name="T12" fmla="*/ 1472 h 147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472">
                  <a:moveTo>
                    <a:pt x="0" y="0"/>
                  </a:moveTo>
                  <a:lnTo>
                    <a:pt x="0" y="1472"/>
                  </a:lnTo>
                  <a:lnTo>
                    <a:pt x="1" y="1472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16" name="Freeform 114"/>
            <p:cNvSpPr>
              <a:spLocks/>
            </p:cNvSpPr>
            <p:nvPr/>
          </p:nvSpPr>
          <p:spPr bwMode="auto">
            <a:xfrm>
              <a:off x="1218" y="1997"/>
              <a:ext cx="1" cy="528"/>
            </a:xfrm>
            <a:custGeom>
              <a:avLst/>
              <a:gdLst>
                <a:gd name="T0" fmla="*/ 0 w 2"/>
                <a:gd name="T1" fmla="*/ 0 h 1522"/>
                <a:gd name="T2" fmla="*/ 0 w 2"/>
                <a:gd name="T3" fmla="*/ 0 h 1522"/>
                <a:gd name="T4" fmla="*/ 1 w 2"/>
                <a:gd name="T5" fmla="*/ 0 h 1522"/>
                <a:gd name="T6" fmla="*/ 0 60000 65536"/>
                <a:gd name="T7" fmla="*/ 0 60000 65536"/>
                <a:gd name="T8" fmla="*/ 0 60000 65536"/>
                <a:gd name="T9" fmla="*/ 0 w 2"/>
                <a:gd name="T10" fmla="*/ 0 h 1522"/>
                <a:gd name="T11" fmla="*/ 2 w 2"/>
                <a:gd name="T12" fmla="*/ 1522 h 152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1522">
                  <a:moveTo>
                    <a:pt x="0" y="0"/>
                  </a:moveTo>
                  <a:lnTo>
                    <a:pt x="0" y="1522"/>
                  </a:lnTo>
                  <a:lnTo>
                    <a:pt x="2" y="1522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17" name="Freeform 115"/>
            <p:cNvSpPr>
              <a:spLocks/>
            </p:cNvSpPr>
            <p:nvPr/>
          </p:nvSpPr>
          <p:spPr bwMode="auto">
            <a:xfrm>
              <a:off x="954" y="2679"/>
              <a:ext cx="1449" cy="1"/>
            </a:xfrm>
            <a:custGeom>
              <a:avLst/>
              <a:gdLst>
                <a:gd name="T0" fmla="*/ 0 w 4176"/>
                <a:gd name="T1" fmla="*/ 0 h 1"/>
                <a:gd name="T2" fmla="*/ 0 w 4176"/>
                <a:gd name="T3" fmla="*/ 0 h 1"/>
                <a:gd name="T4" fmla="*/ 0 w 4176"/>
                <a:gd name="T5" fmla="*/ 0 h 1"/>
                <a:gd name="T6" fmla="*/ 0 60000 65536"/>
                <a:gd name="T7" fmla="*/ 0 60000 65536"/>
                <a:gd name="T8" fmla="*/ 0 60000 65536"/>
                <a:gd name="T9" fmla="*/ 0 w 4176"/>
                <a:gd name="T10" fmla="*/ 0 h 1"/>
                <a:gd name="T11" fmla="*/ 4176 w 417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176" h="1">
                  <a:moveTo>
                    <a:pt x="4176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18" name="Freeform 116"/>
            <p:cNvSpPr>
              <a:spLocks/>
            </p:cNvSpPr>
            <p:nvPr/>
          </p:nvSpPr>
          <p:spPr bwMode="auto">
            <a:xfrm>
              <a:off x="954" y="2415"/>
              <a:ext cx="1" cy="264"/>
            </a:xfrm>
            <a:custGeom>
              <a:avLst/>
              <a:gdLst>
                <a:gd name="T0" fmla="*/ 0 w 2"/>
                <a:gd name="T1" fmla="*/ 0 h 762"/>
                <a:gd name="T2" fmla="*/ 0 w 2"/>
                <a:gd name="T3" fmla="*/ 0 h 762"/>
                <a:gd name="T4" fmla="*/ 1 w 2"/>
                <a:gd name="T5" fmla="*/ 0 h 762"/>
                <a:gd name="T6" fmla="*/ 0 60000 65536"/>
                <a:gd name="T7" fmla="*/ 0 60000 65536"/>
                <a:gd name="T8" fmla="*/ 0 60000 65536"/>
                <a:gd name="T9" fmla="*/ 0 w 2"/>
                <a:gd name="T10" fmla="*/ 0 h 762"/>
                <a:gd name="T11" fmla="*/ 2 w 2"/>
                <a:gd name="T12" fmla="*/ 762 h 76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762">
                  <a:moveTo>
                    <a:pt x="0" y="762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19" name="Freeform 117"/>
            <p:cNvSpPr>
              <a:spLocks/>
            </p:cNvSpPr>
            <p:nvPr/>
          </p:nvSpPr>
          <p:spPr bwMode="auto">
            <a:xfrm>
              <a:off x="954" y="2415"/>
              <a:ext cx="264" cy="1"/>
            </a:xfrm>
            <a:custGeom>
              <a:avLst/>
              <a:gdLst>
                <a:gd name="T0" fmla="*/ 0 w 761"/>
                <a:gd name="T1" fmla="*/ 0 h 1"/>
                <a:gd name="T2" fmla="*/ 0 w 761"/>
                <a:gd name="T3" fmla="*/ 0 h 1"/>
                <a:gd name="T4" fmla="*/ 0 w 761"/>
                <a:gd name="T5" fmla="*/ 0 h 1"/>
                <a:gd name="T6" fmla="*/ 0 60000 65536"/>
                <a:gd name="T7" fmla="*/ 0 60000 65536"/>
                <a:gd name="T8" fmla="*/ 0 60000 65536"/>
                <a:gd name="T9" fmla="*/ 0 w 761"/>
                <a:gd name="T10" fmla="*/ 0 h 1"/>
                <a:gd name="T11" fmla="*/ 761 w 761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61" h="1">
                  <a:moveTo>
                    <a:pt x="761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20" name="Freeform 118"/>
            <p:cNvSpPr>
              <a:spLocks/>
            </p:cNvSpPr>
            <p:nvPr/>
          </p:nvSpPr>
          <p:spPr bwMode="auto">
            <a:xfrm>
              <a:off x="954" y="1827"/>
              <a:ext cx="1449" cy="1"/>
            </a:xfrm>
            <a:custGeom>
              <a:avLst/>
              <a:gdLst>
                <a:gd name="T0" fmla="*/ 0 w 4176"/>
                <a:gd name="T1" fmla="*/ 0 h 1"/>
                <a:gd name="T2" fmla="*/ 0 w 4176"/>
                <a:gd name="T3" fmla="*/ 0 h 1"/>
                <a:gd name="T4" fmla="*/ 0 w 4176"/>
                <a:gd name="T5" fmla="*/ 0 h 1"/>
                <a:gd name="T6" fmla="*/ 0 60000 65536"/>
                <a:gd name="T7" fmla="*/ 0 60000 65536"/>
                <a:gd name="T8" fmla="*/ 0 60000 65536"/>
                <a:gd name="T9" fmla="*/ 0 w 4176"/>
                <a:gd name="T10" fmla="*/ 0 h 1"/>
                <a:gd name="T11" fmla="*/ 4176 w 417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176" h="1">
                  <a:moveTo>
                    <a:pt x="4176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21" name="Freeform 119"/>
            <p:cNvSpPr>
              <a:spLocks/>
            </p:cNvSpPr>
            <p:nvPr/>
          </p:nvSpPr>
          <p:spPr bwMode="auto">
            <a:xfrm>
              <a:off x="954" y="1827"/>
              <a:ext cx="1" cy="264"/>
            </a:xfrm>
            <a:custGeom>
              <a:avLst/>
              <a:gdLst>
                <a:gd name="T0" fmla="*/ 0 w 2"/>
                <a:gd name="T1" fmla="*/ 0 h 763"/>
                <a:gd name="T2" fmla="*/ 0 w 2"/>
                <a:gd name="T3" fmla="*/ 0 h 763"/>
                <a:gd name="T4" fmla="*/ 1 w 2"/>
                <a:gd name="T5" fmla="*/ 0 h 763"/>
                <a:gd name="T6" fmla="*/ 0 60000 65536"/>
                <a:gd name="T7" fmla="*/ 0 60000 65536"/>
                <a:gd name="T8" fmla="*/ 0 60000 65536"/>
                <a:gd name="T9" fmla="*/ 0 w 2"/>
                <a:gd name="T10" fmla="*/ 0 h 763"/>
                <a:gd name="T11" fmla="*/ 2 w 2"/>
                <a:gd name="T12" fmla="*/ 763 h 76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763">
                  <a:moveTo>
                    <a:pt x="0" y="0"/>
                  </a:moveTo>
                  <a:lnTo>
                    <a:pt x="0" y="763"/>
                  </a:lnTo>
                  <a:lnTo>
                    <a:pt x="2" y="763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22" name="Freeform 120"/>
            <p:cNvSpPr>
              <a:spLocks/>
            </p:cNvSpPr>
            <p:nvPr/>
          </p:nvSpPr>
          <p:spPr bwMode="auto">
            <a:xfrm>
              <a:off x="954" y="2091"/>
              <a:ext cx="264" cy="1"/>
            </a:xfrm>
            <a:custGeom>
              <a:avLst/>
              <a:gdLst>
                <a:gd name="T0" fmla="*/ 0 w 761"/>
                <a:gd name="T1" fmla="*/ 0 h 1"/>
                <a:gd name="T2" fmla="*/ 0 w 761"/>
                <a:gd name="T3" fmla="*/ 0 h 1"/>
                <a:gd name="T4" fmla="*/ 0 w 761"/>
                <a:gd name="T5" fmla="*/ 0 h 1"/>
                <a:gd name="T6" fmla="*/ 0 60000 65536"/>
                <a:gd name="T7" fmla="*/ 0 60000 65536"/>
                <a:gd name="T8" fmla="*/ 0 60000 65536"/>
                <a:gd name="T9" fmla="*/ 0 w 761"/>
                <a:gd name="T10" fmla="*/ 0 h 1"/>
                <a:gd name="T11" fmla="*/ 761 w 761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61" h="1">
                  <a:moveTo>
                    <a:pt x="761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23" name="Freeform 121"/>
            <p:cNvSpPr>
              <a:spLocks/>
            </p:cNvSpPr>
            <p:nvPr/>
          </p:nvSpPr>
          <p:spPr bwMode="auto">
            <a:xfrm>
              <a:off x="2633" y="2182"/>
              <a:ext cx="1" cy="143"/>
            </a:xfrm>
            <a:custGeom>
              <a:avLst/>
              <a:gdLst>
                <a:gd name="T0" fmla="*/ 0 w 2"/>
                <a:gd name="T1" fmla="*/ 0 h 414"/>
                <a:gd name="T2" fmla="*/ 0 w 2"/>
                <a:gd name="T3" fmla="*/ 0 h 414"/>
                <a:gd name="T4" fmla="*/ 1 w 2"/>
                <a:gd name="T5" fmla="*/ 0 h 414"/>
                <a:gd name="T6" fmla="*/ 0 60000 65536"/>
                <a:gd name="T7" fmla="*/ 0 60000 65536"/>
                <a:gd name="T8" fmla="*/ 0 60000 65536"/>
                <a:gd name="T9" fmla="*/ 0 w 2"/>
                <a:gd name="T10" fmla="*/ 0 h 414"/>
                <a:gd name="T11" fmla="*/ 2 w 2"/>
                <a:gd name="T12" fmla="*/ 414 h 4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414">
                  <a:moveTo>
                    <a:pt x="0" y="0"/>
                  </a:moveTo>
                  <a:lnTo>
                    <a:pt x="0" y="414"/>
                  </a:lnTo>
                  <a:lnTo>
                    <a:pt x="2" y="41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2324" name="Group 122"/>
            <p:cNvGrpSpPr>
              <a:grpSpLocks/>
            </p:cNvGrpSpPr>
            <p:nvPr/>
          </p:nvGrpSpPr>
          <p:grpSpPr bwMode="auto">
            <a:xfrm>
              <a:off x="2403" y="1746"/>
              <a:ext cx="1" cy="1031"/>
              <a:chOff x="3664" y="2388"/>
              <a:chExt cx="1" cy="1031"/>
            </a:xfrm>
          </p:grpSpPr>
          <p:sp>
            <p:nvSpPr>
              <p:cNvPr id="12333" name="Freeform 123"/>
              <p:cNvSpPr>
                <a:spLocks/>
              </p:cNvSpPr>
              <p:nvPr/>
            </p:nvSpPr>
            <p:spPr bwMode="auto">
              <a:xfrm>
                <a:off x="3664" y="2991"/>
                <a:ext cx="1" cy="428"/>
              </a:xfrm>
              <a:custGeom>
                <a:avLst/>
                <a:gdLst>
                  <a:gd name="T0" fmla="*/ 0 w 1"/>
                  <a:gd name="T1" fmla="*/ 0 h 1234"/>
                  <a:gd name="T2" fmla="*/ 0 w 1"/>
                  <a:gd name="T3" fmla="*/ 0 h 1234"/>
                  <a:gd name="T4" fmla="*/ 1 w 1"/>
                  <a:gd name="T5" fmla="*/ 0 h 1234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234"/>
                  <a:gd name="T11" fmla="*/ 1 w 1"/>
                  <a:gd name="T12" fmla="*/ 1234 h 123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234">
                    <a:moveTo>
                      <a:pt x="0" y="0"/>
                    </a:moveTo>
                    <a:lnTo>
                      <a:pt x="0" y="1234"/>
                    </a:lnTo>
                    <a:lnTo>
                      <a:pt x="1" y="1234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334" name="Freeform 124"/>
              <p:cNvSpPr>
                <a:spLocks/>
              </p:cNvSpPr>
              <p:nvPr/>
            </p:nvSpPr>
            <p:spPr bwMode="auto">
              <a:xfrm>
                <a:off x="3664" y="2388"/>
                <a:ext cx="1" cy="556"/>
              </a:xfrm>
              <a:custGeom>
                <a:avLst/>
                <a:gdLst>
                  <a:gd name="T0" fmla="*/ 0 w 1"/>
                  <a:gd name="T1" fmla="*/ 0 h 1602"/>
                  <a:gd name="T2" fmla="*/ 0 w 1"/>
                  <a:gd name="T3" fmla="*/ 0 h 1602"/>
                  <a:gd name="T4" fmla="*/ 1 w 1"/>
                  <a:gd name="T5" fmla="*/ 0 h 1602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602"/>
                  <a:gd name="T11" fmla="*/ 1 w 1"/>
                  <a:gd name="T12" fmla="*/ 1602 h 160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602">
                    <a:moveTo>
                      <a:pt x="0" y="0"/>
                    </a:moveTo>
                    <a:lnTo>
                      <a:pt x="0" y="1602"/>
                    </a:lnTo>
                    <a:lnTo>
                      <a:pt x="1" y="1602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335" name="Freeform 125"/>
              <p:cNvSpPr>
                <a:spLocks/>
              </p:cNvSpPr>
              <p:nvPr/>
            </p:nvSpPr>
            <p:spPr bwMode="auto">
              <a:xfrm>
                <a:off x="3664" y="2963"/>
                <a:ext cx="1" cy="9"/>
              </a:xfrm>
              <a:custGeom>
                <a:avLst/>
                <a:gdLst>
                  <a:gd name="T0" fmla="*/ 0 w 1"/>
                  <a:gd name="T1" fmla="*/ 0 h 24"/>
                  <a:gd name="T2" fmla="*/ 0 w 1"/>
                  <a:gd name="T3" fmla="*/ 0 h 24"/>
                  <a:gd name="T4" fmla="*/ 1 w 1"/>
                  <a:gd name="T5" fmla="*/ 0 h 24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24"/>
                  <a:gd name="T11" fmla="*/ 1 w 1"/>
                  <a:gd name="T12" fmla="*/ 24 h 2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24">
                    <a:moveTo>
                      <a:pt x="0" y="0"/>
                    </a:moveTo>
                    <a:lnTo>
                      <a:pt x="0" y="24"/>
                    </a:lnTo>
                    <a:lnTo>
                      <a:pt x="1" y="24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2325" name="Group 126"/>
            <p:cNvGrpSpPr>
              <a:grpSpLocks/>
            </p:cNvGrpSpPr>
            <p:nvPr/>
          </p:nvGrpSpPr>
          <p:grpSpPr bwMode="auto">
            <a:xfrm>
              <a:off x="910" y="2254"/>
              <a:ext cx="1964" cy="1"/>
              <a:chOff x="2171" y="2896"/>
              <a:chExt cx="1964" cy="1"/>
            </a:xfrm>
          </p:grpSpPr>
          <p:sp>
            <p:nvSpPr>
              <p:cNvPr id="12328" name="Freeform 127"/>
              <p:cNvSpPr>
                <a:spLocks/>
              </p:cNvSpPr>
              <p:nvPr/>
            </p:nvSpPr>
            <p:spPr bwMode="auto">
              <a:xfrm>
                <a:off x="2171" y="2896"/>
                <a:ext cx="529" cy="1"/>
              </a:xfrm>
              <a:custGeom>
                <a:avLst/>
                <a:gdLst>
                  <a:gd name="T0" fmla="*/ 0 w 1526"/>
                  <a:gd name="T1" fmla="*/ 0 h 1"/>
                  <a:gd name="T2" fmla="*/ 0 w 1526"/>
                  <a:gd name="T3" fmla="*/ 0 h 1"/>
                  <a:gd name="T4" fmla="*/ 0 w 1526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1526"/>
                  <a:gd name="T10" fmla="*/ 0 h 1"/>
                  <a:gd name="T11" fmla="*/ 1526 w 1526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526" h="1">
                    <a:moveTo>
                      <a:pt x="0" y="0"/>
                    </a:moveTo>
                    <a:lnTo>
                      <a:pt x="1525" y="0"/>
                    </a:lnTo>
                    <a:lnTo>
                      <a:pt x="1526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329" name="Freeform 128"/>
              <p:cNvSpPr>
                <a:spLocks/>
              </p:cNvSpPr>
              <p:nvPr/>
            </p:nvSpPr>
            <p:spPr bwMode="auto">
              <a:xfrm>
                <a:off x="2782" y="2896"/>
                <a:ext cx="956" cy="1"/>
              </a:xfrm>
              <a:custGeom>
                <a:avLst/>
                <a:gdLst>
                  <a:gd name="T0" fmla="*/ 0 w 2753"/>
                  <a:gd name="T1" fmla="*/ 0 h 1"/>
                  <a:gd name="T2" fmla="*/ 0 w 2753"/>
                  <a:gd name="T3" fmla="*/ 0 h 1"/>
                  <a:gd name="T4" fmla="*/ 0 w 2753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2753"/>
                  <a:gd name="T10" fmla="*/ 0 h 1"/>
                  <a:gd name="T11" fmla="*/ 2753 w 2753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53" h="1">
                    <a:moveTo>
                      <a:pt x="0" y="0"/>
                    </a:moveTo>
                    <a:lnTo>
                      <a:pt x="2752" y="0"/>
                    </a:lnTo>
                    <a:lnTo>
                      <a:pt x="2753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330" name="Freeform 129"/>
              <p:cNvSpPr>
                <a:spLocks/>
              </p:cNvSpPr>
              <p:nvPr/>
            </p:nvSpPr>
            <p:spPr bwMode="auto">
              <a:xfrm>
                <a:off x="2728" y="2896"/>
                <a:ext cx="25" cy="1"/>
              </a:xfrm>
              <a:custGeom>
                <a:avLst/>
                <a:gdLst>
                  <a:gd name="T0" fmla="*/ 0 w 71"/>
                  <a:gd name="T1" fmla="*/ 0 h 1"/>
                  <a:gd name="T2" fmla="*/ 0 w 71"/>
                  <a:gd name="T3" fmla="*/ 0 h 1"/>
                  <a:gd name="T4" fmla="*/ 0 w 71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71"/>
                  <a:gd name="T10" fmla="*/ 0 h 1"/>
                  <a:gd name="T11" fmla="*/ 71 w 71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71" h="1">
                    <a:moveTo>
                      <a:pt x="0" y="0"/>
                    </a:moveTo>
                    <a:lnTo>
                      <a:pt x="70" y="0"/>
                    </a:lnTo>
                    <a:lnTo>
                      <a:pt x="7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331" name="Freeform 130"/>
              <p:cNvSpPr>
                <a:spLocks/>
              </p:cNvSpPr>
              <p:nvPr/>
            </p:nvSpPr>
            <p:spPr bwMode="auto">
              <a:xfrm>
                <a:off x="3810" y="2896"/>
                <a:ext cx="325" cy="1"/>
              </a:xfrm>
              <a:custGeom>
                <a:avLst/>
                <a:gdLst>
                  <a:gd name="T0" fmla="*/ 0 w 935"/>
                  <a:gd name="T1" fmla="*/ 0 h 1"/>
                  <a:gd name="T2" fmla="*/ 0 w 935"/>
                  <a:gd name="T3" fmla="*/ 0 h 1"/>
                  <a:gd name="T4" fmla="*/ 0 w 935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935"/>
                  <a:gd name="T10" fmla="*/ 0 h 1"/>
                  <a:gd name="T11" fmla="*/ 935 w 935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935" h="1">
                    <a:moveTo>
                      <a:pt x="0" y="0"/>
                    </a:moveTo>
                    <a:lnTo>
                      <a:pt x="934" y="0"/>
                    </a:lnTo>
                    <a:lnTo>
                      <a:pt x="935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332" name="Freeform 131"/>
              <p:cNvSpPr>
                <a:spLocks/>
              </p:cNvSpPr>
              <p:nvPr/>
            </p:nvSpPr>
            <p:spPr bwMode="auto">
              <a:xfrm>
                <a:off x="3762" y="2896"/>
                <a:ext cx="25" cy="1"/>
              </a:xfrm>
              <a:custGeom>
                <a:avLst/>
                <a:gdLst>
                  <a:gd name="T0" fmla="*/ 0 w 71"/>
                  <a:gd name="T1" fmla="*/ 0 h 1"/>
                  <a:gd name="T2" fmla="*/ 0 w 71"/>
                  <a:gd name="T3" fmla="*/ 0 h 1"/>
                  <a:gd name="T4" fmla="*/ 0 w 71"/>
                  <a:gd name="T5" fmla="*/ 0 h 1"/>
                  <a:gd name="T6" fmla="*/ 0 60000 65536"/>
                  <a:gd name="T7" fmla="*/ 0 60000 65536"/>
                  <a:gd name="T8" fmla="*/ 0 60000 65536"/>
                  <a:gd name="T9" fmla="*/ 0 w 71"/>
                  <a:gd name="T10" fmla="*/ 0 h 1"/>
                  <a:gd name="T11" fmla="*/ 71 w 71"/>
                  <a:gd name="T12" fmla="*/ 1 h 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71" h="1">
                    <a:moveTo>
                      <a:pt x="0" y="0"/>
                    </a:moveTo>
                    <a:lnTo>
                      <a:pt x="70" y="0"/>
                    </a:lnTo>
                    <a:lnTo>
                      <a:pt x="7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2326" name="Freeform 132"/>
            <p:cNvSpPr>
              <a:spLocks/>
            </p:cNvSpPr>
            <p:nvPr/>
          </p:nvSpPr>
          <p:spPr bwMode="auto">
            <a:xfrm>
              <a:off x="2547" y="2325"/>
              <a:ext cx="86" cy="1"/>
            </a:xfrm>
            <a:custGeom>
              <a:avLst/>
              <a:gdLst>
                <a:gd name="T0" fmla="*/ 0 w 246"/>
                <a:gd name="T1" fmla="*/ 0 h 1"/>
                <a:gd name="T2" fmla="*/ 0 w 246"/>
                <a:gd name="T3" fmla="*/ 0 h 1"/>
                <a:gd name="T4" fmla="*/ 0 w 246"/>
                <a:gd name="T5" fmla="*/ 0 h 1"/>
                <a:gd name="T6" fmla="*/ 0 60000 65536"/>
                <a:gd name="T7" fmla="*/ 0 60000 65536"/>
                <a:gd name="T8" fmla="*/ 0 60000 65536"/>
                <a:gd name="T9" fmla="*/ 0 w 246"/>
                <a:gd name="T10" fmla="*/ 0 h 1"/>
                <a:gd name="T11" fmla="*/ 246 w 24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6" h="1">
                  <a:moveTo>
                    <a:pt x="0" y="0"/>
                  </a:moveTo>
                  <a:lnTo>
                    <a:pt x="244" y="0"/>
                  </a:lnTo>
                  <a:lnTo>
                    <a:pt x="246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27" name="Freeform 133"/>
            <p:cNvSpPr>
              <a:spLocks/>
            </p:cNvSpPr>
            <p:nvPr/>
          </p:nvSpPr>
          <p:spPr bwMode="auto">
            <a:xfrm>
              <a:off x="2547" y="2182"/>
              <a:ext cx="86" cy="1"/>
            </a:xfrm>
            <a:custGeom>
              <a:avLst/>
              <a:gdLst>
                <a:gd name="T0" fmla="*/ 0 w 246"/>
                <a:gd name="T1" fmla="*/ 0 h 1"/>
                <a:gd name="T2" fmla="*/ 0 w 246"/>
                <a:gd name="T3" fmla="*/ 0 h 1"/>
                <a:gd name="T4" fmla="*/ 0 w 246"/>
                <a:gd name="T5" fmla="*/ 0 h 1"/>
                <a:gd name="T6" fmla="*/ 0 60000 65536"/>
                <a:gd name="T7" fmla="*/ 0 60000 65536"/>
                <a:gd name="T8" fmla="*/ 0 60000 65536"/>
                <a:gd name="T9" fmla="*/ 0 w 246"/>
                <a:gd name="T10" fmla="*/ 0 h 1"/>
                <a:gd name="T11" fmla="*/ 246 w 24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6" h="1">
                  <a:moveTo>
                    <a:pt x="0" y="0"/>
                  </a:moveTo>
                  <a:lnTo>
                    <a:pt x="244" y="0"/>
                  </a:lnTo>
                  <a:lnTo>
                    <a:pt x="246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05606" name="Line 134"/>
          <p:cNvSpPr>
            <a:spLocks noChangeShapeType="1"/>
          </p:cNvSpPr>
          <p:nvPr/>
        </p:nvSpPr>
        <p:spPr bwMode="auto">
          <a:xfrm>
            <a:off x="3556000" y="1384300"/>
            <a:ext cx="627063" cy="0"/>
          </a:xfrm>
          <a:prstGeom prst="line">
            <a:avLst/>
          </a:prstGeom>
          <a:noFill/>
          <a:ln w="38100">
            <a:solidFill>
              <a:srgbClr val="CC00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5607" name="Line 135"/>
          <p:cNvSpPr>
            <a:spLocks noChangeShapeType="1"/>
          </p:cNvSpPr>
          <p:nvPr/>
        </p:nvSpPr>
        <p:spPr bwMode="auto">
          <a:xfrm>
            <a:off x="4043363" y="1382713"/>
            <a:ext cx="0" cy="1003300"/>
          </a:xfrm>
          <a:prstGeom prst="line">
            <a:avLst/>
          </a:prstGeom>
          <a:noFill/>
          <a:ln w="38100">
            <a:solidFill>
              <a:srgbClr val="CC00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5608" name="Line 136"/>
          <p:cNvSpPr>
            <a:spLocks noChangeShapeType="1"/>
          </p:cNvSpPr>
          <p:nvPr/>
        </p:nvSpPr>
        <p:spPr bwMode="auto">
          <a:xfrm>
            <a:off x="2568575" y="2173288"/>
            <a:ext cx="273050" cy="0"/>
          </a:xfrm>
          <a:prstGeom prst="line">
            <a:avLst/>
          </a:prstGeom>
          <a:noFill/>
          <a:ln w="38100">
            <a:solidFill>
              <a:srgbClr val="CC00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13" name="Group 141"/>
          <p:cNvGrpSpPr>
            <a:grpSpLocks/>
          </p:cNvGrpSpPr>
          <p:nvPr/>
        </p:nvGrpSpPr>
        <p:grpSpPr bwMode="auto">
          <a:xfrm>
            <a:off x="1423988" y="717550"/>
            <a:ext cx="2627312" cy="1466850"/>
            <a:chOff x="897" y="452"/>
            <a:chExt cx="1655" cy="924"/>
          </a:xfrm>
        </p:grpSpPr>
        <p:sp>
          <p:nvSpPr>
            <p:cNvPr id="12305" name="Text Box 137"/>
            <p:cNvSpPr txBox="1">
              <a:spLocks noChangeArrowheads="1"/>
            </p:cNvSpPr>
            <p:nvPr/>
          </p:nvSpPr>
          <p:spPr bwMode="auto">
            <a:xfrm>
              <a:off x="897" y="452"/>
              <a:ext cx="571" cy="33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800">
                  <a:solidFill>
                    <a:srgbClr val="C00000"/>
                  </a:solidFill>
                  <a:ea typeface="黑体" panose="02010609060101010101" pitchFamily="49" charset="-122"/>
                </a:rPr>
                <a:t>易漏</a:t>
              </a:r>
              <a:endParaRPr lang="zh-CN" altLang="en-US" sz="2800" b="0">
                <a:solidFill>
                  <a:srgbClr val="C00000"/>
                </a:solidFill>
                <a:ea typeface="黑体" panose="02010609060101010101" pitchFamily="49" charset="-122"/>
              </a:endParaRPr>
            </a:p>
          </p:txBody>
        </p:sp>
        <p:sp>
          <p:nvSpPr>
            <p:cNvPr id="12306" name="Freeform 138"/>
            <p:cNvSpPr>
              <a:spLocks/>
            </p:cNvSpPr>
            <p:nvPr/>
          </p:nvSpPr>
          <p:spPr bwMode="auto">
            <a:xfrm>
              <a:off x="1544" y="576"/>
              <a:ext cx="776" cy="296"/>
            </a:xfrm>
            <a:custGeom>
              <a:avLst/>
              <a:gdLst>
                <a:gd name="T0" fmla="*/ 776 w 776"/>
                <a:gd name="T1" fmla="*/ 296 h 296"/>
                <a:gd name="T2" fmla="*/ 0 w 776"/>
                <a:gd name="T3" fmla="*/ 0 h 296"/>
                <a:gd name="T4" fmla="*/ 0 60000 65536"/>
                <a:gd name="T5" fmla="*/ 0 60000 65536"/>
                <a:gd name="T6" fmla="*/ 0 w 776"/>
                <a:gd name="T7" fmla="*/ 0 h 296"/>
                <a:gd name="T8" fmla="*/ 776 w 776"/>
                <a:gd name="T9" fmla="*/ 296 h 29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776" h="296">
                  <a:moveTo>
                    <a:pt x="776" y="296"/>
                  </a:moveTo>
                  <a:lnTo>
                    <a:pt x="0" y="0"/>
                  </a:lnTo>
                </a:path>
              </a:pathLst>
            </a:custGeom>
            <a:noFill/>
            <a:ln w="9525">
              <a:solidFill>
                <a:srgbClr val="CC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07" name="Freeform 139"/>
            <p:cNvSpPr>
              <a:spLocks/>
            </p:cNvSpPr>
            <p:nvPr/>
          </p:nvSpPr>
          <p:spPr bwMode="auto">
            <a:xfrm>
              <a:off x="1544" y="832"/>
              <a:ext cx="1008" cy="336"/>
            </a:xfrm>
            <a:custGeom>
              <a:avLst/>
              <a:gdLst>
                <a:gd name="T0" fmla="*/ 1008 w 1008"/>
                <a:gd name="T1" fmla="*/ 336 h 336"/>
                <a:gd name="T2" fmla="*/ 0 w 1008"/>
                <a:gd name="T3" fmla="*/ 0 h 336"/>
                <a:gd name="T4" fmla="*/ 0 60000 65536"/>
                <a:gd name="T5" fmla="*/ 0 60000 65536"/>
                <a:gd name="T6" fmla="*/ 0 w 1008"/>
                <a:gd name="T7" fmla="*/ 0 h 336"/>
                <a:gd name="T8" fmla="*/ 1008 w 1008"/>
                <a:gd name="T9" fmla="*/ 336 h 3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008" h="336">
                  <a:moveTo>
                    <a:pt x="1008" y="336"/>
                  </a:moveTo>
                  <a:lnTo>
                    <a:pt x="0" y="0"/>
                  </a:lnTo>
                </a:path>
              </a:pathLst>
            </a:custGeom>
            <a:noFill/>
            <a:ln w="9525">
              <a:solidFill>
                <a:srgbClr val="CC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08" name="Freeform 140"/>
            <p:cNvSpPr>
              <a:spLocks/>
            </p:cNvSpPr>
            <p:nvPr/>
          </p:nvSpPr>
          <p:spPr bwMode="auto">
            <a:xfrm>
              <a:off x="1224" y="840"/>
              <a:ext cx="504" cy="536"/>
            </a:xfrm>
            <a:custGeom>
              <a:avLst/>
              <a:gdLst>
                <a:gd name="T0" fmla="*/ 504 w 504"/>
                <a:gd name="T1" fmla="*/ 536 h 536"/>
                <a:gd name="T2" fmla="*/ 0 w 504"/>
                <a:gd name="T3" fmla="*/ 0 h 536"/>
                <a:gd name="T4" fmla="*/ 0 60000 65536"/>
                <a:gd name="T5" fmla="*/ 0 60000 65536"/>
                <a:gd name="T6" fmla="*/ 0 w 504"/>
                <a:gd name="T7" fmla="*/ 0 h 536"/>
                <a:gd name="T8" fmla="*/ 504 w 504"/>
                <a:gd name="T9" fmla="*/ 536 h 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04" h="536">
                  <a:moveTo>
                    <a:pt x="504" y="536"/>
                  </a:moveTo>
                  <a:lnTo>
                    <a:pt x="0" y="0"/>
                  </a:lnTo>
                </a:path>
              </a:pathLst>
            </a:custGeom>
            <a:noFill/>
            <a:ln w="9525">
              <a:solidFill>
                <a:srgbClr val="CC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5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55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55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05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05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05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105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561" grpId="0" autoUpdateAnimBg="0"/>
      <p:bldP spid="105562" grpId="0" autoUpdateAnimBg="0"/>
      <p:bldP spid="105563" grpId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 Box 2"/>
          <p:cNvSpPr txBox="1">
            <a:spLocks noChangeArrowheads="1"/>
          </p:cNvSpPr>
          <p:nvPr/>
        </p:nvSpPr>
        <p:spPr bwMode="auto">
          <a:xfrm>
            <a:off x="114300" y="50800"/>
            <a:ext cx="35369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0">
                <a:latin typeface="黑体" panose="02010609060101010101" pitchFamily="49" charset="-122"/>
                <a:ea typeface="黑体" panose="02010609060101010101" pitchFamily="49" charset="-122"/>
              </a:rPr>
              <a:t>3.</a:t>
            </a:r>
            <a:r>
              <a:rPr lang="zh-CN" altLang="en-US" sz="2800" b="0">
                <a:latin typeface="黑体" panose="02010609060101010101" pitchFamily="49" charset="-122"/>
                <a:ea typeface="黑体" panose="02010609060101010101" pitchFamily="49" charset="-122"/>
              </a:rPr>
              <a:t>剖视图的标注</a:t>
            </a:r>
          </a:p>
        </p:txBody>
      </p:sp>
      <p:sp>
        <p:nvSpPr>
          <p:cNvPr id="106499" name="Text Box 3"/>
          <p:cNvSpPr txBox="1">
            <a:spLocks noChangeArrowheads="1"/>
          </p:cNvSpPr>
          <p:nvPr/>
        </p:nvSpPr>
        <p:spPr bwMode="auto">
          <a:xfrm>
            <a:off x="525463" y="1174750"/>
            <a:ext cx="2601912" cy="42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CN" sz="2000" b="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①</a:t>
            </a:r>
            <a:r>
              <a:rPr lang="en-US" altLang="zh-CN" sz="2400" b="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400" b="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剖切符号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 </a:t>
            </a:r>
          </a:p>
        </p:txBody>
      </p:sp>
      <p:sp>
        <p:nvSpPr>
          <p:cNvPr id="106500" name="Text Box 4"/>
          <p:cNvSpPr txBox="1">
            <a:spLocks noChangeArrowheads="1"/>
          </p:cNvSpPr>
          <p:nvPr/>
        </p:nvSpPr>
        <p:spPr bwMode="auto">
          <a:xfrm>
            <a:off x="711200" y="3703638"/>
            <a:ext cx="24415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000" b="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②</a:t>
            </a: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剖视图的</a:t>
            </a:r>
            <a:r>
              <a:rPr lang="zh-CN" altLang="en-US" sz="2400" b="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名称</a:t>
            </a:r>
            <a:endParaRPr lang="zh-CN" altLang="en-US" sz="2400" b="0">
              <a:latin typeface="黑体" panose="02010609060101010101" pitchFamily="49" charset="-122"/>
              <a:ea typeface="黑体" panose="02010609060101010101" pitchFamily="49" charset="-122"/>
              <a:sym typeface="Symbol" panose="05050102010706020507" pitchFamily="18" charset="2"/>
            </a:endParaRPr>
          </a:p>
        </p:txBody>
      </p:sp>
      <p:sp>
        <p:nvSpPr>
          <p:cNvPr id="106501" name="Text Box 5"/>
          <p:cNvSpPr txBox="1">
            <a:spLocks noChangeArrowheads="1"/>
          </p:cNvSpPr>
          <p:nvPr/>
        </p:nvSpPr>
        <p:spPr bwMode="auto">
          <a:xfrm>
            <a:off x="0" y="712788"/>
            <a:ext cx="17240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标注内容：</a:t>
            </a:r>
          </a:p>
        </p:txBody>
      </p:sp>
      <p:sp>
        <p:nvSpPr>
          <p:cNvPr id="106503" name="Rectangle 7"/>
          <p:cNvSpPr>
            <a:spLocks noChangeArrowheads="1"/>
          </p:cNvSpPr>
          <p:nvPr/>
        </p:nvSpPr>
        <p:spPr bwMode="auto">
          <a:xfrm>
            <a:off x="4251325" y="3152775"/>
            <a:ext cx="1555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400" i="1">
                <a:latin typeface="楷体_GB2312" pitchFamily="49" charset="-122"/>
                <a:ea typeface="楷体_GB2312" pitchFamily="49" charset="-122"/>
              </a:rPr>
              <a:t>A</a:t>
            </a:r>
          </a:p>
        </p:txBody>
      </p:sp>
      <p:sp>
        <p:nvSpPr>
          <p:cNvPr id="106504" name="Rectangle 8"/>
          <p:cNvSpPr>
            <a:spLocks noChangeArrowheads="1"/>
          </p:cNvSpPr>
          <p:nvPr/>
        </p:nvSpPr>
        <p:spPr bwMode="auto">
          <a:xfrm>
            <a:off x="5694363" y="407988"/>
            <a:ext cx="177006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400" i="1">
                <a:latin typeface="楷体_GB2312" pitchFamily="49" charset="-122"/>
                <a:ea typeface="楷体_GB2312" pitchFamily="49" charset="-122"/>
              </a:rPr>
              <a:t>A</a:t>
            </a:r>
            <a:r>
              <a:rPr lang="zh-CN" altLang="en-US" sz="2400">
                <a:latin typeface="楷体_GB2312" pitchFamily="49" charset="-122"/>
                <a:ea typeface="楷体_GB2312" pitchFamily="49" charset="-122"/>
              </a:rPr>
              <a:t>－</a:t>
            </a:r>
            <a:r>
              <a:rPr lang="en-US" altLang="zh-CN" sz="2400" i="1">
                <a:latin typeface="楷体_GB2312" pitchFamily="49" charset="-122"/>
                <a:ea typeface="楷体_GB2312" pitchFamily="49" charset="-122"/>
              </a:rPr>
              <a:t>A</a:t>
            </a:r>
            <a:endParaRPr lang="en-US" altLang="zh-CN" sz="240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06505" name="Rectangle 9"/>
          <p:cNvSpPr>
            <a:spLocks noChangeArrowheads="1"/>
          </p:cNvSpPr>
          <p:nvPr/>
        </p:nvSpPr>
        <p:spPr bwMode="auto">
          <a:xfrm>
            <a:off x="8607425" y="3201988"/>
            <a:ext cx="1555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400" i="1">
                <a:latin typeface="楷体_GB2312" pitchFamily="49" charset="-122"/>
                <a:ea typeface="楷体_GB2312" pitchFamily="49" charset="-122"/>
              </a:rPr>
              <a:t>A</a:t>
            </a:r>
          </a:p>
        </p:txBody>
      </p:sp>
      <p:grpSp>
        <p:nvGrpSpPr>
          <p:cNvPr id="13321" name="Group 10"/>
          <p:cNvGrpSpPr>
            <a:grpSpLocks/>
          </p:cNvGrpSpPr>
          <p:nvPr/>
        </p:nvGrpSpPr>
        <p:grpSpPr bwMode="auto">
          <a:xfrm>
            <a:off x="4976813" y="773113"/>
            <a:ext cx="3117850" cy="3582987"/>
            <a:chOff x="2948" y="487"/>
            <a:chExt cx="1964" cy="2257"/>
          </a:xfrm>
        </p:grpSpPr>
        <p:sp>
          <p:nvSpPr>
            <p:cNvPr id="13355" name="Freeform 11"/>
            <p:cNvSpPr>
              <a:spLocks/>
            </p:cNvSpPr>
            <p:nvPr/>
          </p:nvSpPr>
          <p:spPr bwMode="auto">
            <a:xfrm>
              <a:off x="4015" y="606"/>
              <a:ext cx="1" cy="528"/>
            </a:xfrm>
            <a:custGeom>
              <a:avLst/>
              <a:gdLst>
                <a:gd name="T0" fmla="*/ 0 w 1"/>
                <a:gd name="T1" fmla="*/ 0 h 1523"/>
                <a:gd name="T2" fmla="*/ 0 w 1"/>
                <a:gd name="T3" fmla="*/ 0 h 1523"/>
                <a:gd name="T4" fmla="*/ 1 w 1"/>
                <a:gd name="T5" fmla="*/ 0 h 1523"/>
                <a:gd name="T6" fmla="*/ 0 60000 65536"/>
                <a:gd name="T7" fmla="*/ 0 60000 65536"/>
                <a:gd name="T8" fmla="*/ 0 60000 65536"/>
                <a:gd name="T9" fmla="*/ 0 w 1"/>
                <a:gd name="T10" fmla="*/ 0 h 1523"/>
                <a:gd name="T11" fmla="*/ 1 w 1"/>
                <a:gd name="T12" fmla="*/ 1523 h 152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523">
                  <a:moveTo>
                    <a:pt x="0" y="1523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56" name="Freeform 12"/>
            <p:cNvSpPr>
              <a:spLocks/>
            </p:cNvSpPr>
            <p:nvPr/>
          </p:nvSpPr>
          <p:spPr bwMode="auto">
            <a:xfrm>
              <a:off x="4866" y="606"/>
              <a:ext cx="1" cy="775"/>
            </a:xfrm>
            <a:custGeom>
              <a:avLst/>
              <a:gdLst>
                <a:gd name="T0" fmla="*/ 0 w 2"/>
                <a:gd name="T1" fmla="*/ 0 h 2235"/>
                <a:gd name="T2" fmla="*/ 0 w 2"/>
                <a:gd name="T3" fmla="*/ 0 h 2235"/>
                <a:gd name="T4" fmla="*/ 1 w 2"/>
                <a:gd name="T5" fmla="*/ 0 h 2235"/>
                <a:gd name="T6" fmla="*/ 0 60000 65536"/>
                <a:gd name="T7" fmla="*/ 0 60000 65536"/>
                <a:gd name="T8" fmla="*/ 0 60000 65536"/>
                <a:gd name="T9" fmla="*/ 0 w 2"/>
                <a:gd name="T10" fmla="*/ 0 h 2235"/>
                <a:gd name="T11" fmla="*/ 2 w 2"/>
                <a:gd name="T12" fmla="*/ 2235 h 223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2235">
                  <a:moveTo>
                    <a:pt x="0" y="2235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57" name="Freeform 13"/>
            <p:cNvSpPr>
              <a:spLocks/>
            </p:cNvSpPr>
            <p:nvPr/>
          </p:nvSpPr>
          <p:spPr bwMode="auto">
            <a:xfrm>
              <a:off x="4134" y="606"/>
              <a:ext cx="1" cy="144"/>
            </a:xfrm>
            <a:custGeom>
              <a:avLst/>
              <a:gdLst>
                <a:gd name="T0" fmla="*/ 0 w 2"/>
                <a:gd name="T1" fmla="*/ 0 h 417"/>
                <a:gd name="T2" fmla="*/ 0 w 2"/>
                <a:gd name="T3" fmla="*/ 0 h 417"/>
                <a:gd name="T4" fmla="*/ 1 w 2"/>
                <a:gd name="T5" fmla="*/ 0 h 417"/>
                <a:gd name="T6" fmla="*/ 0 60000 65536"/>
                <a:gd name="T7" fmla="*/ 0 60000 65536"/>
                <a:gd name="T8" fmla="*/ 0 60000 65536"/>
                <a:gd name="T9" fmla="*/ 0 w 2"/>
                <a:gd name="T10" fmla="*/ 0 h 417"/>
                <a:gd name="T11" fmla="*/ 2 w 2"/>
                <a:gd name="T12" fmla="*/ 417 h 4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417">
                  <a:moveTo>
                    <a:pt x="0" y="417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58" name="Freeform 14"/>
            <p:cNvSpPr>
              <a:spLocks/>
            </p:cNvSpPr>
            <p:nvPr/>
          </p:nvSpPr>
          <p:spPr bwMode="auto">
            <a:xfrm>
              <a:off x="4747" y="606"/>
              <a:ext cx="1" cy="144"/>
            </a:xfrm>
            <a:custGeom>
              <a:avLst/>
              <a:gdLst>
                <a:gd name="T0" fmla="*/ 0 w 2"/>
                <a:gd name="T1" fmla="*/ 0 h 417"/>
                <a:gd name="T2" fmla="*/ 0 w 2"/>
                <a:gd name="T3" fmla="*/ 0 h 417"/>
                <a:gd name="T4" fmla="*/ 1 w 2"/>
                <a:gd name="T5" fmla="*/ 0 h 417"/>
                <a:gd name="T6" fmla="*/ 0 60000 65536"/>
                <a:gd name="T7" fmla="*/ 0 60000 65536"/>
                <a:gd name="T8" fmla="*/ 0 60000 65536"/>
                <a:gd name="T9" fmla="*/ 0 w 2"/>
                <a:gd name="T10" fmla="*/ 0 h 417"/>
                <a:gd name="T11" fmla="*/ 2 w 2"/>
                <a:gd name="T12" fmla="*/ 417 h 4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417">
                  <a:moveTo>
                    <a:pt x="0" y="417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59" name="Freeform 15"/>
            <p:cNvSpPr>
              <a:spLocks/>
            </p:cNvSpPr>
            <p:nvPr/>
          </p:nvSpPr>
          <p:spPr bwMode="auto">
            <a:xfrm>
              <a:off x="4585" y="750"/>
              <a:ext cx="1" cy="631"/>
            </a:xfrm>
            <a:custGeom>
              <a:avLst/>
              <a:gdLst>
                <a:gd name="T0" fmla="*/ 0 w 1"/>
                <a:gd name="T1" fmla="*/ 0 h 1818"/>
                <a:gd name="T2" fmla="*/ 0 w 1"/>
                <a:gd name="T3" fmla="*/ 0 h 1818"/>
                <a:gd name="T4" fmla="*/ 1 w 1"/>
                <a:gd name="T5" fmla="*/ 0 h 1818"/>
                <a:gd name="T6" fmla="*/ 0 60000 65536"/>
                <a:gd name="T7" fmla="*/ 0 60000 65536"/>
                <a:gd name="T8" fmla="*/ 0 60000 65536"/>
                <a:gd name="T9" fmla="*/ 0 w 1"/>
                <a:gd name="T10" fmla="*/ 0 h 1818"/>
                <a:gd name="T11" fmla="*/ 1 w 1"/>
                <a:gd name="T12" fmla="*/ 1818 h 18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818">
                  <a:moveTo>
                    <a:pt x="0" y="1818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60" name="Freeform 16"/>
            <p:cNvSpPr>
              <a:spLocks/>
            </p:cNvSpPr>
            <p:nvPr/>
          </p:nvSpPr>
          <p:spPr bwMode="auto">
            <a:xfrm>
              <a:off x="4278" y="750"/>
              <a:ext cx="1" cy="631"/>
            </a:xfrm>
            <a:custGeom>
              <a:avLst/>
              <a:gdLst>
                <a:gd name="T0" fmla="*/ 0 w 1"/>
                <a:gd name="T1" fmla="*/ 0 h 1818"/>
                <a:gd name="T2" fmla="*/ 0 w 1"/>
                <a:gd name="T3" fmla="*/ 0 h 1818"/>
                <a:gd name="T4" fmla="*/ 1 w 1"/>
                <a:gd name="T5" fmla="*/ 0 h 1818"/>
                <a:gd name="T6" fmla="*/ 0 60000 65536"/>
                <a:gd name="T7" fmla="*/ 0 60000 65536"/>
                <a:gd name="T8" fmla="*/ 0 60000 65536"/>
                <a:gd name="T9" fmla="*/ 0 w 1"/>
                <a:gd name="T10" fmla="*/ 0 h 1818"/>
                <a:gd name="T11" fmla="*/ 1 w 1"/>
                <a:gd name="T12" fmla="*/ 1818 h 18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818">
                  <a:moveTo>
                    <a:pt x="0" y="1818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61" name="Freeform 17"/>
            <p:cNvSpPr>
              <a:spLocks/>
            </p:cNvSpPr>
            <p:nvPr/>
          </p:nvSpPr>
          <p:spPr bwMode="auto">
            <a:xfrm>
              <a:off x="2992" y="1381"/>
              <a:ext cx="1875" cy="1"/>
            </a:xfrm>
            <a:custGeom>
              <a:avLst/>
              <a:gdLst>
                <a:gd name="T0" fmla="*/ 0 w 5406"/>
                <a:gd name="T1" fmla="*/ 0 h 1"/>
                <a:gd name="T2" fmla="*/ 0 w 5406"/>
                <a:gd name="T3" fmla="*/ 0 h 1"/>
                <a:gd name="T4" fmla="*/ 0 w 5406"/>
                <a:gd name="T5" fmla="*/ 0 h 1"/>
                <a:gd name="T6" fmla="*/ 0 60000 65536"/>
                <a:gd name="T7" fmla="*/ 0 60000 65536"/>
                <a:gd name="T8" fmla="*/ 0 60000 65536"/>
                <a:gd name="T9" fmla="*/ 0 w 5406"/>
                <a:gd name="T10" fmla="*/ 0 h 1"/>
                <a:gd name="T11" fmla="*/ 5406 w 540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406" h="1">
                  <a:moveTo>
                    <a:pt x="0" y="0"/>
                  </a:moveTo>
                  <a:lnTo>
                    <a:pt x="5404" y="0"/>
                  </a:lnTo>
                  <a:lnTo>
                    <a:pt x="5406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62" name="Freeform 18"/>
            <p:cNvSpPr>
              <a:spLocks/>
            </p:cNvSpPr>
            <p:nvPr/>
          </p:nvSpPr>
          <p:spPr bwMode="auto">
            <a:xfrm>
              <a:off x="2992" y="1134"/>
              <a:ext cx="1023" cy="1"/>
            </a:xfrm>
            <a:custGeom>
              <a:avLst/>
              <a:gdLst>
                <a:gd name="T0" fmla="*/ 0 w 2949"/>
                <a:gd name="T1" fmla="*/ 0 h 1"/>
                <a:gd name="T2" fmla="*/ 0 w 2949"/>
                <a:gd name="T3" fmla="*/ 0 h 1"/>
                <a:gd name="T4" fmla="*/ 0 w 2949"/>
                <a:gd name="T5" fmla="*/ 0 h 1"/>
                <a:gd name="T6" fmla="*/ 0 60000 65536"/>
                <a:gd name="T7" fmla="*/ 0 60000 65536"/>
                <a:gd name="T8" fmla="*/ 0 60000 65536"/>
                <a:gd name="T9" fmla="*/ 0 w 2949"/>
                <a:gd name="T10" fmla="*/ 0 h 1"/>
                <a:gd name="T11" fmla="*/ 2949 w 2949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949" h="1">
                  <a:moveTo>
                    <a:pt x="0" y="0"/>
                  </a:moveTo>
                  <a:lnTo>
                    <a:pt x="2948" y="0"/>
                  </a:lnTo>
                  <a:lnTo>
                    <a:pt x="2949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63" name="Freeform 19"/>
            <p:cNvSpPr>
              <a:spLocks/>
            </p:cNvSpPr>
            <p:nvPr/>
          </p:nvSpPr>
          <p:spPr bwMode="auto">
            <a:xfrm>
              <a:off x="3417" y="1134"/>
              <a:ext cx="1" cy="247"/>
            </a:xfrm>
            <a:custGeom>
              <a:avLst/>
              <a:gdLst>
                <a:gd name="T0" fmla="*/ 0 w 2"/>
                <a:gd name="T1" fmla="*/ 0 h 712"/>
                <a:gd name="T2" fmla="*/ 0 w 2"/>
                <a:gd name="T3" fmla="*/ 0 h 712"/>
                <a:gd name="T4" fmla="*/ 1 w 2"/>
                <a:gd name="T5" fmla="*/ 0 h 712"/>
                <a:gd name="T6" fmla="*/ 0 60000 65536"/>
                <a:gd name="T7" fmla="*/ 0 60000 65536"/>
                <a:gd name="T8" fmla="*/ 0 60000 65536"/>
                <a:gd name="T9" fmla="*/ 0 w 2"/>
                <a:gd name="T10" fmla="*/ 0 h 712"/>
                <a:gd name="T11" fmla="*/ 2 w 2"/>
                <a:gd name="T12" fmla="*/ 712 h 7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712">
                  <a:moveTo>
                    <a:pt x="0" y="712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64" name="Freeform 20"/>
            <p:cNvSpPr>
              <a:spLocks/>
            </p:cNvSpPr>
            <p:nvPr/>
          </p:nvSpPr>
          <p:spPr bwMode="auto">
            <a:xfrm>
              <a:off x="2992" y="1134"/>
              <a:ext cx="1" cy="247"/>
            </a:xfrm>
            <a:custGeom>
              <a:avLst/>
              <a:gdLst>
                <a:gd name="T0" fmla="*/ 0 w 2"/>
                <a:gd name="T1" fmla="*/ 0 h 712"/>
                <a:gd name="T2" fmla="*/ 0 w 2"/>
                <a:gd name="T3" fmla="*/ 0 h 712"/>
                <a:gd name="T4" fmla="*/ 1 w 2"/>
                <a:gd name="T5" fmla="*/ 0 h 712"/>
                <a:gd name="T6" fmla="*/ 0 60000 65536"/>
                <a:gd name="T7" fmla="*/ 0 60000 65536"/>
                <a:gd name="T8" fmla="*/ 0 60000 65536"/>
                <a:gd name="T9" fmla="*/ 0 w 2"/>
                <a:gd name="T10" fmla="*/ 0 h 712"/>
                <a:gd name="T11" fmla="*/ 2 w 2"/>
                <a:gd name="T12" fmla="*/ 712 h 7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712">
                  <a:moveTo>
                    <a:pt x="0" y="712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3365" name="Group 21"/>
            <p:cNvGrpSpPr>
              <a:grpSpLocks/>
            </p:cNvGrpSpPr>
            <p:nvPr/>
          </p:nvGrpSpPr>
          <p:grpSpPr bwMode="auto">
            <a:xfrm>
              <a:off x="3256" y="1040"/>
              <a:ext cx="1" cy="468"/>
              <a:chOff x="2479" y="1715"/>
              <a:chExt cx="1" cy="468"/>
            </a:xfrm>
          </p:grpSpPr>
          <p:sp>
            <p:nvSpPr>
              <p:cNvPr id="13417" name="Freeform 22"/>
              <p:cNvSpPr>
                <a:spLocks/>
              </p:cNvSpPr>
              <p:nvPr/>
            </p:nvSpPr>
            <p:spPr bwMode="auto">
              <a:xfrm>
                <a:off x="2479" y="1715"/>
                <a:ext cx="1" cy="154"/>
              </a:xfrm>
              <a:custGeom>
                <a:avLst/>
                <a:gdLst>
                  <a:gd name="T0" fmla="*/ 0 w 2"/>
                  <a:gd name="T1" fmla="*/ 0 h 443"/>
                  <a:gd name="T2" fmla="*/ 0 w 2"/>
                  <a:gd name="T3" fmla="*/ 0 h 443"/>
                  <a:gd name="T4" fmla="*/ 1 w 2"/>
                  <a:gd name="T5" fmla="*/ 0 h 443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443"/>
                  <a:gd name="T11" fmla="*/ 2 w 2"/>
                  <a:gd name="T12" fmla="*/ 443 h 4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443">
                    <a:moveTo>
                      <a:pt x="0" y="443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418" name="Freeform 23"/>
              <p:cNvSpPr>
                <a:spLocks/>
              </p:cNvSpPr>
              <p:nvPr/>
            </p:nvSpPr>
            <p:spPr bwMode="auto">
              <a:xfrm>
                <a:off x="2479" y="1988"/>
                <a:ext cx="1" cy="195"/>
              </a:xfrm>
              <a:custGeom>
                <a:avLst/>
                <a:gdLst>
                  <a:gd name="T0" fmla="*/ 0 w 2"/>
                  <a:gd name="T1" fmla="*/ 0 h 564"/>
                  <a:gd name="T2" fmla="*/ 0 w 2"/>
                  <a:gd name="T3" fmla="*/ 0 h 564"/>
                  <a:gd name="T4" fmla="*/ 1 w 2"/>
                  <a:gd name="T5" fmla="*/ 0 h 564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564"/>
                  <a:gd name="T11" fmla="*/ 2 w 2"/>
                  <a:gd name="T12" fmla="*/ 564 h 56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564">
                    <a:moveTo>
                      <a:pt x="0" y="564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419" name="Freeform 24"/>
              <p:cNvSpPr>
                <a:spLocks/>
              </p:cNvSpPr>
              <p:nvPr/>
            </p:nvSpPr>
            <p:spPr bwMode="auto">
              <a:xfrm>
                <a:off x="2479" y="1923"/>
                <a:ext cx="1" cy="19"/>
              </a:xfrm>
              <a:custGeom>
                <a:avLst/>
                <a:gdLst>
                  <a:gd name="T0" fmla="*/ 0 w 2"/>
                  <a:gd name="T1" fmla="*/ 0 h 54"/>
                  <a:gd name="T2" fmla="*/ 0 w 2"/>
                  <a:gd name="T3" fmla="*/ 0 h 54"/>
                  <a:gd name="T4" fmla="*/ 1 w 2"/>
                  <a:gd name="T5" fmla="*/ 0 h 54"/>
                  <a:gd name="T6" fmla="*/ 0 60000 65536"/>
                  <a:gd name="T7" fmla="*/ 0 60000 65536"/>
                  <a:gd name="T8" fmla="*/ 0 60000 65536"/>
                  <a:gd name="T9" fmla="*/ 0 w 2"/>
                  <a:gd name="T10" fmla="*/ 0 h 54"/>
                  <a:gd name="T11" fmla="*/ 2 w 2"/>
                  <a:gd name="T12" fmla="*/ 54 h 5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" h="54">
                    <a:moveTo>
                      <a:pt x="0" y="54"/>
                    </a:move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3366" name="Freeform 25"/>
            <p:cNvSpPr>
              <a:spLocks/>
            </p:cNvSpPr>
            <p:nvPr/>
          </p:nvSpPr>
          <p:spPr bwMode="auto">
            <a:xfrm>
              <a:off x="3903" y="1134"/>
              <a:ext cx="1" cy="111"/>
            </a:xfrm>
            <a:custGeom>
              <a:avLst/>
              <a:gdLst>
                <a:gd name="T0" fmla="*/ 0 w 2"/>
                <a:gd name="T1" fmla="*/ 0 h 319"/>
                <a:gd name="T2" fmla="*/ 0 w 2"/>
                <a:gd name="T3" fmla="*/ 0 h 319"/>
                <a:gd name="T4" fmla="*/ 1 w 2"/>
                <a:gd name="T5" fmla="*/ 0 h 319"/>
                <a:gd name="T6" fmla="*/ 0 60000 65536"/>
                <a:gd name="T7" fmla="*/ 0 60000 65536"/>
                <a:gd name="T8" fmla="*/ 0 60000 65536"/>
                <a:gd name="T9" fmla="*/ 0 w 2"/>
                <a:gd name="T10" fmla="*/ 0 h 319"/>
                <a:gd name="T11" fmla="*/ 2 w 2"/>
                <a:gd name="T12" fmla="*/ 319 h 31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319">
                  <a:moveTo>
                    <a:pt x="0" y="319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67" name="Freeform 26"/>
            <p:cNvSpPr>
              <a:spLocks/>
            </p:cNvSpPr>
            <p:nvPr/>
          </p:nvSpPr>
          <p:spPr bwMode="auto">
            <a:xfrm>
              <a:off x="3580" y="1134"/>
              <a:ext cx="1" cy="111"/>
            </a:xfrm>
            <a:custGeom>
              <a:avLst/>
              <a:gdLst>
                <a:gd name="T0" fmla="*/ 0 w 2"/>
                <a:gd name="T1" fmla="*/ 0 h 319"/>
                <a:gd name="T2" fmla="*/ 0 w 2"/>
                <a:gd name="T3" fmla="*/ 0 h 319"/>
                <a:gd name="T4" fmla="*/ 1 w 2"/>
                <a:gd name="T5" fmla="*/ 0 h 319"/>
                <a:gd name="T6" fmla="*/ 0 60000 65536"/>
                <a:gd name="T7" fmla="*/ 0 60000 65536"/>
                <a:gd name="T8" fmla="*/ 0 60000 65536"/>
                <a:gd name="T9" fmla="*/ 0 w 2"/>
                <a:gd name="T10" fmla="*/ 0 h 319"/>
                <a:gd name="T11" fmla="*/ 2 w 2"/>
                <a:gd name="T12" fmla="*/ 319 h 31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319">
                  <a:moveTo>
                    <a:pt x="0" y="319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68" name="Freeform 27"/>
            <p:cNvSpPr>
              <a:spLocks/>
            </p:cNvSpPr>
            <p:nvPr/>
          </p:nvSpPr>
          <p:spPr bwMode="auto">
            <a:xfrm>
              <a:off x="3742" y="1054"/>
              <a:ext cx="1" cy="463"/>
            </a:xfrm>
            <a:custGeom>
              <a:avLst/>
              <a:gdLst>
                <a:gd name="T0" fmla="*/ 0 w 1"/>
                <a:gd name="T1" fmla="*/ 0 h 1332"/>
                <a:gd name="T2" fmla="*/ 0 w 1"/>
                <a:gd name="T3" fmla="*/ 0 h 1332"/>
                <a:gd name="T4" fmla="*/ 1 w 1"/>
                <a:gd name="T5" fmla="*/ 0 h 1332"/>
                <a:gd name="T6" fmla="*/ 0 60000 65536"/>
                <a:gd name="T7" fmla="*/ 0 60000 65536"/>
                <a:gd name="T8" fmla="*/ 0 60000 65536"/>
                <a:gd name="T9" fmla="*/ 0 w 1"/>
                <a:gd name="T10" fmla="*/ 0 h 1332"/>
                <a:gd name="T11" fmla="*/ 1 w 1"/>
                <a:gd name="T12" fmla="*/ 1332 h 133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332">
                  <a:moveTo>
                    <a:pt x="0" y="1332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69" name="Freeform 28"/>
            <p:cNvSpPr>
              <a:spLocks/>
            </p:cNvSpPr>
            <p:nvPr/>
          </p:nvSpPr>
          <p:spPr bwMode="auto">
            <a:xfrm>
              <a:off x="3580" y="1245"/>
              <a:ext cx="323" cy="1"/>
            </a:xfrm>
            <a:custGeom>
              <a:avLst/>
              <a:gdLst>
                <a:gd name="T0" fmla="*/ 0 w 935"/>
                <a:gd name="T1" fmla="*/ 0 h 1"/>
                <a:gd name="T2" fmla="*/ 0 w 935"/>
                <a:gd name="T3" fmla="*/ 0 h 1"/>
                <a:gd name="T4" fmla="*/ 0 w 935"/>
                <a:gd name="T5" fmla="*/ 0 h 1"/>
                <a:gd name="T6" fmla="*/ 0 60000 65536"/>
                <a:gd name="T7" fmla="*/ 0 60000 65536"/>
                <a:gd name="T8" fmla="*/ 0 60000 65536"/>
                <a:gd name="T9" fmla="*/ 0 w 935"/>
                <a:gd name="T10" fmla="*/ 0 h 1"/>
                <a:gd name="T11" fmla="*/ 935 w 935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35" h="1">
                  <a:moveTo>
                    <a:pt x="0" y="0"/>
                  </a:moveTo>
                  <a:lnTo>
                    <a:pt x="933" y="0"/>
                  </a:lnTo>
                  <a:lnTo>
                    <a:pt x="935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70" name="Freeform 29"/>
            <p:cNvSpPr>
              <a:spLocks/>
            </p:cNvSpPr>
            <p:nvPr/>
          </p:nvSpPr>
          <p:spPr bwMode="auto">
            <a:xfrm>
              <a:off x="3827" y="1245"/>
              <a:ext cx="1" cy="136"/>
            </a:xfrm>
            <a:custGeom>
              <a:avLst/>
              <a:gdLst>
                <a:gd name="T0" fmla="*/ 0 w 1"/>
                <a:gd name="T1" fmla="*/ 0 h 393"/>
                <a:gd name="T2" fmla="*/ 0 w 1"/>
                <a:gd name="T3" fmla="*/ 0 h 393"/>
                <a:gd name="T4" fmla="*/ 1 w 1"/>
                <a:gd name="T5" fmla="*/ 0 h 393"/>
                <a:gd name="T6" fmla="*/ 0 60000 65536"/>
                <a:gd name="T7" fmla="*/ 0 60000 65536"/>
                <a:gd name="T8" fmla="*/ 0 60000 65536"/>
                <a:gd name="T9" fmla="*/ 0 w 1"/>
                <a:gd name="T10" fmla="*/ 0 h 393"/>
                <a:gd name="T11" fmla="*/ 1 w 1"/>
                <a:gd name="T12" fmla="*/ 393 h 39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393">
                  <a:moveTo>
                    <a:pt x="0" y="393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71" name="Freeform 30"/>
            <p:cNvSpPr>
              <a:spLocks/>
            </p:cNvSpPr>
            <p:nvPr/>
          </p:nvSpPr>
          <p:spPr bwMode="auto">
            <a:xfrm>
              <a:off x="3657" y="1245"/>
              <a:ext cx="1" cy="136"/>
            </a:xfrm>
            <a:custGeom>
              <a:avLst/>
              <a:gdLst>
                <a:gd name="T0" fmla="*/ 0 w 1"/>
                <a:gd name="T1" fmla="*/ 0 h 393"/>
                <a:gd name="T2" fmla="*/ 0 w 1"/>
                <a:gd name="T3" fmla="*/ 0 h 393"/>
                <a:gd name="T4" fmla="*/ 1 w 1"/>
                <a:gd name="T5" fmla="*/ 0 h 393"/>
                <a:gd name="T6" fmla="*/ 0 60000 65536"/>
                <a:gd name="T7" fmla="*/ 0 60000 65536"/>
                <a:gd name="T8" fmla="*/ 0 60000 65536"/>
                <a:gd name="T9" fmla="*/ 0 w 1"/>
                <a:gd name="T10" fmla="*/ 0 h 393"/>
                <a:gd name="T11" fmla="*/ 1 w 1"/>
                <a:gd name="T12" fmla="*/ 393 h 39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393">
                  <a:moveTo>
                    <a:pt x="0" y="393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3372" name="Group 31"/>
            <p:cNvGrpSpPr>
              <a:grpSpLocks/>
            </p:cNvGrpSpPr>
            <p:nvPr/>
          </p:nvGrpSpPr>
          <p:grpSpPr bwMode="auto">
            <a:xfrm>
              <a:off x="4441" y="487"/>
              <a:ext cx="1" cy="986"/>
              <a:chOff x="3664" y="1162"/>
              <a:chExt cx="1" cy="986"/>
            </a:xfrm>
          </p:grpSpPr>
          <p:sp>
            <p:nvSpPr>
              <p:cNvPr id="13414" name="Freeform 32"/>
              <p:cNvSpPr>
                <a:spLocks/>
              </p:cNvSpPr>
              <p:nvPr/>
            </p:nvSpPr>
            <p:spPr bwMode="auto">
              <a:xfrm>
                <a:off x="3664" y="1162"/>
                <a:ext cx="1" cy="446"/>
              </a:xfrm>
              <a:custGeom>
                <a:avLst/>
                <a:gdLst>
                  <a:gd name="T0" fmla="*/ 0 w 1"/>
                  <a:gd name="T1" fmla="*/ 0 h 1286"/>
                  <a:gd name="T2" fmla="*/ 0 w 1"/>
                  <a:gd name="T3" fmla="*/ 0 h 1286"/>
                  <a:gd name="T4" fmla="*/ 1 w 1"/>
                  <a:gd name="T5" fmla="*/ 0 h 1286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286"/>
                  <a:gd name="T11" fmla="*/ 1 w 1"/>
                  <a:gd name="T12" fmla="*/ 1286 h 128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286">
                    <a:moveTo>
                      <a:pt x="0" y="1286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415" name="Freeform 33"/>
              <p:cNvSpPr>
                <a:spLocks/>
              </p:cNvSpPr>
              <p:nvPr/>
            </p:nvSpPr>
            <p:spPr bwMode="auto">
              <a:xfrm>
                <a:off x="3664" y="1698"/>
                <a:ext cx="1" cy="450"/>
              </a:xfrm>
              <a:custGeom>
                <a:avLst/>
                <a:gdLst>
                  <a:gd name="T0" fmla="*/ 0 w 1"/>
                  <a:gd name="T1" fmla="*/ 0 h 1297"/>
                  <a:gd name="T2" fmla="*/ 0 w 1"/>
                  <a:gd name="T3" fmla="*/ 0 h 1297"/>
                  <a:gd name="T4" fmla="*/ 1 w 1"/>
                  <a:gd name="T5" fmla="*/ 0 h 1297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297"/>
                  <a:gd name="T11" fmla="*/ 1 w 1"/>
                  <a:gd name="T12" fmla="*/ 1297 h 129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297">
                    <a:moveTo>
                      <a:pt x="0" y="1297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416" name="Freeform 34"/>
              <p:cNvSpPr>
                <a:spLocks/>
              </p:cNvSpPr>
              <p:nvPr/>
            </p:nvSpPr>
            <p:spPr bwMode="auto">
              <a:xfrm>
                <a:off x="3664" y="1628"/>
                <a:ext cx="1" cy="38"/>
              </a:xfrm>
              <a:custGeom>
                <a:avLst/>
                <a:gdLst>
                  <a:gd name="T0" fmla="*/ 0 w 1"/>
                  <a:gd name="T1" fmla="*/ 0 h 107"/>
                  <a:gd name="T2" fmla="*/ 0 w 1"/>
                  <a:gd name="T3" fmla="*/ 0 h 107"/>
                  <a:gd name="T4" fmla="*/ 1 w 1"/>
                  <a:gd name="T5" fmla="*/ 0 h 107"/>
                  <a:gd name="T6" fmla="*/ 0 60000 65536"/>
                  <a:gd name="T7" fmla="*/ 0 60000 65536"/>
                  <a:gd name="T8" fmla="*/ 0 60000 65536"/>
                  <a:gd name="T9" fmla="*/ 0 w 1"/>
                  <a:gd name="T10" fmla="*/ 0 h 107"/>
                  <a:gd name="T11" fmla="*/ 1 w 1"/>
                  <a:gd name="T12" fmla="*/ 107 h 10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" h="107">
                    <a:moveTo>
                      <a:pt x="0" y="107"/>
                    </a:move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3373" name="Freeform 35"/>
            <p:cNvSpPr>
              <a:spLocks/>
            </p:cNvSpPr>
            <p:nvPr/>
          </p:nvSpPr>
          <p:spPr bwMode="auto">
            <a:xfrm>
              <a:off x="4015" y="606"/>
              <a:ext cx="851" cy="1"/>
            </a:xfrm>
            <a:custGeom>
              <a:avLst/>
              <a:gdLst>
                <a:gd name="T0" fmla="*/ 0 w 2456"/>
                <a:gd name="T1" fmla="*/ 0 h 1"/>
                <a:gd name="T2" fmla="*/ 0 w 2456"/>
                <a:gd name="T3" fmla="*/ 0 h 1"/>
                <a:gd name="T4" fmla="*/ 0 w 2456"/>
                <a:gd name="T5" fmla="*/ 0 h 1"/>
                <a:gd name="T6" fmla="*/ 0 60000 65536"/>
                <a:gd name="T7" fmla="*/ 0 60000 65536"/>
                <a:gd name="T8" fmla="*/ 0 60000 65536"/>
                <a:gd name="T9" fmla="*/ 0 w 2456"/>
                <a:gd name="T10" fmla="*/ 0 h 1"/>
                <a:gd name="T11" fmla="*/ 2456 w 245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56" h="1">
                  <a:moveTo>
                    <a:pt x="2456" y="0"/>
                  </a:move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74" name="Freeform 36"/>
            <p:cNvSpPr>
              <a:spLocks/>
            </p:cNvSpPr>
            <p:nvPr/>
          </p:nvSpPr>
          <p:spPr bwMode="auto">
            <a:xfrm>
              <a:off x="4134" y="750"/>
              <a:ext cx="614" cy="1"/>
            </a:xfrm>
            <a:custGeom>
              <a:avLst/>
              <a:gdLst>
                <a:gd name="T0" fmla="*/ 0 w 1769"/>
                <a:gd name="T1" fmla="*/ 0 h 1"/>
                <a:gd name="T2" fmla="*/ 0 w 1769"/>
                <a:gd name="T3" fmla="*/ 0 h 1"/>
                <a:gd name="T4" fmla="*/ 0 w 1769"/>
                <a:gd name="T5" fmla="*/ 0 h 1"/>
                <a:gd name="T6" fmla="*/ 0 60000 65536"/>
                <a:gd name="T7" fmla="*/ 0 60000 65536"/>
                <a:gd name="T8" fmla="*/ 0 60000 65536"/>
                <a:gd name="T9" fmla="*/ 0 w 1769"/>
                <a:gd name="T10" fmla="*/ 0 h 1"/>
                <a:gd name="T11" fmla="*/ 1769 w 1769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69" h="1">
                  <a:moveTo>
                    <a:pt x="0" y="0"/>
                  </a:moveTo>
                  <a:lnTo>
                    <a:pt x="1767" y="0"/>
                  </a:lnTo>
                  <a:lnTo>
                    <a:pt x="1769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75" name="Freeform 37"/>
            <p:cNvSpPr>
              <a:spLocks/>
            </p:cNvSpPr>
            <p:nvPr/>
          </p:nvSpPr>
          <p:spPr bwMode="auto">
            <a:xfrm>
              <a:off x="4015" y="606"/>
              <a:ext cx="52" cy="51"/>
            </a:xfrm>
            <a:custGeom>
              <a:avLst/>
              <a:gdLst>
                <a:gd name="T0" fmla="*/ 0 w 150"/>
                <a:gd name="T1" fmla="*/ 0 h 149"/>
                <a:gd name="T2" fmla="*/ 0 w 150"/>
                <a:gd name="T3" fmla="*/ 0 h 149"/>
                <a:gd name="T4" fmla="*/ 0 w 150"/>
                <a:gd name="T5" fmla="*/ 0 h 149"/>
                <a:gd name="T6" fmla="*/ 0 60000 65536"/>
                <a:gd name="T7" fmla="*/ 0 60000 65536"/>
                <a:gd name="T8" fmla="*/ 0 60000 65536"/>
                <a:gd name="T9" fmla="*/ 0 w 150"/>
                <a:gd name="T10" fmla="*/ 0 h 149"/>
                <a:gd name="T11" fmla="*/ 150 w 150"/>
                <a:gd name="T12" fmla="*/ 149 h 14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0" h="149">
                  <a:moveTo>
                    <a:pt x="0" y="149"/>
                  </a:moveTo>
                  <a:lnTo>
                    <a:pt x="149" y="0"/>
                  </a:lnTo>
                  <a:lnTo>
                    <a:pt x="15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76" name="Freeform 38"/>
            <p:cNvSpPr>
              <a:spLocks/>
            </p:cNvSpPr>
            <p:nvPr/>
          </p:nvSpPr>
          <p:spPr bwMode="auto">
            <a:xfrm>
              <a:off x="3417" y="1134"/>
              <a:ext cx="121" cy="120"/>
            </a:xfrm>
            <a:custGeom>
              <a:avLst/>
              <a:gdLst>
                <a:gd name="T0" fmla="*/ 0 w 349"/>
                <a:gd name="T1" fmla="*/ 0 h 347"/>
                <a:gd name="T2" fmla="*/ 0 w 349"/>
                <a:gd name="T3" fmla="*/ 0 h 347"/>
                <a:gd name="T4" fmla="*/ 0 w 349"/>
                <a:gd name="T5" fmla="*/ 0 h 347"/>
                <a:gd name="T6" fmla="*/ 0 60000 65536"/>
                <a:gd name="T7" fmla="*/ 0 60000 65536"/>
                <a:gd name="T8" fmla="*/ 0 60000 65536"/>
                <a:gd name="T9" fmla="*/ 0 w 349"/>
                <a:gd name="T10" fmla="*/ 0 h 347"/>
                <a:gd name="T11" fmla="*/ 349 w 349"/>
                <a:gd name="T12" fmla="*/ 347 h 34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49" h="347">
                  <a:moveTo>
                    <a:pt x="0" y="347"/>
                  </a:moveTo>
                  <a:lnTo>
                    <a:pt x="348" y="0"/>
                  </a:lnTo>
                  <a:lnTo>
                    <a:pt x="349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77" name="Freeform 39"/>
            <p:cNvSpPr>
              <a:spLocks/>
            </p:cNvSpPr>
            <p:nvPr/>
          </p:nvSpPr>
          <p:spPr bwMode="auto">
            <a:xfrm>
              <a:off x="3510" y="1245"/>
              <a:ext cx="137" cy="136"/>
            </a:xfrm>
            <a:custGeom>
              <a:avLst/>
              <a:gdLst>
                <a:gd name="T0" fmla="*/ 0 w 395"/>
                <a:gd name="T1" fmla="*/ 0 h 393"/>
                <a:gd name="T2" fmla="*/ 0 w 395"/>
                <a:gd name="T3" fmla="*/ 0 h 393"/>
                <a:gd name="T4" fmla="*/ 0 w 395"/>
                <a:gd name="T5" fmla="*/ 0 h 393"/>
                <a:gd name="T6" fmla="*/ 0 60000 65536"/>
                <a:gd name="T7" fmla="*/ 0 60000 65536"/>
                <a:gd name="T8" fmla="*/ 0 60000 65536"/>
                <a:gd name="T9" fmla="*/ 0 w 395"/>
                <a:gd name="T10" fmla="*/ 0 h 393"/>
                <a:gd name="T11" fmla="*/ 395 w 395"/>
                <a:gd name="T12" fmla="*/ 393 h 39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95" h="393">
                  <a:moveTo>
                    <a:pt x="0" y="393"/>
                  </a:moveTo>
                  <a:lnTo>
                    <a:pt x="393" y="0"/>
                  </a:lnTo>
                  <a:lnTo>
                    <a:pt x="39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78" name="Freeform 40"/>
            <p:cNvSpPr>
              <a:spLocks/>
            </p:cNvSpPr>
            <p:nvPr/>
          </p:nvSpPr>
          <p:spPr bwMode="auto">
            <a:xfrm>
              <a:off x="4015" y="750"/>
              <a:ext cx="126" cy="126"/>
            </a:xfrm>
            <a:custGeom>
              <a:avLst/>
              <a:gdLst>
                <a:gd name="T0" fmla="*/ 0 w 365"/>
                <a:gd name="T1" fmla="*/ 0 h 365"/>
                <a:gd name="T2" fmla="*/ 0 w 365"/>
                <a:gd name="T3" fmla="*/ 0 h 365"/>
                <a:gd name="T4" fmla="*/ 0 w 365"/>
                <a:gd name="T5" fmla="*/ 0 h 365"/>
                <a:gd name="T6" fmla="*/ 0 60000 65536"/>
                <a:gd name="T7" fmla="*/ 0 60000 65536"/>
                <a:gd name="T8" fmla="*/ 0 60000 65536"/>
                <a:gd name="T9" fmla="*/ 0 w 365"/>
                <a:gd name="T10" fmla="*/ 0 h 365"/>
                <a:gd name="T11" fmla="*/ 365 w 365"/>
                <a:gd name="T12" fmla="*/ 365 h 36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65" h="365">
                  <a:moveTo>
                    <a:pt x="0" y="365"/>
                  </a:moveTo>
                  <a:lnTo>
                    <a:pt x="364" y="0"/>
                  </a:lnTo>
                  <a:lnTo>
                    <a:pt x="36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79" name="Freeform 41"/>
            <p:cNvSpPr>
              <a:spLocks/>
            </p:cNvSpPr>
            <p:nvPr/>
          </p:nvSpPr>
          <p:spPr bwMode="auto">
            <a:xfrm>
              <a:off x="3827" y="1245"/>
              <a:ext cx="40" cy="39"/>
            </a:xfrm>
            <a:custGeom>
              <a:avLst/>
              <a:gdLst>
                <a:gd name="T0" fmla="*/ 0 w 114"/>
                <a:gd name="T1" fmla="*/ 0 h 113"/>
                <a:gd name="T2" fmla="*/ 0 w 114"/>
                <a:gd name="T3" fmla="*/ 0 h 113"/>
                <a:gd name="T4" fmla="*/ 0 w 114"/>
                <a:gd name="T5" fmla="*/ 0 h 113"/>
                <a:gd name="T6" fmla="*/ 0 60000 65536"/>
                <a:gd name="T7" fmla="*/ 0 60000 65536"/>
                <a:gd name="T8" fmla="*/ 0 60000 65536"/>
                <a:gd name="T9" fmla="*/ 0 w 114"/>
                <a:gd name="T10" fmla="*/ 0 h 113"/>
                <a:gd name="T11" fmla="*/ 114 w 114"/>
                <a:gd name="T12" fmla="*/ 113 h 1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14" h="113">
                  <a:moveTo>
                    <a:pt x="0" y="113"/>
                  </a:moveTo>
                  <a:lnTo>
                    <a:pt x="113" y="0"/>
                  </a:lnTo>
                  <a:lnTo>
                    <a:pt x="114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80" name="Freeform 42"/>
            <p:cNvSpPr>
              <a:spLocks/>
            </p:cNvSpPr>
            <p:nvPr/>
          </p:nvSpPr>
          <p:spPr bwMode="auto">
            <a:xfrm>
              <a:off x="4015" y="832"/>
              <a:ext cx="264" cy="264"/>
            </a:xfrm>
            <a:custGeom>
              <a:avLst/>
              <a:gdLst>
                <a:gd name="T0" fmla="*/ 0 w 762"/>
                <a:gd name="T1" fmla="*/ 0 h 764"/>
                <a:gd name="T2" fmla="*/ 0 w 762"/>
                <a:gd name="T3" fmla="*/ 0 h 764"/>
                <a:gd name="T4" fmla="*/ 0 w 762"/>
                <a:gd name="T5" fmla="*/ 0 h 764"/>
                <a:gd name="T6" fmla="*/ 0 60000 65536"/>
                <a:gd name="T7" fmla="*/ 0 60000 65536"/>
                <a:gd name="T8" fmla="*/ 0 60000 65536"/>
                <a:gd name="T9" fmla="*/ 0 w 762"/>
                <a:gd name="T10" fmla="*/ 0 h 764"/>
                <a:gd name="T11" fmla="*/ 762 w 762"/>
                <a:gd name="T12" fmla="*/ 764 h 76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62" h="764">
                  <a:moveTo>
                    <a:pt x="0" y="764"/>
                  </a:moveTo>
                  <a:lnTo>
                    <a:pt x="761" y="0"/>
                  </a:lnTo>
                  <a:lnTo>
                    <a:pt x="762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81" name="Freeform 43"/>
            <p:cNvSpPr>
              <a:spLocks/>
            </p:cNvSpPr>
            <p:nvPr/>
          </p:nvSpPr>
          <p:spPr bwMode="auto">
            <a:xfrm>
              <a:off x="3903" y="1134"/>
              <a:ext cx="74" cy="73"/>
            </a:xfrm>
            <a:custGeom>
              <a:avLst/>
              <a:gdLst>
                <a:gd name="T0" fmla="*/ 0 w 214"/>
                <a:gd name="T1" fmla="*/ 0 h 211"/>
                <a:gd name="T2" fmla="*/ 0 w 214"/>
                <a:gd name="T3" fmla="*/ 0 h 211"/>
                <a:gd name="T4" fmla="*/ 0 w 214"/>
                <a:gd name="T5" fmla="*/ 0 h 211"/>
                <a:gd name="T6" fmla="*/ 0 60000 65536"/>
                <a:gd name="T7" fmla="*/ 0 60000 65536"/>
                <a:gd name="T8" fmla="*/ 0 60000 65536"/>
                <a:gd name="T9" fmla="*/ 0 w 214"/>
                <a:gd name="T10" fmla="*/ 0 h 211"/>
                <a:gd name="T11" fmla="*/ 214 w 214"/>
                <a:gd name="T12" fmla="*/ 211 h 21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4" h="211">
                  <a:moveTo>
                    <a:pt x="0" y="211"/>
                  </a:moveTo>
                  <a:lnTo>
                    <a:pt x="213" y="0"/>
                  </a:lnTo>
                  <a:lnTo>
                    <a:pt x="214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82" name="Freeform 44"/>
            <p:cNvSpPr>
              <a:spLocks/>
            </p:cNvSpPr>
            <p:nvPr/>
          </p:nvSpPr>
          <p:spPr bwMode="auto">
            <a:xfrm>
              <a:off x="3949" y="1051"/>
              <a:ext cx="330" cy="330"/>
            </a:xfrm>
            <a:custGeom>
              <a:avLst/>
              <a:gdLst>
                <a:gd name="T0" fmla="*/ 0 w 951"/>
                <a:gd name="T1" fmla="*/ 0 h 950"/>
                <a:gd name="T2" fmla="*/ 0 w 951"/>
                <a:gd name="T3" fmla="*/ 0 h 950"/>
                <a:gd name="T4" fmla="*/ 0 w 951"/>
                <a:gd name="T5" fmla="*/ 0 h 950"/>
                <a:gd name="T6" fmla="*/ 0 60000 65536"/>
                <a:gd name="T7" fmla="*/ 0 60000 65536"/>
                <a:gd name="T8" fmla="*/ 0 60000 65536"/>
                <a:gd name="T9" fmla="*/ 0 w 951"/>
                <a:gd name="T10" fmla="*/ 0 h 950"/>
                <a:gd name="T11" fmla="*/ 951 w 951"/>
                <a:gd name="T12" fmla="*/ 950 h 95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51" h="950">
                  <a:moveTo>
                    <a:pt x="0" y="950"/>
                  </a:moveTo>
                  <a:lnTo>
                    <a:pt x="950" y="0"/>
                  </a:lnTo>
                  <a:lnTo>
                    <a:pt x="951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83" name="Freeform 45"/>
            <p:cNvSpPr>
              <a:spLocks/>
            </p:cNvSpPr>
            <p:nvPr/>
          </p:nvSpPr>
          <p:spPr bwMode="auto">
            <a:xfrm>
              <a:off x="4168" y="1271"/>
              <a:ext cx="111" cy="110"/>
            </a:xfrm>
            <a:custGeom>
              <a:avLst/>
              <a:gdLst>
                <a:gd name="T0" fmla="*/ 0 w 319"/>
                <a:gd name="T1" fmla="*/ 0 h 318"/>
                <a:gd name="T2" fmla="*/ 0 w 319"/>
                <a:gd name="T3" fmla="*/ 0 h 318"/>
                <a:gd name="T4" fmla="*/ 0 w 319"/>
                <a:gd name="T5" fmla="*/ 0 h 318"/>
                <a:gd name="T6" fmla="*/ 0 60000 65536"/>
                <a:gd name="T7" fmla="*/ 0 60000 65536"/>
                <a:gd name="T8" fmla="*/ 0 60000 65536"/>
                <a:gd name="T9" fmla="*/ 0 w 319"/>
                <a:gd name="T10" fmla="*/ 0 h 318"/>
                <a:gd name="T11" fmla="*/ 319 w 319"/>
                <a:gd name="T12" fmla="*/ 318 h 3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19" h="318">
                  <a:moveTo>
                    <a:pt x="0" y="318"/>
                  </a:moveTo>
                  <a:lnTo>
                    <a:pt x="318" y="0"/>
                  </a:lnTo>
                  <a:lnTo>
                    <a:pt x="319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84" name="Freeform 46"/>
            <p:cNvSpPr>
              <a:spLocks/>
            </p:cNvSpPr>
            <p:nvPr/>
          </p:nvSpPr>
          <p:spPr bwMode="auto">
            <a:xfrm>
              <a:off x="4671" y="682"/>
              <a:ext cx="196" cy="196"/>
            </a:xfrm>
            <a:custGeom>
              <a:avLst/>
              <a:gdLst>
                <a:gd name="T0" fmla="*/ 0 w 568"/>
                <a:gd name="T1" fmla="*/ 0 h 566"/>
                <a:gd name="T2" fmla="*/ 0 w 568"/>
                <a:gd name="T3" fmla="*/ 0 h 566"/>
                <a:gd name="T4" fmla="*/ 0 w 568"/>
                <a:gd name="T5" fmla="*/ 0 h 566"/>
                <a:gd name="T6" fmla="*/ 0 60000 65536"/>
                <a:gd name="T7" fmla="*/ 0 60000 65536"/>
                <a:gd name="T8" fmla="*/ 0 60000 65536"/>
                <a:gd name="T9" fmla="*/ 0 w 568"/>
                <a:gd name="T10" fmla="*/ 0 h 566"/>
                <a:gd name="T11" fmla="*/ 568 w 568"/>
                <a:gd name="T12" fmla="*/ 566 h 56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68" h="566">
                  <a:moveTo>
                    <a:pt x="0" y="566"/>
                  </a:moveTo>
                  <a:lnTo>
                    <a:pt x="566" y="0"/>
                  </a:lnTo>
                  <a:lnTo>
                    <a:pt x="568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85" name="Freeform 47"/>
            <p:cNvSpPr>
              <a:spLocks/>
            </p:cNvSpPr>
            <p:nvPr/>
          </p:nvSpPr>
          <p:spPr bwMode="auto">
            <a:xfrm>
              <a:off x="4671" y="901"/>
              <a:ext cx="196" cy="197"/>
            </a:xfrm>
            <a:custGeom>
              <a:avLst/>
              <a:gdLst>
                <a:gd name="T0" fmla="*/ 0 w 568"/>
                <a:gd name="T1" fmla="*/ 0 h 566"/>
                <a:gd name="T2" fmla="*/ 0 w 568"/>
                <a:gd name="T3" fmla="*/ 0 h 566"/>
                <a:gd name="T4" fmla="*/ 0 w 568"/>
                <a:gd name="T5" fmla="*/ 0 h 566"/>
                <a:gd name="T6" fmla="*/ 0 60000 65536"/>
                <a:gd name="T7" fmla="*/ 0 60000 65536"/>
                <a:gd name="T8" fmla="*/ 0 60000 65536"/>
                <a:gd name="T9" fmla="*/ 0 w 568"/>
                <a:gd name="T10" fmla="*/ 0 h 566"/>
                <a:gd name="T11" fmla="*/ 568 w 568"/>
                <a:gd name="T12" fmla="*/ 566 h 56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68" h="566">
                  <a:moveTo>
                    <a:pt x="0" y="566"/>
                  </a:moveTo>
                  <a:lnTo>
                    <a:pt x="566" y="0"/>
                  </a:lnTo>
                  <a:lnTo>
                    <a:pt x="568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86" name="Freeform 48"/>
            <p:cNvSpPr>
              <a:spLocks/>
            </p:cNvSpPr>
            <p:nvPr/>
          </p:nvSpPr>
          <p:spPr bwMode="auto">
            <a:xfrm>
              <a:off x="4671" y="1121"/>
              <a:ext cx="196" cy="196"/>
            </a:xfrm>
            <a:custGeom>
              <a:avLst/>
              <a:gdLst>
                <a:gd name="T0" fmla="*/ 0 w 568"/>
                <a:gd name="T1" fmla="*/ 0 h 566"/>
                <a:gd name="T2" fmla="*/ 0 w 568"/>
                <a:gd name="T3" fmla="*/ 0 h 566"/>
                <a:gd name="T4" fmla="*/ 0 w 568"/>
                <a:gd name="T5" fmla="*/ 0 h 566"/>
                <a:gd name="T6" fmla="*/ 0 60000 65536"/>
                <a:gd name="T7" fmla="*/ 0 60000 65536"/>
                <a:gd name="T8" fmla="*/ 0 60000 65536"/>
                <a:gd name="T9" fmla="*/ 0 w 568"/>
                <a:gd name="T10" fmla="*/ 0 h 566"/>
                <a:gd name="T11" fmla="*/ 568 w 568"/>
                <a:gd name="T12" fmla="*/ 566 h 56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68" h="566">
                  <a:moveTo>
                    <a:pt x="0" y="566"/>
                  </a:moveTo>
                  <a:lnTo>
                    <a:pt x="566" y="0"/>
                  </a:lnTo>
                  <a:lnTo>
                    <a:pt x="568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87" name="Freeform 49"/>
            <p:cNvSpPr>
              <a:spLocks/>
            </p:cNvSpPr>
            <p:nvPr/>
          </p:nvSpPr>
          <p:spPr bwMode="auto">
            <a:xfrm>
              <a:off x="4826" y="1341"/>
              <a:ext cx="41" cy="40"/>
            </a:xfrm>
            <a:custGeom>
              <a:avLst/>
              <a:gdLst>
                <a:gd name="T0" fmla="*/ 0 w 119"/>
                <a:gd name="T1" fmla="*/ 0 h 116"/>
                <a:gd name="T2" fmla="*/ 0 w 119"/>
                <a:gd name="T3" fmla="*/ 0 h 116"/>
                <a:gd name="T4" fmla="*/ 0 w 119"/>
                <a:gd name="T5" fmla="*/ 0 h 116"/>
                <a:gd name="T6" fmla="*/ 0 60000 65536"/>
                <a:gd name="T7" fmla="*/ 0 60000 65536"/>
                <a:gd name="T8" fmla="*/ 0 60000 65536"/>
                <a:gd name="T9" fmla="*/ 0 w 119"/>
                <a:gd name="T10" fmla="*/ 0 h 116"/>
                <a:gd name="T11" fmla="*/ 119 w 119"/>
                <a:gd name="T12" fmla="*/ 116 h 11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19" h="116">
                  <a:moveTo>
                    <a:pt x="0" y="116"/>
                  </a:moveTo>
                  <a:lnTo>
                    <a:pt x="117" y="0"/>
                  </a:lnTo>
                  <a:lnTo>
                    <a:pt x="119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88" name="Freeform 50"/>
            <p:cNvSpPr>
              <a:spLocks/>
            </p:cNvSpPr>
            <p:nvPr/>
          </p:nvSpPr>
          <p:spPr bwMode="auto">
            <a:xfrm>
              <a:off x="4671" y="750"/>
              <a:ext cx="1" cy="631"/>
            </a:xfrm>
            <a:custGeom>
              <a:avLst/>
              <a:gdLst>
                <a:gd name="T0" fmla="*/ 0 w 2"/>
                <a:gd name="T1" fmla="*/ 0 h 1818"/>
                <a:gd name="T2" fmla="*/ 0 w 2"/>
                <a:gd name="T3" fmla="*/ 0 h 1818"/>
                <a:gd name="T4" fmla="*/ 1 w 2"/>
                <a:gd name="T5" fmla="*/ 0 h 1818"/>
                <a:gd name="T6" fmla="*/ 0 60000 65536"/>
                <a:gd name="T7" fmla="*/ 0 60000 65536"/>
                <a:gd name="T8" fmla="*/ 0 60000 65536"/>
                <a:gd name="T9" fmla="*/ 0 w 2"/>
                <a:gd name="T10" fmla="*/ 0 h 1818"/>
                <a:gd name="T11" fmla="*/ 2 w 2"/>
                <a:gd name="T12" fmla="*/ 1818 h 18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1818">
                  <a:moveTo>
                    <a:pt x="0" y="1818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89" name="Arc 51"/>
            <p:cNvSpPr>
              <a:spLocks/>
            </p:cNvSpPr>
            <p:nvPr/>
          </p:nvSpPr>
          <p:spPr bwMode="auto">
            <a:xfrm flipH="1">
              <a:off x="4279" y="2059"/>
              <a:ext cx="306" cy="324"/>
            </a:xfrm>
            <a:custGeom>
              <a:avLst/>
              <a:gdLst>
                <a:gd name="T0" fmla="*/ 0 w 40741"/>
                <a:gd name="T1" fmla="*/ 0 h 43200"/>
                <a:gd name="T2" fmla="*/ 0 w 40741"/>
                <a:gd name="T3" fmla="*/ 0 h 43200"/>
                <a:gd name="T4" fmla="*/ 0 w 40741"/>
                <a:gd name="T5" fmla="*/ 0 h 43200"/>
                <a:gd name="T6" fmla="*/ 0 60000 65536"/>
                <a:gd name="T7" fmla="*/ 0 60000 65536"/>
                <a:gd name="T8" fmla="*/ 0 60000 65536"/>
                <a:gd name="T9" fmla="*/ 0 w 40741"/>
                <a:gd name="T10" fmla="*/ 0 h 43200"/>
                <a:gd name="T11" fmla="*/ 40741 w 40741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0741" h="43200" fill="none" extrusionOk="0">
                  <a:moveTo>
                    <a:pt x="250" y="11124"/>
                  </a:moveTo>
                  <a:cubicBezTo>
                    <a:pt x="4058" y="4259"/>
                    <a:pt x="11290" y="-1"/>
                    <a:pt x="19141" y="0"/>
                  </a:cubicBezTo>
                  <a:cubicBezTo>
                    <a:pt x="31070" y="0"/>
                    <a:pt x="40741" y="9670"/>
                    <a:pt x="40741" y="21600"/>
                  </a:cubicBezTo>
                  <a:cubicBezTo>
                    <a:pt x="40741" y="33529"/>
                    <a:pt x="31070" y="43200"/>
                    <a:pt x="19141" y="43200"/>
                  </a:cubicBezTo>
                  <a:cubicBezTo>
                    <a:pt x="11100" y="43200"/>
                    <a:pt x="3725" y="38734"/>
                    <a:pt x="-1" y="31609"/>
                  </a:cubicBezTo>
                </a:path>
                <a:path w="40741" h="43200" stroke="0" extrusionOk="0">
                  <a:moveTo>
                    <a:pt x="250" y="11124"/>
                  </a:moveTo>
                  <a:cubicBezTo>
                    <a:pt x="4058" y="4259"/>
                    <a:pt x="11290" y="-1"/>
                    <a:pt x="19141" y="0"/>
                  </a:cubicBezTo>
                  <a:cubicBezTo>
                    <a:pt x="31070" y="0"/>
                    <a:pt x="40741" y="9670"/>
                    <a:pt x="40741" y="21600"/>
                  </a:cubicBezTo>
                  <a:cubicBezTo>
                    <a:pt x="40741" y="33529"/>
                    <a:pt x="31070" y="43200"/>
                    <a:pt x="19141" y="43200"/>
                  </a:cubicBezTo>
                  <a:cubicBezTo>
                    <a:pt x="11100" y="43200"/>
                    <a:pt x="3725" y="38734"/>
                    <a:pt x="-1" y="31609"/>
                  </a:cubicBezTo>
                  <a:lnTo>
                    <a:pt x="19141" y="21600"/>
                  </a:lnTo>
                  <a:lnTo>
                    <a:pt x="250" y="11124"/>
                  </a:lnTo>
                  <a:close/>
                </a:path>
              </a:pathLst>
            </a:cu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390" name="Arc 52"/>
            <p:cNvSpPr>
              <a:spLocks/>
            </p:cNvSpPr>
            <p:nvPr/>
          </p:nvSpPr>
          <p:spPr bwMode="auto">
            <a:xfrm>
              <a:off x="3251" y="2059"/>
              <a:ext cx="166" cy="320"/>
            </a:xfrm>
            <a:custGeom>
              <a:avLst/>
              <a:gdLst>
                <a:gd name="T0" fmla="*/ 0 w 22199"/>
                <a:gd name="T1" fmla="*/ 0 h 43200"/>
                <a:gd name="T2" fmla="*/ 0 w 22199"/>
                <a:gd name="T3" fmla="*/ 0 h 43200"/>
                <a:gd name="T4" fmla="*/ 0 w 22199"/>
                <a:gd name="T5" fmla="*/ 0 h 43200"/>
                <a:gd name="T6" fmla="*/ 0 60000 65536"/>
                <a:gd name="T7" fmla="*/ 0 60000 65536"/>
                <a:gd name="T8" fmla="*/ 0 60000 65536"/>
                <a:gd name="T9" fmla="*/ 0 w 22199"/>
                <a:gd name="T10" fmla="*/ 0 h 43200"/>
                <a:gd name="T11" fmla="*/ 22199 w 22199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199" h="43200" fill="none" extrusionOk="0">
                  <a:moveTo>
                    <a:pt x="598" y="0"/>
                  </a:moveTo>
                  <a:cubicBezTo>
                    <a:pt x="12528" y="0"/>
                    <a:pt x="22199" y="9670"/>
                    <a:pt x="22199" y="21600"/>
                  </a:cubicBezTo>
                  <a:cubicBezTo>
                    <a:pt x="22199" y="33529"/>
                    <a:pt x="12528" y="43200"/>
                    <a:pt x="599" y="43200"/>
                  </a:cubicBezTo>
                  <a:cubicBezTo>
                    <a:pt x="399" y="43200"/>
                    <a:pt x="199" y="43197"/>
                    <a:pt x="0" y="43191"/>
                  </a:cubicBezTo>
                </a:path>
                <a:path w="22199" h="43200" stroke="0" extrusionOk="0">
                  <a:moveTo>
                    <a:pt x="598" y="0"/>
                  </a:moveTo>
                  <a:cubicBezTo>
                    <a:pt x="12528" y="0"/>
                    <a:pt x="22199" y="9670"/>
                    <a:pt x="22199" y="21600"/>
                  </a:cubicBezTo>
                  <a:cubicBezTo>
                    <a:pt x="22199" y="33529"/>
                    <a:pt x="12528" y="43200"/>
                    <a:pt x="599" y="43200"/>
                  </a:cubicBezTo>
                  <a:cubicBezTo>
                    <a:pt x="399" y="43200"/>
                    <a:pt x="199" y="43197"/>
                    <a:pt x="0" y="43191"/>
                  </a:cubicBezTo>
                  <a:lnTo>
                    <a:pt x="599" y="21600"/>
                  </a:lnTo>
                  <a:lnTo>
                    <a:pt x="598" y="0"/>
                  </a:lnTo>
                  <a:close/>
                </a:path>
              </a:pathLst>
            </a:cu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391" name="Oval 53"/>
            <p:cNvSpPr>
              <a:spLocks noChangeArrowheads="1"/>
            </p:cNvSpPr>
            <p:nvPr/>
          </p:nvSpPr>
          <p:spPr bwMode="auto">
            <a:xfrm>
              <a:off x="4015" y="1794"/>
              <a:ext cx="852" cy="852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13392" name="Oval 54"/>
            <p:cNvSpPr>
              <a:spLocks noChangeArrowheads="1"/>
            </p:cNvSpPr>
            <p:nvPr/>
          </p:nvSpPr>
          <p:spPr bwMode="auto">
            <a:xfrm>
              <a:off x="4135" y="1931"/>
              <a:ext cx="612" cy="572"/>
            </a:xfrm>
            <a:prstGeom prst="ellips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13393" name="Oval 55"/>
            <p:cNvSpPr>
              <a:spLocks noChangeArrowheads="1"/>
            </p:cNvSpPr>
            <p:nvPr/>
          </p:nvSpPr>
          <p:spPr bwMode="auto">
            <a:xfrm>
              <a:off x="3656" y="2135"/>
              <a:ext cx="167" cy="167"/>
            </a:xfrm>
            <a:prstGeom prst="ellips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13394" name="Oval 56"/>
            <p:cNvSpPr>
              <a:spLocks noChangeArrowheads="1"/>
            </p:cNvSpPr>
            <p:nvPr/>
          </p:nvSpPr>
          <p:spPr bwMode="auto">
            <a:xfrm>
              <a:off x="3589" y="2069"/>
              <a:ext cx="311" cy="300"/>
            </a:xfrm>
            <a:prstGeom prst="ellips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en-US" sz="2400"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13395" name="Freeform 57"/>
            <p:cNvSpPr>
              <a:spLocks/>
            </p:cNvSpPr>
            <p:nvPr/>
          </p:nvSpPr>
          <p:spPr bwMode="auto">
            <a:xfrm>
              <a:off x="3742" y="1990"/>
              <a:ext cx="1" cy="512"/>
            </a:xfrm>
            <a:custGeom>
              <a:avLst/>
              <a:gdLst>
                <a:gd name="T0" fmla="*/ 0 w 1"/>
                <a:gd name="T1" fmla="*/ 0 h 1472"/>
                <a:gd name="T2" fmla="*/ 0 w 1"/>
                <a:gd name="T3" fmla="*/ 0 h 1472"/>
                <a:gd name="T4" fmla="*/ 1 w 1"/>
                <a:gd name="T5" fmla="*/ 0 h 1472"/>
                <a:gd name="T6" fmla="*/ 0 60000 65536"/>
                <a:gd name="T7" fmla="*/ 0 60000 65536"/>
                <a:gd name="T8" fmla="*/ 0 60000 65536"/>
                <a:gd name="T9" fmla="*/ 0 w 1"/>
                <a:gd name="T10" fmla="*/ 0 h 1472"/>
                <a:gd name="T11" fmla="*/ 1 w 1"/>
                <a:gd name="T12" fmla="*/ 1472 h 147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472">
                  <a:moveTo>
                    <a:pt x="0" y="0"/>
                  </a:moveTo>
                  <a:lnTo>
                    <a:pt x="0" y="1472"/>
                  </a:lnTo>
                  <a:lnTo>
                    <a:pt x="1" y="1472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96" name="Freeform 58"/>
            <p:cNvSpPr>
              <a:spLocks/>
            </p:cNvSpPr>
            <p:nvPr/>
          </p:nvSpPr>
          <p:spPr bwMode="auto">
            <a:xfrm>
              <a:off x="3256" y="1964"/>
              <a:ext cx="1" cy="528"/>
            </a:xfrm>
            <a:custGeom>
              <a:avLst/>
              <a:gdLst>
                <a:gd name="T0" fmla="*/ 0 w 2"/>
                <a:gd name="T1" fmla="*/ 0 h 1522"/>
                <a:gd name="T2" fmla="*/ 0 w 2"/>
                <a:gd name="T3" fmla="*/ 0 h 1522"/>
                <a:gd name="T4" fmla="*/ 1 w 2"/>
                <a:gd name="T5" fmla="*/ 0 h 1522"/>
                <a:gd name="T6" fmla="*/ 0 60000 65536"/>
                <a:gd name="T7" fmla="*/ 0 60000 65536"/>
                <a:gd name="T8" fmla="*/ 0 60000 65536"/>
                <a:gd name="T9" fmla="*/ 0 w 2"/>
                <a:gd name="T10" fmla="*/ 0 h 1522"/>
                <a:gd name="T11" fmla="*/ 2 w 2"/>
                <a:gd name="T12" fmla="*/ 1522 h 152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1522">
                  <a:moveTo>
                    <a:pt x="0" y="0"/>
                  </a:moveTo>
                  <a:lnTo>
                    <a:pt x="0" y="1522"/>
                  </a:lnTo>
                  <a:lnTo>
                    <a:pt x="2" y="1522"/>
                  </a:lnTo>
                </a:path>
              </a:pathLst>
            </a:custGeom>
            <a:noFill/>
            <a:ln w="19050">
              <a:solidFill>
                <a:schemeClr val="tx1"/>
              </a:solidFill>
              <a:prstDash val="lg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97" name="Freeform 59"/>
            <p:cNvSpPr>
              <a:spLocks/>
            </p:cNvSpPr>
            <p:nvPr/>
          </p:nvSpPr>
          <p:spPr bwMode="auto">
            <a:xfrm>
              <a:off x="2992" y="2646"/>
              <a:ext cx="1449" cy="1"/>
            </a:xfrm>
            <a:custGeom>
              <a:avLst/>
              <a:gdLst>
                <a:gd name="T0" fmla="*/ 0 w 4176"/>
                <a:gd name="T1" fmla="*/ 0 h 1"/>
                <a:gd name="T2" fmla="*/ 0 w 4176"/>
                <a:gd name="T3" fmla="*/ 0 h 1"/>
                <a:gd name="T4" fmla="*/ 0 w 4176"/>
                <a:gd name="T5" fmla="*/ 0 h 1"/>
                <a:gd name="T6" fmla="*/ 0 60000 65536"/>
                <a:gd name="T7" fmla="*/ 0 60000 65536"/>
                <a:gd name="T8" fmla="*/ 0 60000 65536"/>
                <a:gd name="T9" fmla="*/ 0 w 4176"/>
                <a:gd name="T10" fmla="*/ 0 h 1"/>
                <a:gd name="T11" fmla="*/ 4176 w 417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176" h="1">
                  <a:moveTo>
                    <a:pt x="4176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98" name="Freeform 60"/>
            <p:cNvSpPr>
              <a:spLocks/>
            </p:cNvSpPr>
            <p:nvPr/>
          </p:nvSpPr>
          <p:spPr bwMode="auto">
            <a:xfrm>
              <a:off x="2992" y="2382"/>
              <a:ext cx="1" cy="264"/>
            </a:xfrm>
            <a:custGeom>
              <a:avLst/>
              <a:gdLst>
                <a:gd name="T0" fmla="*/ 0 w 2"/>
                <a:gd name="T1" fmla="*/ 0 h 762"/>
                <a:gd name="T2" fmla="*/ 0 w 2"/>
                <a:gd name="T3" fmla="*/ 0 h 762"/>
                <a:gd name="T4" fmla="*/ 1 w 2"/>
                <a:gd name="T5" fmla="*/ 0 h 762"/>
                <a:gd name="T6" fmla="*/ 0 60000 65536"/>
                <a:gd name="T7" fmla="*/ 0 60000 65536"/>
                <a:gd name="T8" fmla="*/ 0 60000 65536"/>
                <a:gd name="T9" fmla="*/ 0 w 2"/>
                <a:gd name="T10" fmla="*/ 0 h 762"/>
                <a:gd name="T11" fmla="*/ 2 w 2"/>
                <a:gd name="T12" fmla="*/ 762 h 76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762">
                  <a:moveTo>
                    <a:pt x="0" y="762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99" name="Freeform 61"/>
            <p:cNvSpPr>
              <a:spLocks/>
            </p:cNvSpPr>
            <p:nvPr/>
          </p:nvSpPr>
          <p:spPr bwMode="auto">
            <a:xfrm>
              <a:off x="2992" y="2382"/>
              <a:ext cx="264" cy="1"/>
            </a:xfrm>
            <a:custGeom>
              <a:avLst/>
              <a:gdLst>
                <a:gd name="T0" fmla="*/ 0 w 761"/>
                <a:gd name="T1" fmla="*/ 0 h 1"/>
                <a:gd name="T2" fmla="*/ 0 w 761"/>
                <a:gd name="T3" fmla="*/ 0 h 1"/>
                <a:gd name="T4" fmla="*/ 0 w 761"/>
                <a:gd name="T5" fmla="*/ 0 h 1"/>
                <a:gd name="T6" fmla="*/ 0 60000 65536"/>
                <a:gd name="T7" fmla="*/ 0 60000 65536"/>
                <a:gd name="T8" fmla="*/ 0 60000 65536"/>
                <a:gd name="T9" fmla="*/ 0 w 761"/>
                <a:gd name="T10" fmla="*/ 0 h 1"/>
                <a:gd name="T11" fmla="*/ 761 w 761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61" h="1">
                  <a:moveTo>
                    <a:pt x="761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400" name="Freeform 62"/>
            <p:cNvSpPr>
              <a:spLocks/>
            </p:cNvSpPr>
            <p:nvPr/>
          </p:nvSpPr>
          <p:spPr bwMode="auto">
            <a:xfrm>
              <a:off x="2992" y="1794"/>
              <a:ext cx="1449" cy="1"/>
            </a:xfrm>
            <a:custGeom>
              <a:avLst/>
              <a:gdLst>
                <a:gd name="T0" fmla="*/ 0 w 4176"/>
                <a:gd name="T1" fmla="*/ 0 h 1"/>
                <a:gd name="T2" fmla="*/ 0 w 4176"/>
                <a:gd name="T3" fmla="*/ 0 h 1"/>
                <a:gd name="T4" fmla="*/ 0 w 4176"/>
                <a:gd name="T5" fmla="*/ 0 h 1"/>
                <a:gd name="T6" fmla="*/ 0 60000 65536"/>
                <a:gd name="T7" fmla="*/ 0 60000 65536"/>
                <a:gd name="T8" fmla="*/ 0 60000 65536"/>
                <a:gd name="T9" fmla="*/ 0 w 4176"/>
                <a:gd name="T10" fmla="*/ 0 h 1"/>
                <a:gd name="T11" fmla="*/ 4176 w 417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176" h="1">
                  <a:moveTo>
                    <a:pt x="4176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401" name="Freeform 63"/>
            <p:cNvSpPr>
              <a:spLocks/>
            </p:cNvSpPr>
            <p:nvPr/>
          </p:nvSpPr>
          <p:spPr bwMode="auto">
            <a:xfrm>
              <a:off x="2992" y="1794"/>
              <a:ext cx="1" cy="264"/>
            </a:xfrm>
            <a:custGeom>
              <a:avLst/>
              <a:gdLst>
                <a:gd name="T0" fmla="*/ 0 w 2"/>
                <a:gd name="T1" fmla="*/ 0 h 763"/>
                <a:gd name="T2" fmla="*/ 0 w 2"/>
                <a:gd name="T3" fmla="*/ 0 h 763"/>
                <a:gd name="T4" fmla="*/ 1 w 2"/>
                <a:gd name="T5" fmla="*/ 0 h 763"/>
                <a:gd name="T6" fmla="*/ 0 60000 65536"/>
                <a:gd name="T7" fmla="*/ 0 60000 65536"/>
                <a:gd name="T8" fmla="*/ 0 60000 65536"/>
                <a:gd name="T9" fmla="*/ 0 w 2"/>
                <a:gd name="T10" fmla="*/ 0 h 763"/>
                <a:gd name="T11" fmla="*/ 2 w 2"/>
                <a:gd name="T12" fmla="*/ 763 h 76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763">
                  <a:moveTo>
                    <a:pt x="0" y="0"/>
                  </a:moveTo>
                  <a:lnTo>
                    <a:pt x="0" y="763"/>
                  </a:lnTo>
                  <a:lnTo>
                    <a:pt x="2" y="763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402" name="Freeform 64"/>
            <p:cNvSpPr>
              <a:spLocks/>
            </p:cNvSpPr>
            <p:nvPr/>
          </p:nvSpPr>
          <p:spPr bwMode="auto">
            <a:xfrm>
              <a:off x="2992" y="2058"/>
              <a:ext cx="264" cy="1"/>
            </a:xfrm>
            <a:custGeom>
              <a:avLst/>
              <a:gdLst>
                <a:gd name="T0" fmla="*/ 0 w 761"/>
                <a:gd name="T1" fmla="*/ 0 h 1"/>
                <a:gd name="T2" fmla="*/ 0 w 761"/>
                <a:gd name="T3" fmla="*/ 0 h 1"/>
                <a:gd name="T4" fmla="*/ 0 w 761"/>
                <a:gd name="T5" fmla="*/ 0 h 1"/>
                <a:gd name="T6" fmla="*/ 0 60000 65536"/>
                <a:gd name="T7" fmla="*/ 0 60000 65536"/>
                <a:gd name="T8" fmla="*/ 0 60000 65536"/>
                <a:gd name="T9" fmla="*/ 0 w 761"/>
                <a:gd name="T10" fmla="*/ 0 h 1"/>
                <a:gd name="T11" fmla="*/ 761 w 761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61" h="1">
                  <a:moveTo>
                    <a:pt x="761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403" name="Freeform 65"/>
            <p:cNvSpPr>
              <a:spLocks/>
            </p:cNvSpPr>
            <p:nvPr/>
          </p:nvSpPr>
          <p:spPr bwMode="auto">
            <a:xfrm>
              <a:off x="4671" y="2149"/>
              <a:ext cx="1" cy="143"/>
            </a:xfrm>
            <a:custGeom>
              <a:avLst/>
              <a:gdLst>
                <a:gd name="T0" fmla="*/ 0 w 2"/>
                <a:gd name="T1" fmla="*/ 0 h 414"/>
                <a:gd name="T2" fmla="*/ 0 w 2"/>
                <a:gd name="T3" fmla="*/ 0 h 414"/>
                <a:gd name="T4" fmla="*/ 1 w 2"/>
                <a:gd name="T5" fmla="*/ 0 h 414"/>
                <a:gd name="T6" fmla="*/ 0 60000 65536"/>
                <a:gd name="T7" fmla="*/ 0 60000 65536"/>
                <a:gd name="T8" fmla="*/ 0 60000 65536"/>
                <a:gd name="T9" fmla="*/ 0 w 2"/>
                <a:gd name="T10" fmla="*/ 0 h 414"/>
                <a:gd name="T11" fmla="*/ 2 w 2"/>
                <a:gd name="T12" fmla="*/ 414 h 4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414">
                  <a:moveTo>
                    <a:pt x="0" y="0"/>
                  </a:moveTo>
                  <a:lnTo>
                    <a:pt x="0" y="414"/>
                  </a:lnTo>
                  <a:lnTo>
                    <a:pt x="2" y="41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404" name="Freeform 66"/>
            <p:cNvSpPr>
              <a:spLocks/>
            </p:cNvSpPr>
            <p:nvPr/>
          </p:nvSpPr>
          <p:spPr bwMode="auto">
            <a:xfrm>
              <a:off x="4441" y="2316"/>
              <a:ext cx="1" cy="428"/>
            </a:xfrm>
            <a:custGeom>
              <a:avLst/>
              <a:gdLst>
                <a:gd name="T0" fmla="*/ 0 w 1"/>
                <a:gd name="T1" fmla="*/ 0 h 1234"/>
                <a:gd name="T2" fmla="*/ 0 w 1"/>
                <a:gd name="T3" fmla="*/ 0 h 1234"/>
                <a:gd name="T4" fmla="*/ 1 w 1"/>
                <a:gd name="T5" fmla="*/ 0 h 1234"/>
                <a:gd name="T6" fmla="*/ 0 60000 65536"/>
                <a:gd name="T7" fmla="*/ 0 60000 65536"/>
                <a:gd name="T8" fmla="*/ 0 60000 65536"/>
                <a:gd name="T9" fmla="*/ 0 w 1"/>
                <a:gd name="T10" fmla="*/ 0 h 1234"/>
                <a:gd name="T11" fmla="*/ 1 w 1"/>
                <a:gd name="T12" fmla="*/ 1234 h 123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234">
                  <a:moveTo>
                    <a:pt x="0" y="0"/>
                  </a:moveTo>
                  <a:lnTo>
                    <a:pt x="0" y="1234"/>
                  </a:lnTo>
                  <a:lnTo>
                    <a:pt x="1" y="1234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405" name="Freeform 67"/>
            <p:cNvSpPr>
              <a:spLocks/>
            </p:cNvSpPr>
            <p:nvPr/>
          </p:nvSpPr>
          <p:spPr bwMode="auto">
            <a:xfrm>
              <a:off x="4441" y="1713"/>
              <a:ext cx="1" cy="556"/>
            </a:xfrm>
            <a:custGeom>
              <a:avLst/>
              <a:gdLst>
                <a:gd name="T0" fmla="*/ 0 w 1"/>
                <a:gd name="T1" fmla="*/ 0 h 1602"/>
                <a:gd name="T2" fmla="*/ 0 w 1"/>
                <a:gd name="T3" fmla="*/ 0 h 1602"/>
                <a:gd name="T4" fmla="*/ 1 w 1"/>
                <a:gd name="T5" fmla="*/ 0 h 1602"/>
                <a:gd name="T6" fmla="*/ 0 60000 65536"/>
                <a:gd name="T7" fmla="*/ 0 60000 65536"/>
                <a:gd name="T8" fmla="*/ 0 60000 65536"/>
                <a:gd name="T9" fmla="*/ 0 w 1"/>
                <a:gd name="T10" fmla="*/ 0 h 1602"/>
                <a:gd name="T11" fmla="*/ 1 w 1"/>
                <a:gd name="T12" fmla="*/ 1602 h 160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602">
                  <a:moveTo>
                    <a:pt x="0" y="0"/>
                  </a:moveTo>
                  <a:lnTo>
                    <a:pt x="0" y="1602"/>
                  </a:lnTo>
                  <a:lnTo>
                    <a:pt x="1" y="1602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406" name="Freeform 68"/>
            <p:cNvSpPr>
              <a:spLocks/>
            </p:cNvSpPr>
            <p:nvPr/>
          </p:nvSpPr>
          <p:spPr bwMode="auto">
            <a:xfrm>
              <a:off x="4441" y="2288"/>
              <a:ext cx="1" cy="9"/>
            </a:xfrm>
            <a:custGeom>
              <a:avLst/>
              <a:gdLst>
                <a:gd name="T0" fmla="*/ 0 w 1"/>
                <a:gd name="T1" fmla="*/ 0 h 24"/>
                <a:gd name="T2" fmla="*/ 0 w 1"/>
                <a:gd name="T3" fmla="*/ 0 h 24"/>
                <a:gd name="T4" fmla="*/ 1 w 1"/>
                <a:gd name="T5" fmla="*/ 0 h 24"/>
                <a:gd name="T6" fmla="*/ 0 60000 65536"/>
                <a:gd name="T7" fmla="*/ 0 60000 65536"/>
                <a:gd name="T8" fmla="*/ 0 60000 65536"/>
                <a:gd name="T9" fmla="*/ 0 w 1"/>
                <a:gd name="T10" fmla="*/ 0 h 24"/>
                <a:gd name="T11" fmla="*/ 1 w 1"/>
                <a:gd name="T12" fmla="*/ 24 h 2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24">
                  <a:moveTo>
                    <a:pt x="0" y="0"/>
                  </a:moveTo>
                  <a:lnTo>
                    <a:pt x="0" y="24"/>
                  </a:lnTo>
                  <a:lnTo>
                    <a:pt x="1" y="24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407" name="Freeform 69"/>
            <p:cNvSpPr>
              <a:spLocks/>
            </p:cNvSpPr>
            <p:nvPr/>
          </p:nvSpPr>
          <p:spPr bwMode="auto">
            <a:xfrm>
              <a:off x="2948" y="2221"/>
              <a:ext cx="529" cy="1"/>
            </a:xfrm>
            <a:custGeom>
              <a:avLst/>
              <a:gdLst>
                <a:gd name="T0" fmla="*/ 0 w 1526"/>
                <a:gd name="T1" fmla="*/ 0 h 1"/>
                <a:gd name="T2" fmla="*/ 0 w 1526"/>
                <a:gd name="T3" fmla="*/ 0 h 1"/>
                <a:gd name="T4" fmla="*/ 0 w 1526"/>
                <a:gd name="T5" fmla="*/ 0 h 1"/>
                <a:gd name="T6" fmla="*/ 0 60000 65536"/>
                <a:gd name="T7" fmla="*/ 0 60000 65536"/>
                <a:gd name="T8" fmla="*/ 0 60000 65536"/>
                <a:gd name="T9" fmla="*/ 0 w 1526"/>
                <a:gd name="T10" fmla="*/ 0 h 1"/>
                <a:gd name="T11" fmla="*/ 1526 w 152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26" h="1">
                  <a:moveTo>
                    <a:pt x="0" y="0"/>
                  </a:moveTo>
                  <a:lnTo>
                    <a:pt x="1525" y="0"/>
                  </a:lnTo>
                  <a:lnTo>
                    <a:pt x="1526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408" name="Freeform 70"/>
            <p:cNvSpPr>
              <a:spLocks/>
            </p:cNvSpPr>
            <p:nvPr/>
          </p:nvSpPr>
          <p:spPr bwMode="auto">
            <a:xfrm>
              <a:off x="3559" y="2221"/>
              <a:ext cx="956" cy="1"/>
            </a:xfrm>
            <a:custGeom>
              <a:avLst/>
              <a:gdLst>
                <a:gd name="T0" fmla="*/ 0 w 2753"/>
                <a:gd name="T1" fmla="*/ 0 h 1"/>
                <a:gd name="T2" fmla="*/ 0 w 2753"/>
                <a:gd name="T3" fmla="*/ 0 h 1"/>
                <a:gd name="T4" fmla="*/ 0 w 2753"/>
                <a:gd name="T5" fmla="*/ 0 h 1"/>
                <a:gd name="T6" fmla="*/ 0 60000 65536"/>
                <a:gd name="T7" fmla="*/ 0 60000 65536"/>
                <a:gd name="T8" fmla="*/ 0 60000 65536"/>
                <a:gd name="T9" fmla="*/ 0 w 2753"/>
                <a:gd name="T10" fmla="*/ 0 h 1"/>
                <a:gd name="T11" fmla="*/ 2753 w 2753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753" h="1">
                  <a:moveTo>
                    <a:pt x="0" y="0"/>
                  </a:moveTo>
                  <a:lnTo>
                    <a:pt x="2752" y="0"/>
                  </a:lnTo>
                  <a:lnTo>
                    <a:pt x="2753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409" name="Freeform 71"/>
            <p:cNvSpPr>
              <a:spLocks/>
            </p:cNvSpPr>
            <p:nvPr/>
          </p:nvSpPr>
          <p:spPr bwMode="auto">
            <a:xfrm>
              <a:off x="3505" y="2221"/>
              <a:ext cx="25" cy="1"/>
            </a:xfrm>
            <a:custGeom>
              <a:avLst/>
              <a:gdLst>
                <a:gd name="T0" fmla="*/ 0 w 71"/>
                <a:gd name="T1" fmla="*/ 0 h 1"/>
                <a:gd name="T2" fmla="*/ 0 w 71"/>
                <a:gd name="T3" fmla="*/ 0 h 1"/>
                <a:gd name="T4" fmla="*/ 0 w 71"/>
                <a:gd name="T5" fmla="*/ 0 h 1"/>
                <a:gd name="T6" fmla="*/ 0 60000 65536"/>
                <a:gd name="T7" fmla="*/ 0 60000 65536"/>
                <a:gd name="T8" fmla="*/ 0 60000 65536"/>
                <a:gd name="T9" fmla="*/ 0 w 71"/>
                <a:gd name="T10" fmla="*/ 0 h 1"/>
                <a:gd name="T11" fmla="*/ 71 w 71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1" h="1">
                  <a:moveTo>
                    <a:pt x="0" y="0"/>
                  </a:moveTo>
                  <a:lnTo>
                    <a:pt x="70" y="0"/>
                  </a:lnTo>
                  <a:lnTo>
                    <a:pt x="71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410" name="Freeform 72"/>
            <p:cNvSpPr>
              <a:spLocks/>
            </p:cNvSpPr>
            <p:nvPr/>
          </p:nvSpPr>
          <p:spPr bwMode="auto">
            <a:xfrm>
              <a:off x="4587" y="2221"/>
              <a:ext cx="325" cy="1"/>
            </a:xfrm>
            <a:custGeom>
              <a:avLst/>
              <a:gdLst>
                <a:gd name="T0" fmla="*/ 0 w 935"/>
                <a:gd name="T1" fmla="*/ 0 h 1"/>
                <a:gd name="T2" fmla="*/ 0 w 935"/>
                <a:gd name="T3" fmla="*/ 0 h 1"/>
                <a:gd name="T4" fmla="*/ 0 w 935"/>
                <a:gd name="T5" fmla="*/ 0 h 1"/>
                <a:gd name="T6" fmla="*/ 0 60000 65536"/>
                <a:gd name="T7" fmla="*/ 0 60000 65536"/>
                <a:gd name="T8" fmla="*/ 0 60000 65536"/>
                <a:gd name="T9" fmla="*/ 0 w 935"/>
                <a:gd name="T10" fmla="*/ 0 h 1"/>
                <a:gd name="T11" fmla="*/ 935 w 935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35" h="1">
                  <a:moveTo>
                    <a:pt x="0" y="0"/>
                  </a:moveTo>
                  <a:lnTo>
                    <a:pt x="934" y="0"/>
                  </a:lnTo>
                  <a:lnTo>
                    <a:pt x="935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411" name="Freeform 73"/>
            <p:cNvSpPr>
              <a:spLocks/>
            </p:cNvSpPr>
            <p:nvPr/>
          </p:nvSpPr>
          <p:spPr bwMode="auto">
            <a:xfrm>
              <a:off x="4539" y="2221"/>
              <a:ext cx="25" cy="1"/>
            </a:xfrm>
            <a:custGeom>
              <a:avLst/>
              <a:gdLst>
                <a:gd name="T0" fmla="*/ 0 w 71"/>
                <a:gd name="T1" fmla="*/ 0 h 1"/>
                <a:gd name="T2" fmla="*/ 0 w 71"/>
                <a:gd name="T3" fmla="*/ 0 h 1"/>
                <a:gd name="T4" fmla="*/ 0 w 71"/>
                <a:gd name="T5" fmla="*/ 0 h 1"/>
                <a:gd name="T6" fmla="*/ 0 60000 65536"/>
                <a:gd name="T7" fmla="*/ 0 60000 65536"/>
                <a:gd name="T8" fmla="*/ 0 60000 65536"/>
                <a:gd name="T9" fmla="*/ 0 w 71"/>
                <a:gd name="T10" fmla="*/ 0 h 1"/>
                <a:gd name="T11" fmla="*/ 71 w 71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1" h="1">
                  <a:moveTo>
                    <a:pt x="0" y="0"/>
                  </a:moveTo>
                  <a:lnTo>
                    <a:pt x="70" y="0"/>
                  </a:lnTo>
                  <a:lnTo>
                    <a:pt x="71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412" name="Freeform 74"/>
            <p:cNvSpPr>
              <a:spLocks/>
            </p:cNvSpPr>
            <p:nvPr/>
          </p:nvSpPr>
          <p:spPr bwMode="auto">
            <a:xfrm>
              <a:off x="4585" y="2292"/>
              <a:ext cx="86" cy="1"/>
            </a:xfrm>
            <a:custGeom>
              <a:avLst/>
              <a:gdLst>
                <a:gd name="T0" fmla="*/ 0 w 246"/>
                <a:gd name="T1" fmla="*/ 0 h 1"/>
                <a:gd name="T2" fmla="*/ 0 w 246"/>
                <a:gd name="T3" fmla="*/ 0 h 1"/>
                <a:gd name="T4" fmla="*/ 0 w 246"/>
                <a:gd name="T5" fmla="*/ 0 h 1"/>
                <a:gd name="T6" fmla="*/ 0 60000 65536"/>
                <a:gd name="T7" fmla="*/ 0 60000 65536"/>
                <a:gd name="T8" fmla="*/ 0 60000 65536"/>
                <a:gd name="T9" fmla="*/ 0 w 246"/>
                <a:gd name="T10" fmla="*/ 0 h 1"/>
                <a:gd name="T11" fmla="*/ 246 w 24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6" h="1">
                  <a:moveTo>
                    <a:pt x="0" y="0"/>
                  </a:moveTo>
                  <a:lnTo>
                    <a:pt x="244" y="0"/>
                  </a:lnTo>
                  <a:lnTo>
                    <a:pt x="246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413" name="Freeform 75"/>
            <p:cNvSpPr>
              <a:spLocks/>
            </p:cNvSpPr>
            <p:nvPr/>
          </p:nvSpPr>
          <p:spPr bwMode="auto">
            <a:xfrm>
              <a:off x="4585" y="2149"/>
              <a:ext cx="86" cy="1"/>
            </a:xfrm>
            <a:custGeom>
              <a:avLst/>
              <a:gdLst>
                <a:gd name="T0" fmla="*/ 0 w 246"/>
                <a:gd name="T1" fmla="*/ 0 h 1"/>
                <a:gd name="T2" fmla="*/ 0 w 246"/>
                <a:gd name="T3" fmla="*/ 0 h 1"/>
                <a:gd name="T4" fmla="*/ 0 w 246"/>
                <a:gd name="T5" fmla="*/ 0 h 1"/>
                <a:gd name="T6" fmla="*/ 0 60000 65536"/>
                <a:gd name="T7" fmla="*/ 0 60000 65536"/>
                <a:gd name="T8" fmla="*/ 0 60000 65536"/>
                <a:gd name="T9" fmla="*/ 0 w 246"/>
                <a:gd name="T10" fmla="*/ 0 h 1"/>
                <a:gd name="T11" fmla="*/ 246 w 246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6" h="1">
                  <a:moveTo>
                    <a:pt x="0" y="0"/>
                  </a:moveTo>
                  <a:lnTo>
                    <a:pt x="244" y="0"/>
                  </a:lnTo>
                  <a:lnTo>
                    <a:pt x="246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5" name="Group 76"/>
          <p:cNvGrpSpPr>
            <a:grpSpLocks/>
          </p:cNvGrpSpPr>
          <p:nvPr/>
        </p:nvGrpSpPr>
        <p:grpSpPr bwMode="auto">
          <a:xfrm>
            <a:off x="4516438" y="3265488"/>
            <a:ext cx="3998912" cy="261937"/>
            <a:chOff x="1881" y="2732"/>
            <a:chExt cx="2519" cy="165"/>
          </a:xfrm>
        </p:grpSpPr>
        <p:sp>
          <p:nvSpPr>
            <p:cNvPr id="13351" name="Freeform 77"/>
            <p:cNvSpPr>
              <a:spLocks/>
            </p:cNvSpPr>
            <p:nvPr/>
          </p:nvSpPr>
          <p:spPr bwMode="auto">
            <a:xfrm>
              <a:off x="1881" y="2896"/>
              <a:ext cx="192" cy="1"/>
            </a:xfrm>
            <a:custGeom>
              <a:avLst/>
              <a:gdLst>
                <a:gd name="T0" fmla="*/ 0 w 554"/>
                <a:gd name="T1" fmla="*/ 0 h 1"/>
                <a:gd name="T2" fmla="*/ 0 w 554"/>
                <a:gd name="T3" fmla="*/ 0 h 1"/>
                <a:gd name="T4" fmla="*/ 0 w 554"/>
                <a:gd name="T5" fmla="*/ 0 h 1"/>
                <a:gd name="T6" fmla="*/ 0 60000 65536"/>
                <a:gd name="T7" fmla="*/ 0 60000 65536"/>
                <a:gd name="T8" fmla="*/ 0 60000 65536"/>
                <a:gd name="T9" fmla="*/ 0 w 554"/>
                <a:gd name="T10" fmla="*/ 0 h 1"/>
                <a:gd name="T11" fmla="*/ 554 w 554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54" h="1">
                  <a:moveTo>
                    <a:pt x="0" y="0"/>
                  </a:moveTo>
                  <a:lnTo>
                    <a:pt x="553" y="0"/>
                  </a:lnTo>
                  <a:lnTo>
                    <a:pt x="554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52" name="Freeform 78"/>
            <p:cNvSpPr>
              <a:spLocks/>
            </p:cNvSpPr>
            <p:nvPr/>
          </p:nvSpPr>
          <p:spPr bwMode="auto">
            <a:xfrm>
              <a:off x="4219" y="2896"/>
              <a:ext cx="181" cy="1"/>
            </a:xfrm>
            <a:custGeom>
              <a:avLst/>
              <a:gdLst>
                <a:gd name="T0" fmla="*/ 0 w 520"/>
                <a:gd name="T1" fmla="*/ 0 h 1"/>
                <a:gd name="T2" fmla="*/ 0 w 520"/>
                <a:gd name="T3" fmla="*/ 0 h 1"/>
                <a:gd name="T4" fmla="*/ 0 w 520"/>
                <a:gd name="T5" fmla="*/ 0 h 1"/>
                <a:gd name="T6" fmla="*/ 0 60000 65536"/>
                <a:gd name="T7" fmla="*/ 0 60000 65536"/>
                <a:gd name="T8" fmla="*/ 0 60000 65536"/>
                <a:gd name="T9" fmla="*/ 0 w 520"/>
                <a:gd name="T10" fmla="*/ 0 h 1"/>
                <a:gd name="T11" fmla="*/ 520 w 520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20" h="1">
                  <a:moveTo>
                    <a:pt x="0" y="0"/>
                  </a:moveTo>
                  <a:lnTo>
                    <a:pt x="519" y="0"/>
                  </a:lnTo>
                  <a:lnTo>
                    <a:pt x="520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53" name="Line 79"/>
            <p:cNvSpPr>
              <a:spLocks noChangeShapeType="1"/>
            </p:cNvSpPr>
            <p:nvPr/>
          </p:nvSpPr>
          <p:spPr bwMode="auto">
            <a:xfrm flipV="1">
              <a:off x="1881" y="2733"/>
              <a:ext cx="0" cy="164"/>
            </a:xfrm>
            <a:prstGeom prst="line">
              <a:avLst/>
            </a:prstGeom>
            <a:noFill/>
            <a:ln w="0">
              <a:solidFill>
                <a:schemeClr val="tx1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354" name="Line 80"/>
            <p:cNvSpPr>
              <a:spLocks noChangeShapeType="1"/>
            </p:cNvSpPr>
            <p:nvPr/>
          </p:nvSpPr>
          <p:spPr bwMode="auto">
            <a:xfrm flipV="1">
              <a:off x="4400" y="2732"/>
              <a:ext cx="0" cy="164"/>
            </a:xfrm>
            <a:prstGeom prst="line">
              <a:avLst/>
            </a:prstGeom>
            <a:noFill/>
            <a:ln w="0">
              <a:solidFill>
                <a:schemeClr val="tx1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06578" name="Text Box 82"/>
          <p:cNvSpPr txBox="1">
            <a:spLocks noChangeArrowheads="1"/>
          </p:cNvSpPr>
          <p:nvPr/>
        </p:nvSpPr>
        <p:spPr bwMode="auto">
          <a:xfrm>
            <a:off x="790575" y="1628775"/>
            <a:ext cx="2646363" cy="1089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表示剖切面起、迄</a:t>
            </a: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和转折位置及投射</a:t>
            </a: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  <a:sym typeface="Symbol" panose="05050102010706020507" pitchFamily="18" charset="2"/>
              </a:rPr>
              <a:t>方向。</a:t>
            </a:r>
          </a:p>
        </p:txBody>
      </p:sp>
      <p:sp>
        <p:nvSpPr>
          <p:cNvPr id="106579" name="Text Box 83"/>
          <p:cNvSpPr txBox="1">
            <a:spLocks noChangeArrowheads="1"/>
          </p:cNvSpPr>
          <p:nvPr/>
        </p:nvSpPr>
        <p:spPr bwMode="auto">
          <a:xfrm>
            <a:off x="790575" y="4803775"/>
            <a:ext cx="71469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</a:rPr>
              <a:t>◆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剖视图按基本视图关系配置时，可省略箭头。</a:t>
            </a:r>
          </a:p>
        </p:txBody>
      </p:sp>
      <p:sp>
        <p:nvSpPr>
          <p:cNvPr id="106580" name="Text Box 84"/>
          <p:cNvSpPr txBox="1">
            <a:spLocks noChangeArrowheads="1"/>
          </p:cNvSpPr>
          <p:nvPr/>
        </p:nvSpPr>
        <p:spPr bwMode="auto">
          <a:xfrm>
            <a:off x="790575" y="5248275"/>
            <a:ext cx="8297863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0">
                <a:latin typeface="黑体" panose="02010609060101010101" pitchFamily="49" charset="-122"/>
                <a:ea typeface="黑体" panose="02010609060101010101" pitchFamily="49" charset="-122"/>
              </a:rPr>
              <a:t>◆ </a:t>
            </a: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当单一剖切面通过机件的对称（或基本对称）平面，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0">
                <a:latin typeface="黑体" panose="02010609060101010101" pitchFamily="49" charset="-122"/>
                <a:ea typeface="黑体" panose="02010609060101010101" pitchFamily="49" charset="-122"/>
              </a:rPr>
              <a:t>   且剖视图按基本视图关系配置时，可不标注。</a:t>
            </a:r>
          </a:p>
        </p:txBody>
      </p:sp>
      <p:sp>
        <p:nvSpPr>
          <p:cNvPr id="106581" name="Text Box 85"/>
          <p:cNvSpPr txBox="1">
            <a:spLocks noChangeArrowheads="1"/>
          </p:cNvSpPr>
          <p:nvPr/>
        </p:nvSpPr>
        <p:spPr bwMode="auto">
          <a:xfrm>
            <a:off x="447675" y="4348163"/>
            <a:ext cx="326231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400" b="0">
                <a:solidFill>
                  <a:srgbClr val="CC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下列情况可省略标注：</a:t>
            </a:r>
          </a:p>
        </p:txBody>
      </p:sp>
      <p:grpSp>
        <p:nvGrpSpPr>
          <p:cNvPr id="6" name="Group 91"/>
          <p:cNvGrpSpPr>
            <a:grpSpLocks/>
          </p:cNvGrpSpPr>
          <p:nvPr/>
        </p:nvGrpSpPr>
        <p:grpSpPr bwMode="auto">
          <a:xfrm>
            <a:off x="4419600" y="3543300"/>
            <a:ext cx="495300" cy="723900"/>
            <a:chOff x="2784" y="2232"/>
            <a:chExt cx="312" cy="456"/>
          </a:xfrm>
        </p:grpSpPr>
        <p:sp>
          <p:nvSpPr>
            <p:cNvPr id="13349" name="Text Box 86"/>
            <p:cNvSpPr txBox="1">
              <a:spLocks noChangeArrowheads="1"/>
            </p:cNvSpPr>
            <p:nvPr/>
          </p:nvSpPr>
          <p:spPr bwMode="auto">
            <a:xfrm>
              <a:off x="2784" y="2400"/>
              <a:ext cx="31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FontTx/>
                <a:buNone/>
              </a:pPr>
              <a:r>
                <a:rPr lang="zh-CN" altLang="en-US" sz="2400" b="0">
                  <a:solidFill>
                    <a:srgbClr val="C0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粗</a:t>
              </a:r>
            </a:p>
          </p:txBody>
        </p:sp>
        <p:sp>
          <p:nvSpPr>
            <p:cNvPr id="13350" name="Line 88"/>
            <p:cNvSpPr>
              <a:spLocks noChangeShapeType="1"/>
            </p:cNvSpPr>
            <p:nvPr/>
          </p:nvSpPr>
          <p:spPr bwMode="auto">
            <a:xfrm flipV="1">
              <a:off x="2952" y="2232"/>
              <a:ext cx="32" cy="240"/>
            </a:xfrm>
            <a:prstGeom prst="line">
              <a:avLst/>
            </a:prstGeom>
            <a:noFill/>
            <a:ln w="9525">
              <a:solidFill>
                <a:srgbClr val="FF00FF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7" name="Group 90"/>
          <p:cNvGrpSpPr>
            <a:grpSpLocks/>
          </p:cNvGrpSpPr>
          <p:nvPr/>
        </p:nvGrpSpPr>
        <p:grpSpPr bwMode="auto">
          <a:xfrm>
            <a:off x="3873500" y="3441700"/>
            <a:ext cx="635000" cy="723900"/>
            <a:chOff x="2448" y="2192"/>
            <a:chExt cx="400" cy="456"/>
          </a:xfrm>
        </p:grpSpPr>
        <p:sp>
          <p:nvSpPr>
            <p:cNvPr id="13347" name="Text Box 87"/>
            <p:cNvSpPr txBox="1">
              <a:spLocks noChangeArrowheads="1"/>
            </p:cNvSpPr>
            <p:nvPr/>
          </p:nvSpPr>
          <p:spPr bwMode="auto">
            <a:xfrm>
              <a:off x="2448" y="2360"/>
              <a:ext cx="31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FontTx/>
                <a:buNone/>
              </a:pPr>
              <a:r>
                <a:rPr lang="zh-CN" altLang="en-US" sz="2400" b="0">
                  <a:solidFill>
                    <a:srgbClr val="C0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细</a:t>
              </a:r>
            </a:p>
          </p:txBody>
        </p:sp>
        <p:sp>
          <p:nvSpPr>
            <p:cNvPr id="13348" name="Line 89"/>
            <p:cNvSpPr>
              <a:spLocks noChangeShapeType="1"/>
            </p:cNvSpPr>
            <p:nvPr/>
          </p:nvSpPr>
          <p:spPr bwMode="auto">
            <a:xfrm flipV="1">
              <a:off x="2632" y="2192"/>
              <a:ext cx="216" cy="240"/>
            </a:xfrm>
            <a:prstGeom prst="line">
              <a:avLst/>
            </a:prstGeom>
            <a:noFill/>
            <a:ln w="9525">
              <a:solidFill>
                <a:srgbClr val="FF00FF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8" name="Group 95"/>
          <p:cNvGrpSpPr>
            <a:grpSpLocks/>
          </p:cNvGrpSpPr>
          <p:nvPr/>
        </p:nvGrpSpPr>
        <p:grpSpPr bwMode="auto">
          <a:xfrm>
            <a:off x="4152900" y="584200"/>
            <a:ext cx="2057400" cy="1020763"/>
            <a:chOff x="2616" y="368"/>
            <a:chExt cx="1296" cy="643"/>
          </a:xfrm>
        </p:grpSpPr>
        <p:sp>
          <p:nvSpPr>
            <p:cNvPr id="13345" name="Text Box 93"/>
            <p:cNvSpPr txBox="1">
              <a:spLocks noChangeArrowheads="1"/>
            </p:cNvSpPr>
            <p:nvPr/>
          </p:nvSpPr>
          <p:spPr bwMode="auto">
            <a:xfrm>
              <a:off x="2616" y="488"/>
              <a:ext cx="1008" cy="5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FontTx/>
                <a:buNone/>
              </a:pPr>
              <a:r>
                <a:rPr lang="zh-CN" altLang="en-US" sz="2400" b="0">
                  <a:solidFill>
                    <a:srgbClr val="C0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必须写在视图上方</a:t>
              </a:r>
            </a:p>
          </p:txBody>
        </p:sp>
        <p:sp>
          <p:nvSpPr>
            <p:cNvPr id="13346" name="Line 94"/>
            <p:cNvSpPr>
              <a:spLocks noChangeShapeType="1"/>
            </p:cNvSpPr>
            <p:nvPr/>
          </p:nvSpPr>
          <p:spPr bwMode="auto">
            <a:xfrm flipV="1">
              <a:off x="3184" y="368"/>
              <a:ext cx="728" cy="184"/>
            </a:xfrm>
            <a:prstGeom prst="line">
              <a:avLst/>
            </a:prstGeom>
            <a:noFill/>
            <a:ln w="9525">
              <a:solidFill>
                <a:srgbClr val="FF00FF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6478" name="Group 94"/>
          <p:cNvGrpSpPr>
            <a:grpSpLocks/>
          </p:cNvGrpSpPr>
          <p:nvPr/>
        </p:nvGrpSpPr>
        <p:grpSpPr bwMode="auto">
          <a:xfrm>
            <a:off x="1638300" y="3233738"/>
            <a:ext cx="1103313" cy="76200"/>
            <a:chOff x="1510" y="3894"/>
            <a:chExt cx="695" cy="48"/>
          </a:xfrm>
        </p:grpSpPr>
        <p:sp>
          <p:nvSpPr>
            <p:cNvPr id="13343" name="Line 95"/>
            <p:cNvSpPr>
              <a:spLocks noChangeShapeType="1"/>
            </p:cNvSpPr>
            <p:nvPr/>
          </p:nvSpPr>
          <p:spPr bwMode="auto">
            <a:xfrm>
              <a:off x="1510" y="3917"/>
              <a:ext cx="689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344" name="Freeform 96"/>
            <p:cNvSpPr>
              <a:spLocks/>
            </p:cNvSpPr>
            <p:nvPr/>
          </p:nvSpPr>
          <p:spPr bwMode="auto">
            <a:xfrm>
              <a:off x="1887" y="3894"/>
              <a:ext cx="318" cy="48"/>
            </a:xfrm>
            <a:custGeom>
              <a:avLst/>
              <a:gdLst>
                <a:gd name="T0" fmla="*/ 318 w 318"/>
                <a:gd name="T1" fmla="*/ 24 h 48"/>
                <a:gd name="T2" fmla="*/ 0 w 318"/>
                <a:gd name="T3" fmla="*/ 0 h 48"/>
                <a:gd name="T4" fmla="*/ 0 w 318"/>
                <a:gd name="T5" fmla="*/ 48 h 48"/>
                <a:gd name="T6" fmla="*/ 318 w 318"/>
                <a:gd name="T7" fmla="*/ 24 h 4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318" h="48">
                  <a:moveTo>
                    <a:pt x="318" y="24"/>
                  </a:moveTo>
                  <a:lnTo>
                    <a:pt x="0" y="0"/>
                  </a:lnTo>
                  <a:lnTo>
                    <a:pt x="0" y="48"/>
                  </a:lnTo>
                  <a:lnTo>
                    <a:pt x="318" y="24"/>
                  </a:lnTo>
                  <a:close/>
                </a:path>
              </a:pathLst>
            </a:custGeom>
            <a:solidFill>
              <a:srgbClr val="000066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6481" name="Group 97"/>
          <p:cNvGrpSpPr>
            <a:grpSpLocks/>
          </p:cNvGrpSpPr>
          <p:nvPr/>
        </p:nvGrpSpPr>
        <p:grpSpPr bwMode="auto">
          <a:xfrm>
            <a:off x="1622425" y="2981325"/>
            <a:ext cx="604838" cy="627063"/>
            <a:chOff x="1500" y="3735"/>
            <a:chExt cx="381" cy="395"/>
          </a:xfrm>
        </p:grpSpPr>
        <p:sp>
          <p:nvSpPr>
            <p:cNvPr id="13337" name="Line 98"/>
            <p:cNvSpPr>
              <a:spLocks noChangeShapeType="1"/>
            </p:cNvSpPr>
            <p:nvPr/>
          </p:nvSpPr>
          <p:spPr bwMode="auto">
            <a:xfrm flipH="1">
              <a:off x="1734" y="3894"/>
              <a:ext cx="144" cy="0"/>
            </a:xfrm>
            <a:prstGeom prst="line">
              <a:avLst/>
            </a:prstGeom>
            <a:noFill/>
            <a:ln w="9525">
              <a:solidFill>
                <a:srgbClr val="A5002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338" name="Line 99"/>
            <p:cNvSpPr>
              <a:spLocks noChangeShapeType="1"/>
            </p:cNvSpPr>
            <p:nvPr/>
          </p:nvSpPr>
          <p:spPr bwMode="auto">
            <a:xfrm flipH="1">
              <a:off x="1731" y="3942"/>
              <a:ext cx="150" cy="0"/>
            </a:xfrm>
            <a:prstGeom prst="line">
              <a:avLst/>
            </a:prstGeom>
            <a:noFill/>
            <a:ln w="9525">
              <a:solidFill>
                <a:srgbClr val="A5002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339" name="Line 100"/>
            <p:cNvSpPr>
              <a:spLocks noChangeShapeType="1"/>
            </p:cNvSpPr>
            <p:nvPr/>
          </p:nvSpPr>
          <p:spPr bwMode="auto">
            <a:xfrm>
              <a:off x="1764" y="3735"/>
              <a:ext cx="0" cy="162"/>
            </a:xfrm>
            <a:prstGeom prst="line">
              <a:avLst/>
            </a:prstGeom>
            <a:noFill/>
            <a:ln w="9525">
              <a:solidFill>
                <a:srgbClr val="A50021"/>
              </a:solidFill>
              <a:round/>
              <a:headEnd/>
              <a:tailEnd type="triangle" w="sm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340" name="Line 101"/>
            <p:cNvSpPr>
              <a:spLocks noChangeShapeType="1"/>
            </p:cNvSpPr>
            <p:nvPr/>
          </p:nvSpPr>
          <p:spPr bwMode="auto">
            <a:xfrm>
              <a:off x="1764" y="3894"/>
              <a:ext cx="0" cy="54"/>
            </a:xfrm>
            <a:prstGeom prst="line">
              <a:avLst/>
            </a:prstGeom>
            <a:noFill/>
            <a:ln w="9525">
              <a:solidFill>
                <a:srgbClr val="A5002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341" name="Line 102"/>
            <p:cNvSpPr>
              <a:spLocks noChangeShapeType="1"/>
            </p:cNvSpPr>
            <p:nvPr/>
          </p:nvSpPr>
          <p:spPr bwMode="auto">
            <a:xfrm flipV="1">
              <a:off x="1764" y="3942"/>
              <a:ext cx="0" cy="129"/>
            </a:xfrm>
            <a:prstGeom prst="line">
              <a:avLst/>
            </a:prstGeom>
            <a:noFill/>
            <a:ln w="9525">
              <a:solidFill>
                <a:srgbClr val="A50021"/>
              </a:solidFill>
              <a:round/>
              <a:headEnd/>
              <a:tailEnd type="triangle" w="sm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342" name="Text Box 103"/>
            <p:cNvSpPr txBox="1">
              <a:spLocks noChangeArrowheads="1"/>
            </p:cNvSpPr>
            <p:nvPr/>
          </p:nvSpPr>
          <p:spPr bwMode="auto">
            <a:xfrm rot="-5400000">
              <a:off x="1532" y="3875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>
                  <a:solidFill>
                    <a:srgbClr val="990000"/>
                  </a:solidFill>
                </a:rPr>
                <a:t>d</a:t>
              </a:r>
            </a:p>
          </p:txBody>
        </p:sp>
      </p:grpSp>
      <p:grpSp>
        <p:nvGrpSpPr>
          <p:cNvPr id="16488" name="Group 104"/>
          <p:cNvGrpSpPr>
            <a:grpSpLocks/>
          </p:cNvGrpSpPr>
          <p:nvPr/>
        </p:nvGrpSpPr>
        <p:grpSpPr bwMode="auto">
          <a:xfrm>
            <a:off x="2216150" y="2693988"/>
            <a:ext cx="534988" cy="573087"/>
            <a:chOff x="1874" y="3554"/>
            <a:chExt cx="337" cy="361"/>
          </a:xfrm>
        </p:grpSpPr>
        <p:sp>
          <p:nvSpPr>
            <p:cNvPr id="13333" name="Line 105"/>
            <p:cNvSpPr>
              <a:spLocks noChangeShapeType="1"/>
            </p:cNvSpPr>
            <p:nvPr/>
          </p:nvSpPr>
          <p:spPr bwMode="auto">
            <a:xfrm>
              <a:off x="1887" y="3762"/>
              <a:ext cx="0" cy="135"/>
            </a:xfrm>
            <a:prstGeom prst="line">
              <a:avLst/>
            </a:prstGeom>
            <a:noFill/>
            <a:ln w="9525">
              <a:solidFill>
                <a:srgbClr val="A5002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334" name="Line 106"/>
            <p:cNvSpPr>
              <a:spLocks noChangeShapeType="1"/>
            </p:cNvSpPr>
            <p:nvPr/>
          </p:nvSpPr>
          <p:spPr bwMode="auto">
            <a:xfrm>
              <a:off x="2208" y="3759"/>
              <a:ext cx="0" cy="156"/>
            </a:xfrm>
            <a:prstGeom prst="line">
              <a:avLst/>
            </a:prstGeom>
            <a:noFill/>
            <a:ln w="9525">
              <a:solidFill>
                <a:srgbClr val="A5002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335" name="Line 107"/>
            <p:cNvSpPr>
              <a:spLocks noChangeShapeType="1"/>
            </p:cNvSpPr>
            <p:nvPr/>
          </p:nvSpPr>
          <p:spPr bwMode="auto">
            <a:xfrm>
              <a:off x="1884" y="3798"/>
              <a:ext cx="327" cy="0"/>
            </a:xfrm>
            <a:prstGeom prst="line">
              <a:avLst/>
            </a:prstGeom>
            <a:noFill/>
            <a:ln w="9525">
              <a:solidFill>
                <a:srgbClr val="A50021"/>
              </a:solidFill>
              <a:round/>
              <a:headEnd type="triangle" w="sm" len="lg"/>
              <a:tailEnd type="triangle" w="sm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336" name="Text Box 108"/>
            <p:cNvSpPr txBox="1">
              <a:spLocks noChangeArrowheads="1"/>
            </p:cNvSpPr>
            <p:nvPr/>
          </p:nvSpPr>
          <p:spPr bwMode="auto">
            <a:xfrm>
              <a:off x="1874" y="3554"/>
              <a:ext cx="319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>
                  <a:solidFill>
                    <a:srgbClr val="990000"/>
                  </a:solidFill>
                </a:rPr>
                <a:t>4d</a:t>
              </a:r>
            </a:p>
          </p:txBody>
        </p:sp>
      </p:grp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65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65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6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06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6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16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6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106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75"/>
                                        <p:tgtEl>
                                          <p:spTgt spid="1065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 nodeType="afterGroup">
                            <p:stCondLst>
                              <p:cond delay="75"/>
                            </p:stCondLst>
                            <p:childTnLst>
                              <p:par>
                                <p:cTn id="6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75"/>
                                        <p:tgtEl>
                                          <p:spTgt spid="1065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75"/>
                                        <p:tgtEl>
                                          <p:spTgt spid="1065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77" dur="500"/>
                                        <p:tgtEl>
                                          <p:spTgt spid="106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82" dur="500"/>
                                        <p:tgtEl>
                                          <p:spTgt spid="106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87" dur="500"/>
                                        <p:tgtEl>
                                          <p:spTgt spid="106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499" grpId="0" autoUpdateAnimBg="0"/>
      <p:bldP spid="106500" grpId="0" autoUpdateAnimBg="0"/>
      <p:bldP spid="106501" grpId="0" autoUpdateAnimBg="0"/>
      <p:bldP spid="106503" grpId="0" build="p" autoUpdateAnimBg="0"/>
      <p:bldP spid="106504" grpId="0" build="p" autoUpdateAnimBg="0"/>
      <p:bldP spid="106505" grpId="0" build="p" autoUpdateAnimBg="0" advAuto="0"/>
      <p:bldP spid="106578" grpId="0" autoUpdateAnimBg="0"/>
      <p:bldP spid="106579" grpId="0" autoUpdateAnimBg="0"/>
      <p:bldP spid="106580" grpId="0" autoUpdateAnimBg="0"/>
      <p:bldP spid="106581" grpId="0" autoUpdateAnimBg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空演示文稿">
  <a:themeElements>
    <a:clrScheme name="空演示文稿 1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空演示文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空演示文稿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空演示文稿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空演示文稿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空演示文稿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空演示文稿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空演示文稿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空演示文稿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Office\Templates\空演示文稿.pot</Template>
  <TotalTime>8939</TotalTime>
  <Words>1119</Words>
  <Application>Microsoft Office PowerPoint</Application>
  <PresentationFormat>全屏显示(4:3)</PresentationFormat>
  <Paragraphs>217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Arial</vt:lpstr>
      <vt:lpstr>楷体_GB2312</vt:lpstr>
      <vt:lpstr>等线</vt:lpstr>
      <vt:lpstr>黑体</vt:lpstr>
      <vt:lpstr>Wingdings</vt:lpstr>
      <vt:lpstr>隶书</vt:lpstr>
      <vt:lpstr>Times New Roman</vt:lpstr>
      <vt:lpstr>宋体</vt:lpstr>
      <vt:lpstr>空演示文稿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>清华大学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没有幻灯片标题</dc:title>
  <dc:creator>fj</dc:creator>
  <cp:lastModifiedBy>雨函 杨</cp:lastModifiedBy>
  <cp:revision>348</cp:revision>
  <dcterms:created xsi:type="dcterms:W3CDTF">1998-12-12T11:05:39Z</dcterms:created>
  <dcterms:modified xsi:type="dcterms:W3CDTF">2024-05-18T23:46:43Z</dcterms:modified>
</cp:coreProperties>
</file>

<file path=docProps/thumbnail.jpeg>
</file>